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606" r:id="rId6"/>
    <p:sldId id="607" r:id="rId7"/>
    <p:sldId id="599" r:id="rId8"/>
    <p:sldId id="612" r:id="rId9"/>
    <p:sldId id="609" r:id="rId10"/>
    <p:sldId id="613" r:id="rId11"/>
    <p:sldId id="604" r:id="rId12"/>
    <p:sldId id="573" r:id="rId13"/>
    <p:sldId id="603" r:id="rId14"/>
    <p:sldId id="591" r:id="rId15"/>
    <p:sldId id="595" r:id="rId16"/>
    <p:sldId id="611" r:id="rId17"/>
    <p:sldId id="458" r:id="rId18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4872" userDrawn="1">
          <p15:clr>
            <a:srgbClr val="A4A3A4"/>
          </p15:clr>
        </p15:guide>
        <p15:guide id="3" orient="horz" pos="74">
          <p15:clr>
            <a:srgbClr val="A4A3A4"/>
          </p15:clr>
        </p15:guide>
        <p15:guide id="4" pos="7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nce, Javier" initials="PJ" lastIdx="1" clrIdx="0">
    <p:extLst>
      <p:ext uri="{19B8F6BF-5375-455C-9EA6-DF929625EA0E}">
        <p15:presenceInfo xmlns:p15="http://schemas.microsoft.com/office/powerpoint/2012/main" userId="S::Javier.Ponce@dot.state.fl.us::46950bb5-2e8a-4ff8-b78f-af6402ef879f" providerId="AD"/>
      </p:ext>
    </p:extLst>
  </p:cmAuthor>
  <p:cmAuthor id="2" name="Jiguang Zhao" initials="JZ" lastIdx="13" clrIdx="1">
    <p:extLst>
      <p:ext uri="{19B8F6BF-5375-455C-9EA6-DF929625EA0E}">
        <p15:presenceInfo xmlns:p15="http://schemas.microsoft.com/office/powerpoint/2012/main" userId="S::jizhao@hntb.com::9d5c1135-e145-47cc-a2ea-3a3752d3875f" providerId="AD"/>
      </p:ext>
    </p:extLst>
  </p:cmAuthor>
  <p:cmAuthor id="3" name="Levon Mikaelian" initials="LM" lastIdx="1" clrIdx="2">
    <p:extLst>
      <p:ext uri="{19B8F6BF-5375-455C-9EA6-DF929625EA0E}">
        <p15:presenceInfo xmlns:p15="http://schemas.microsoft.com/office/powerpoint/2012/main" userId="S::lmikaelian@camsys.com::a6915ffa-964a-40c3-851e-1b37f04b3a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589CAF"/>
    <a:srgbClr val="668891"/>
    <a:srgbClr val="0C79AC"/>
    <a:srgbClr val="E01928"/>
    <a:srgbClr val="F1C717"/>
    <a:srgbClr val="144281"/>
    <a:srgbClr val="DB8838"/>
    <a:srgbClr val="FFD12B"/>
    <a:srgbClr val="BA4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40C0F5-CBBD-4773-96EF-F1A2FF6286DE}" v="8" dt="2020-02-25T16:12:26.528"/>
    <p1510:client id="{85E06D77-4944-78B1-9C52-D62995327806}" v="805" dt="2020-03-02T16:39:30.840"/>
    <p1510:client id="{956DB159-BFDB-2A6B-FACF-AD170C21F500}" v="10" dt="2020-03-03T16:52:45.9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51" autoAdjust="0"/>
    <p:restoredTop sz="96357" autoAdjust="0"/>
  </p:normalViewPr>
  <p:slideViewPr>
    <p:cSldViewPr snapToGrid="0" snapToObjects="1">
      <p:cViewPr varScale="1">
        <p:scale>
          <a:sx n="114" d="100"/>
          <a:sy n="114" d="100"/>
        </p:scale>
        <p:origin x="1890" y="102"/>
      </p:cViewPr>
      <p:guideLst>
        <p:guide orient="horz" pos="1080"/>
        <p:guide pos="4872"/>
        <p:guide orient="horz" pos="74"/>
        <p:guide pos="7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7" d="100"/>
          <a:sy n="87" d="100"/>
        </p:scale>
        <p:origin x="3804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von Mikaelian" userId="a6915ffa-964a-40c3-851e-1b37f04b3a35" providerId="ADAL" clId="{0960E991-870F-41E1-81BA-91AE48302CC3}"/>
    <pc:docChg chg="undo custSel addSld modSld sldOrd">
      <pc:chgData name="Levon Mikaelian" userId="a6915ffa-964a-40c3-851e-1b37f04b3a35" providerId="ADAL" clId="{0960E991-870F-41E1-81BA-91AE48302CC3}" dt="2020-01-22T19:20:52.293" v="830" actId="20577"/>
      <pc:docMkLst>
        <pc:docMk/>
      </pc:docMkLst>
      <pc:sldChg chg="delSp modSp delCm">
        <pc:chgData name="Levon Mikaelian" userId="a6915ffa-964a-40c3-851e-1b37f04b3a35" providerId="ADAL" clId="{0960E991-870F-41E1-81BA-91AE48302CC3}" dt="2020-01-22T19:00:05.887" v="673"/>
        <pc:sldMkLst>
          <pc:docMk/>
          <pc:sldMk cId="0" sldId="256"/>
        </pc:sldMkLst>
        <pc:spChg chg="del">
          <ac:chgData name="Levon Mikaelian" userId="a6915ffa-964a-40c3-851e-1b37f04b3a35" providerId="ADAL" clId="{0960E991-870F-41E1-81BA-91AE48302CC3}" dt="2020-01-22T19:00:05.887" v="673"/>
          <ac:spMkLst>
            <pc:docMk/>
            <pc:sldMk cId="0" sldId="256"/>
            <ac:spMk id="2" creationId="{ECFE853E-6F74-441A-861A-312655099152}"/>
          </ac:spMkLst>
        </pc:spChg>
        <pc:picChg chg="mod">
          <ac:chgData name="Levon Mikaelian" userId="a6915ffa-964a-40c3-851e-1b37f04b3a35" providerId="ADAL" clId="{0960E991-870F-41E1-81BA-91AE48302CC3}" dt="2020-01-22T14:37:06.457" v="442" actId="14100"/>
          <ac:picMkLst>
            <pc:docMk/>
            <pc:sldMk cId="0" sldId="256"/>
            <ac:picMk id="5" creationId="{855252D8-3139-428C-95E8-B8F9B82A83C9}"/>
          </ac:picMkLst>
        </pc:picChg>
      </pc:sldChg>
      <pc:sldChg chg="addSp delSp">
        <pc:chgData name="Levon Mikaelian" userId="a6915ffa-964a-40c3-851e-1b37f04b3a35" providerId="ADAL" clId="{0960E991-870F-41E1-81BA-91AE48302CC3}" dt="2020-01-22T19:01:21.915" v="691"/>
        <pc:sldMkLst>
          <pc:docMk/>
          <pc:sldMk cId="0" sldId="458"/>
        </pc:sldMkLst>
        <pc:spChg chg="del">
          <ac:chgData name="Levon Mikaelian" userId="a6915ffa-964a-40c3-851e-1b37f04b3a35" providerId="ADAL" clId="{0960E991-870F-41E1-81BA-91AE48302CC3}" dt="2020-01-22T19:00:05.887" v="673"/>
          <ac:spMkLst>
            <pc:docMk/>
            <pc:sldMk cId="0" sldId="458"/>
            <ac:spMk id="2" creationId="{23366E1A-872D-4414-A256-87F33E3DD7E2}"/>
          </ac:spMkLst>
        </pc:spChg>
        <pc:spChg chg="add">
          <ac:chgData name="Levon Mikaelian" userId="a6915ffa-964a-40c3-851e-1b37f04b3a35" providerId="ADAL" clId="{0960E991-870F-41E1-81BA-91AE48302CC3}" dt="2020-01-22T19:01:21.915" v="691"/>
          <ac:spMkLst>
            <pc:docMk/>
            <pc:sldMk cId="0" sldId="458"/>
            <ac:spMk id="8" creationId="{84F59D76-0749-48DC-9BE0-18E1C1F61FA4}"/>
          </ac:spMkLst>
        </pc:spChg>
      </pc:sldChg>
      <pc:sldChg chg="delSp modSp modTransition">
        <pc:chgData name="Levon Mikaelian" userId="a6915ffa-964a-40c3-851e-1b37f04b3a35" providerId="ADAL" clId="{0960E991-870F-41E1-81BA-91AE48302CC3}" dt="2020-01-22T19:00:05.887" v="673"/>
        <pc:sldMkLst>
          <pc:docMk/>
          <pc:sldMk cId="458817712" sldId="564"/>
        </pc:sldMkLst>
        <pc:spChg chg="mod">
          <ac:chgData name="Levon Mikaelian" userId="a6915ffa-964a-40c3-851e-1b37f04b3a35" providerId="ADAL" clId="{0960E991-870F-41E1-81BA-91AE48302CC3}" dt="2020-01-21T19:38:28.573" v="77"/>
          <ac:spMkLst>
            <pc:docMk/>
            <pc:sldMk cId="458817712" sldId="564"/>
            <ac:spMk id="3" creationId="{8FC933F6-6F7C-473D-AEB5-9B8740E7FA3E}"/>
          </ac:spMkLst>
        </pc:spChg>
        <pc:spChg chg="del">
          <ac:chgData name="Levon Mikaelian" userId="a6915ffa-964a-40c3-851e-1b37f04b3a35" providerId="ADAL" clId="{0960E991-870F-41E1-81BA-91AE48302CC3}" dt="2020-01-22T19:00:05.887" v="673"/>
          <ac:spMkLst>
            <pc:docMk/>
            <pc:sldMk cId="458817712" sldId="564"/>
            <ac:spMk id="6" creationId="{B7266D8F-C27B-4107-BBE9-F071AE3235F4}"/>
          </ac:spMkLst>
        </pc:spChg>
        <pc:spChg chg="mod">
          <ac:chgData name="Levon Mikaelian" userId="a6915ffa-964a-40c3-851e-1b37f04b3a35" providerId="ADAL" clId="{0960E991-870F-41E1-81BA-91AE48302CC3}" dt="2020-01-22T18:51:08.171" v="494" actId="20577"/>
          <ac:spMkLst>
            <pc:docMk/>
            <pc:sldMk cId="458817712" sldId="564"/>
            <ac:spMk id="14" creationId="{F86D91A1-0CF3-44C7-9824-A7E29B0A683B}"/>
          </ac:spMkLst>
        </pc:spChg>
        <pc:picChg chg="mod ord">
          <ac:chgData name="Levon Mikaelian" userId="a6915ffa-964a-40c3-851e-1b37f04b3a35" providerId="ADAL" clId="{0960E991-870F-41E1-81BA-91AE48302CC3}" dt="2020-01-21T19:49:44.673" v="95" actId="14100"/>
          <ac:picMkLst>
            <pc:docMk/>
            <pc:sldMk cId="458817712" sldId="564"/>
            <ac:picMk id="13" creationId="{5F2C42F5-7BC0-4BEF-99B5-202D8B254073}"/>
          </ac:picMkLst>
        </pc:picChg>
      </pc:sldChg>
      <pc:sldChg chg="delSp">
        <pc:chgData name="Levon Mikaelian" userId="a6915ffa-964a-40c3-851e-1b37f04b3a35" providerId="ADAL" clId="{0960E991-870F-41E1-81BA-91AE48302CC3}" dt="2020-01-22T19:00:05.887" v="673"/>
        <pc:sldMkLst>
          <pc:docMk/>
          <pc:sldMk cId="1282696287" sldId="571"/>
        </pc:sldMkLst>
        <pc:spChg chg="del">
          <ac:chgData name="Levon Mikaelian" userId="a6915ffa-964a-40c3-851e-1b37f04b3a35" providerId="ADAL" clId="{0960E991-870F-41E1-81BA-91AE48302CC3}" dt="2020-01-22T19:00:05.887" v="673"/>
          <ac:spMkLst>
            <pc:docMk/>
            <pc:sldMk cId="1282696287" sldId="571"/>
            <ac:spMk id="5" creationId="{034C0338-8FEC-4F0A-AA47-D62CC91F7080}"/>
          </ac:spMkLst>
        </pc:spChg>
      </pc:sldChg>
      <pc:sldChg chg="delSp">
        <pc:chgData name="Levon Mikaelian" userId="a6915ffa-964a-40c3-851e-1b37f04b3a35" providerId="ADAL" clId="{0960E991-870F-41E1-81BA-91AE48302CC3}" dt="2020-01-22T19:00:05.887" v="673"/>
        <pc:sldMkLst>
          <pc:docMk/>
          <pc:sldMk cId="3767462073" sldId="572"/>
        </pc:sldMkLst>
        <pc:spChg chg="del">
          <ac:chgData name="Levon Mikaelian" userId="a6915ffa-964a-40c3-851e-1b37f04b3a35" providerId="ADAL" clId="{0960E991-870F-41E1-81BA-91AE48302CC3}" dt="2020-01-22T19:00:05.887" v="673"/>
          <ac:spMkLst>
            <pc:docMk/>
            <pc:sldMk cId="3767462073" sldId="572"/>
            <ac:spMk id="3" creationId="{2BDE5B19-F132-419F-863A-665420B3B26A}"/>
          </ac:spMkLst>
        </pc:spChg>
      </pc:sldChg>
      <pc:sldChg chg="delSp modSp">
        <pc:chgData name="Levon Mikaelian" userId="a6915ffa-964a-40c3-851e-1b37f04b3a35" providerId="ADAL" clId="{0960E991-870F-41E1-81BA-91AE48302CC3}" dt="2020-01-22T19:00:05.887" v="673"/>
        <pc:sldMkLst>
          <pc:docMk/>
          <pc:sldMk cId="1630237337" sldId="573"/>
        </pc:sldMkLst>
        <pc:spChg chg="del">
          <ac:chgData name="Levon Mikaelian" userId="a6915ffa-964a-40c3-851e-1b37f04b3a35" providerId="ADAL" clId="{0960E991-870F-41E1-81BA-91AE48302CC3}" dt="2020-01-22T19:00:05.887" v="673"/>
          <ac:spMkLst>
            <pc:docMk/>
            <pc:sldMk cId="1630237337" sldId="573"/>
            <ac:spMk id="2" creationId="{9467CC96-3F26-4663-89F5-A687B2284225}"/>
          </ac:spMkLst>
        </pc:spChg>
        <pc:graphicFrameChg chg="modGraphic">
          <ac:chgData name="Levon Mikaelian" userId="a6915ffa-964a-40c3-851e-1b37f04b3a35" providerId="ADAL" clId="{0960E991-870F-41E1-81BA-91AE48302CC3}" dt="2020-01-21T19:05:12.787" v="76" actId="122"/>
          <ac:graphicFrameMkLst>
            <pc:docMk/>
            <pc:sldMk cId="1630237337" sldId="573"/>
            <ac:graphicFrameMk id="11" creationId="{6AA9BC33-2BB7-4731-8639-D8F675F1FDF9}"/>
          </ac:graphicFrameMkLst>
        </pc:graphicFrameChg>
      </pc:sldChg>
      <pc:sldChg chg="delSp">
        <pc:chgData name="Levon Mikaelian" userId="a6915ffa-964a-40c3-851e-1b37f04b3a35" providerId="ADAL" clId="{0960E991-870F-41E1-81BA-91AE48302CC3}" dt="2020-01-22T19:00:05.887" v="673"/>
        <pc:sldMkLst>
          <pc:docMk/>
          <pc:sldMk cId="1463623990" sldId="580"/>
        </pc:sldMkLst>
        <pc:spChg chg="del">
          <ac:chgData name="Levon Mikaelian" userId="a6915ffa-964a-40c3-851e-1b37f04b3a35" providerId="ADAL" clId="{0960E991-870F-41E1-81BA-91AE48302CC3}" dt="2020-01-22T19:00:05.887" v="673"/>
          <ac:spMkLst>
            <pc:docMk/>
            <pc:sldMk cId="1463623990" sldId="580"/>
            <ac:spMk id="5" creationId="{198D91A1-6BCE-4756-9461-18AE2AA60A3D}"/>
          </ac:spMkLst>
        </pc:spChg>
      </pc:sldChg>
      <pc:sldChg chg="addSp delSp modSp">
        <pc:chgData name="Levon Mikaelian" userId="a6915ffa-964a-40c3-851e-1b37f04b3a35" providerId="ADAL" clId="{0960E991-870F-41E1-81BA-91AE48302CC3}" dt="2020-01-22T19:20:52.293" v="830" actId="20577"/>
        <pc:sldMkLst>
          <pc:docMk/>
          <pc:sldMk cId="3790684696" sldId="581"/>
        </pc:sldMkLst>
        <pc:spChg chg="mod">
          <ac:chgData name="Levon Mikaelian" userId="a6915ffa-964a-40c3-851e-1b37f04b3a35" providerId="ADAL" clId="{0960E991-870F-41E1-81BA-91AE48302CC3}" dt="2020-01-22T19:20:52.293" v="830" actId="20577"/>
          <ac:spMkLst>
            <pc:docMk/>
            <pc:sldMk cId="3790684696" sldId="581"/>
            <ac:spMk id="3" creationId="{2AA9D793-F3F7-4A5B-A4D4-62FDF43A33D2}"/>
          </ac:spMkLst>
        </pc:spChg>
        <pc:spChg chg="del">
          <ac:chgData name="Levon Mikaelian" userId="a6915ffa-964a-40c3-851e-1b37f04b3a35" providerId="ADAL" clId="{0960E991-870F-41E1-81BA-91AE48302CC3}" dt="2020-01-22T19:00:05.887" v="673"/>
          <ac:spMkLst>
            <pc:docMk/>
            <pc:sldMk cId="3790684696" sldId="581"/>
            <ac:spMk id="6" creationId="{FB08313D-2303-4C97-9954-060010617468}"/>
          </ac:spMkLst>
        </pc:spChg>
        <pc:spChg chg="add mod">
          <ac:chgData name="Levon Mikaelian" userId="a6915ffa-964a-40c3-851e-1b37f04b3a35" providerId="ADAL" clId="{0960E991-870F-41E1-81BA-91AE48302CC3}" dt="2020-01-22T19:00:21.140" v="676" actId="1037"/>
          <ac:spMkLst>
            <pc:docMk/>
            <pc:sldMk cId="3790684696" sldId="581"/>
            <ac:spMk id="9" creationId="{BAA319C4-C5C1-4832-9D0A-4C3E4B74AA5B}"/>
          </ac:spMkLst>
        </pc:spChg>
      </pc:sldChg>
      <pc:sldChg chg="delSp delCm">
        <pc:chgData name="Levon Mikaelian" userId="a6915ffa-964a-40c3-851e-1b37f04b3a35" providerId="ADAL" clId="{0960E991-870F-41E1-81BA-91AE48302CC3}" dt="2020-01-22T19:00:05.887" v="673"/>
        <pc:sldMkLst>
          <pc:docMk/>
          <pc:sldMk cId="1901456171" sldId="584"/>
        </pc:sldMkLst>
        <pc:spChg chg="del">
          <ac:chgData name="Levon Mikaelian" userId="a6915ffa-964a-40c3-851e-1b37f04b3a35" providerId="ADAL" clId="{0960E991-870F-41E1-81BA-91AE48302CC3}" dt="2020-01-22T19:00:05.887" v="673"/>
          <ac:spMkLst>
            <pc:docMk/>
            <pc:sldMk cId="1901456171" sldId="584"/>
            <ac:spMk id="4" creationId="{C108A2C9-A054-4149-BA6D-2D33F387A932}"/>
          </ac:spMkLst>
        </pc:spChg>
      </pc:sldChg>
      <pc:sldChg chg="addSp delSp">
        <pc:chgData name="Levon Mikaelian" userId="a6915ffa-964a-40c3-851e-1b37f04b3a35" providerId="ADAL" clId="{0960E991-870F-41E1-81BA-91AE48302CC3}" dt="2020-01-22T19:00:46.354" v="687"/>
        <pc:sldMkLst>
          <pc:docMk/>
          <pc:sldMk cId="3459648730" sldId="585"/>
        </pc:sldMkLst>
        <pc:spChg chg="del">
          <ac:chgData name="Levon Mikaelian" userId="a6915ffa-964a-40c3-851e-1b37f04b3a35" providerId="ADAL" clId="{0960E991-870F-41E1-81BA-91AE48302CC3}" dt="2020-01-22T19:00:05.887" v="673"/>
          <ac:spMkLst>
            <pc:docMk/>
            <pc:sldMk cId="3459648730" sldId="585"/>
            <ac:spMk id="3" creationId="{768D4F8A-24CF-4D4D-AD6E-5326245013A4}"/>
          </ac:spMkLst>
        </pc:spChg>
        <pc:spChg chg="add">
          <ac:chgData name="Levon Mikaelian" userId="a6915ffa-964a-40c3-851e-1b37f04b3a35" providerId="ADAL" clId="{0960E991-870F-41E1-81BA-91AE48302CC3}" dt="2020-01-22T19:00:46.354" v="687"/>
          <ac:spMkLst>
            <pc:docMk/>
            <pc:sldMk cId="3459648730" sldId="585"/>
            <ac:spMk id="13" creationId="{A050C1B6-45D2-4AA3-9156-ED68D327B9FA}"/>
          </ac:spMkLst>
        </pc:spChg>
      </pc:sldChg>
      <pc:sldChg chg="addSp delSp modSp">
        <pc:chgData name="Levon Mikaelian" userId="a6915ffa-964a-40c3-851e-1b37f04b3a35" providerId="ADAL" clId="{0960E991-870F-41E1-81BA-91AE48302CC3}" dt="2020-01-22T19:00:26.898" v="677"/>
        <pc:sldMkLst>
          <pc:docMk/>
          <pc:sldMk cId="572286782" sldId="591"/>
        </pc:sldMkLst>
        <pc:spChg chg="del">
          <ac:chgData name="Levon Mikaelian" userId="a6915ffa-964a-40c3-851e-1b37f04b3a35" providerId="ADAL" clId="{0960E991-870F-41E1-81BA-91AE48302CC3}" dt="2020-01-22T19:00:05.887" v="673"/>
          <ac:spMkLst>
            <pc:docMk/>
            <pc:sldMk cId="572286782" sldId="591"/>
            <ac:spMk id="5" creationId="{186CF5DA-64FD-40F6-BED2-C6AAE1785C51}"/>
          </ac:spMkLst>
        </pc:spChg>
        <pc:spChg chg="mod">
          <ac:chgData name="Levon Mikaelian" userId="a6915ffa-964a-40c3-851e-1b37f04b3a35" providerId="ADAL" clId="{0960E991-870F-41E1-81BA-91AE48302CC3}" dt="2020-01-22T14:37:49.407" v="444"/>
          <ac:spMkLst>
            <pc:docMk/>
            <pc:sldMk cId="572286782" sldId="591"/>
            <ac:spMk id="18" creationId="{79BF36B0-7ED5-2344-BE2D-92F01E22ABAB}"/>
          </ac:spMkLst>
        </pc:spChg>
        <pc:spChg chg="add">
          <ac:chgData name="Levon Mikaelian" userId="a6915ffa-964a-40c3-851e-1b37f04b3a35" providerId="ADAL" clId="{0960E991-870F-41E1-81BA-91AE48302CC3}" dt="2020-01-22T19:00:26.898" v="677"/>
          <ac:spMkLst>
            <pc:docMk/>
            <pc:sldMk cId="572286782" sldId="591"/>
            <ac:spMk id="20" creationId="{0093B1B0-26B7-4061-B8C0-9C8CF551A91B}"/>
          </ac:spMkLst>
        </pc:spChg>
        <pc:picChg chg="add">
          <ac:chgData name="Levon Mikaelian" userId="a6915ffa-964a-40c3-851e-1b37f04b3a35" providerId="ADAL" clId="{0960E991-870F-41E1-81BA-91AE48302CC3}" dt="2020-01-22T14:37:56.806" v="445"/>
          <ac:picMkLst>
            <pc:docMk/>
            <pc:sldMk cId="572286782" sldId="591"/>
            <ac:picMk id="19" creationId="{1346F44B-F3F8-41BA-9053-C17FAE7BE969}"/>
          </ac:picMkLst>
        </pc:picChg>
      </pc:sldChg>
      <pc:sldChg chg="addSp delSp modSp">
        <pc:chgData name="Levon Mikaelian" userId="a6915ffa-964a-40c3-851e-1b37f04b3a35" providerId="ADAL" clId="{0960E991-870F-41E1-81BA-91AE48302CC3}" dt="2020-01-22T19:00:29.490" v="678"/>
        <pc:sldMkLst>
          <pc:docMk/>
          <pc:sldMk cId="2426747103" sldId="592"/>
        </pc:sldMkLst>
        <pc:spChg chg="del">
          <ac:chgData name="Levon Mikaelian" userId="a6915ffa-964a-40c3-851e-1b37f04b3a35" providerId="ADAL" clId="{0960E991-870F-41E1-81BA-91AE48302CC3}" dt="2020-01-22T19:00:05.887" v="673"/>
          <ac:spMkLst>
            <pc:docMk/>
            <pc:sldMk cId="2426747103" sldId="592"/>
            <ac:spMk id="3" creationId="{AAC6CEFE-C61C-46CA-A534-9121B8ED22B0}"/>
          </ac:spMkLst>
        </pc:spChg>
        <pc:spChg chg="add">
          <ac:chgData name="Levon Mikaelian" userId="a6915ffa-964a-40c3-851e-1b37f04b3a35" providerId="ADAL" clId="{0960E991-870F-41E1-81BA-91AE48302CC3}" dt="2020-01-22T19:00:29.490" v="678"/>
          <ac:spMkLst>
            <pc:docMk/>
            <pc:sldMk cId="2426747103" sldId="592"/>
            <ac:spMk id="10" creationId="{28741106-1108-467D-88CB-C187C8D0C482}"/>
          </ac:spMkLst>
        </pc:spChg>
        <pc:spChg chg="mod">
          <ac:chgData name="Levon Mikaelian" userId="a6915ffa-964a-40c3-851e-1b37f04b3a35" providerId="ADAL" clId="{0960E991-870F-41E1-81BA-91AE48302CC3}" dt="2020-01-21T21:01:45.553" v="101" actId="114"/>
          <ac:spMkLst>
            <pc:docMk/>
            <pc:sldMk cId="2426747103" sldId="592"/>
            <ac:spMk id="29" creationId="{445D1AF6-5E81-B943-ABDF-190F38F43503}"/>
          </ac:spMkLst>
        </pc:spChg>
      </pc:sldChg>
      <pc:sldChg chg="addSp delSp modSp">
        <pc:chgData name="Levon Mikaelian" userId="a6915ffa-964a-40c3-851e-1b37f04b3a35" providerId="ADAL" clId="{0960E991-870F-41E1-81BA-91AE48302CC3}" dt="2020-01-22T19:04:38.028" v="815" actId="207"/>
        <pc:sldMkLst>
          <pc:docMk/>
          <pc:sldMk cId="4086639299" sldId="593"/>
        </pc:sldMkLst>
        <pc:spChg chg="mod">
          <ac:chgData name="Levon Mikaelian" userId="a6915ffa-964a-40c3-851e-1b37f04b3a35" providerId="ADAL" clId="{0960E991-870F-41E1-81BA-91AE48302CC3}" dt="2020-01-22T19:04:38.028" v="815" actId="207"/>
          <ac:spMkLst>
            <pc:docMk/>
            <pc:sldMk cId="4086639299" sldId="593"/>
            <ac:spMk id="2" creationId="{5AC50503-DE5D-4840-AB93-A50A362678B0}"/>
          </ac:spMkLst>
        </pc:spChg>
        <pc:spChg chg="del">
          <ac:chgData name="Levon Mikaelian" userId="a6915ffa-964a-40c3-851e-1b37f04b3a35" providerId="ADAL" clId="{0960E991-870F-41E1-81BA-91AE48302CC3}" dt="2020-01-22T19:00:05.887" v="673"/>
          <ac:spMkLst>
            <pc:docMk/>
            <pc:sldMk cId="4086639299" sldId="593"/>
            <ac:spMk id="3" creationId="{70118D68-3168-4AC7-BFDE-6AC90816BB31}"/>
          </ac:spMkLst>
        </pc:spChg>
        <pc:spChg chg="add">
          <ac:chgData name="Levon Mikaelian" userId="a6915ffa-964a-40c3-851e-1b37f04b3a35" providerId="ADAL" clId="{0960E991-870F-41E1-81BA-91AE48302CC3}" dt="2020-01-22T19:00:33.171" v="680"/>
          <ac:spMkLst>
            <pc:docMk/>
            <pc:sldMk cId="4086639299" sldId="593"/>
            <ac:spMk id="12" creationId="{A54F9419-E68A-4EEC-BBA6-B66035FFFDDB}"/>
          </ac:spMkLst>
        </pc:spChg>
      </pc:sldChg>
      <pc:sldChg chg="addSp delSp modSp">
        <pc:chgData name="Levon Mikaelian" userId="a6915ffa-964a-40c3-851e-1b37f04b3a35" providerId="ADAL" clId="{0960E991-870F-41E1-81BA-91AE48302CC3}" dt="2020-01-22T19:05:07.561" v="817" actId="207"/>
        <pc:sldMkLst>
          <pc:docMk/>
          <pc:sldMk cId="4289378209" sldId="594"/>
        </pc:sldMkLst>
        <pc:spChg chg="mod">
          <ac:chgData name="Levon Mikaelian" userId="a6915ffa-964a-40c3-851e-1b37f04b3a35" providerId="ADAL" clId="{0960E991-870F-41E1-81BA-91AE48302CC3}" dt="2020-01-22T19:05:07.561" v="817" actId="207"/>
          <ac:spMkLst>
            <pc:docMk/>
            <pc:sldMk cId="4289378209" sldId="594"/>
            <ac:spMk id="2" creationId="{5AC50503-DE5D-4840-AB93-A50A362678B0}"/>
          </ac:spMkLst>
        </pc:spChg>
        <pc:spChg chg="del">
          <ac:chgData name="Levon Mikaelian" userId="a6915ffa-964a-40c3-851e-1b37f04b3a35" providerId="ADAL" clId="{0960E991-870F-41E1-81BA-91AE48302CC3}" dt="2020-01-22T19:00:05.887" v="673"/>
          <ac:spMkLst>
            <pc:docMk/>
            <pc:sldMk cId="4289378209" sldId="594"/>
            <ac:spMk id="3" creationId="{7F6B9DD5-DCCF-4EAF-89EC-592BF1CCDB94}"/>
          </ac:spMkLst>
        </pc:spChg>
        <pc:spChg chg="add">
          <ac:chgData name="Levon Mikaelian" userId="a6915ffa-964a-40c3-851e-1b37f04b3a35" providerId="ADAL" clId="{0960E991-870F-41E1-81BA-91AE48302CC3}" dt="2020-01-22T19:00:31.559" v="679"/>
          <ac:spMkLst>
            <pc:docMk/>
            <pc:sldMk cId="4289378209" sldId="594"/>
            <ac:spMk id="12" creationId="{2BE4B898-0679-4165-893E-320FB48221AC}"/>
          </ac:spMkLst>
        </pc:spChg>
        <pc:spChg chg="mod">
          <ac:chgData name="Levon Mikaelian" userId="a6915ffa-964a-40c3-851e-1b37f04b3a35" providerId="ADAL" clId="{0960E991-870F-41E1-81BA-91AE48302CC3}" dt="2020-01-22T14:51:51.586" v="447" actId="20577"/>
          <ac:spMkLst>
            <pc:docMk/>
            <pc:sldMk cId="4289378209" sldId="594"/>
            <ac:spMk id="29" creationId="{27F74717-0B5E-894B-86E6-896AC5FFE4FD}"/>
          </ac:spMkLst>
        </pc:spChg>
      </pc:sldChg>
      <pc:sldChg chg="addSp delSp modSp">
        <pc:chgData name="Levon Mikaelian" userId="a6915ffa-964a-40c3-851e-1b37f04b3a35" providerId="ADAL" clId="{0960E991-870F-41E1-81BA-91AE48302CC3}" dt="2020-01-22T19:00:44.098" v="686"/>
        <pc:sldMkLst>
          <pc:docMk/>
          <pc:sldMk cId="1397504471" sldId="595"/>
        </pc:sldMkLst>
        <pc:spChg chg="del">
          <ac:chgData name="Levon Mikaelian" userId="a6915ffa-964a-40c3-851e-1b37f04b3a35" providerId="ADAL" clId="{0960E991-870F-41E1-81BA-91AE48302CC3}" dt="2020-01-22T19:00:05.887" v="673"/>
          <ac:spMkLst>
            <pc:docMk/>
            <pc:sldMk cId="1397504471" sldId="595"/>
            <ac:spMk id="8" creationId="{1147024E-9FC5-4109-B268-F787F7E0ECFB}"/>
          </ac:spMkLst>
        </pc:spChg>
        <pc:spChg chg="add mod">
          <ac:chgData name="Levon Mikaelian" userId="a6915ffa-964a-40c3-851e-1b37f04b3a35" providerId="ADAL" clId="{0960E991-870F-41E1-81BA-91AE48302CC3}" dt="2020-01-22T19:00:35.536" v="682" actId="20577"/>
          <ac:spMkLst>
            <pc:docMk/>
            <pc:sldMk cId="1397504471" sldId="595"/>
            <ac:spMk id="23" creationId="{8B63A65B-5CAD-4B8E-9757-50819FBC6221}"/>
          </ac:spMkLst>
        </pc:spChg>
        <pc:spChg chg="add del mod">
          <ac:chgData name="Levon Mikaelian" userId="a6915ffa-964a-40c3-851e-1b37f04b3a35" providerId="ADAL" clId="{0960E991-870F-41E1-81BA-91AE48302CC3}" dt="2020-01-22T19:00:44.098" v="686"/>
          <ac:spMkLst>
            <pc:docMk/>
            <pc:sldMk cId="1397504471" sldId="595"/>
            <ac:spMk id="24" creationId="{BC08E635-58D6-4A19-815F-B3F3DE3D84E3}"/>
          </ac:spMkLst>
        </pc:spChg>
      </pc:sldChg>
      <pc:sldChg chg="modSp modNotesTx">
        <pc:chgData name="Levon Mikaelian" userId="a6915ffa-964a-40c3-851e-1b37f04b3a35" providerId="ADAL" clId="{0960E991-870F-41E1-81BA-91AE48302CC3}" dt="2020-01-22T18:43:49.466" v="449" actId="20577"/>
        <pc:sldMkLst>
          <pc:docMk/>
          <pc:sldMk cId="484789846" sldId="596"/>
        </pc:sldMkLst>
        <pc:spChg chg="mod">
          <ac:chgData name="Levon Mikaelian" userId="a6915ffa-964a-40c3-851e-1b37f04b3a35" providerId="ADAL" clId="{0960E991-870F-41E1-81BA-91AE48302CC3}" dt="2020-01-21T21:00:34.609" v="99" actId="207"/>
          <ac:spMkLst>
            <pc:docMk/>
            <pc:sldMk cId="484789846" sldId="596"/>
            <ac:spMk id="4101" creationId="{2DF49086-EC8B-44CF-97D2-9F8A67595388}"/>
          </ac:spMkLst>
        </pc:spChg>
      </pc:sldChg>
      <pc:sldChg chg="delSp modSp ord modTransition">
        <pc:chgData name="Levon Mikaelian" userId="a6915ffa-964a-40c3-851e-1b37f04b3a35" providerId="ADAL" clId="{0960E991-870F-41E1-81BA-91AE48302CC3}" dt="2020-01-22T19:01:16.838" v="690"/>
        <pc:sldMkLst>
          <pc:docMk/>
          <pc:sldMk cId="4073589684" sldId="597"/>
        </pc:sldMkLst>
        <pc:spChg chg="mod">
          <ac:chgData name="Levon Mikaelian" userId="a6915ffa-964a-40c3-851e-1b37f04b3a35" providerId="ADAL" clId="{0960E991-870F-41E1-81BA-91AE48302CC3}" dt="2020-01-22T13:37:35.949" v="149" actId="20577"/>
          <ac:spMkLst>
            <pc:docMk/>
            <pc:sldMk cId="4073589684" sldId="597"/>
            <ac:spMk id="3" creationId="{E2A9EDF4-51ED-47B4-B34D-50E6C8D91128}"/>
          </ac:spMkLst>
        </pc:spChg>
        <pc:spChg chg="del">
          <ac:chgData name="Levon Mikaelian" userId="a6915ffa-964a-40c3-851e-1b37f04b3a35" providerId="ADAL" clId="{0960E991-870F-41E1-81BA-91AE48302CC3}" dt="2020-01-22T19:00:05.887" v="673"/>
          <ac:spMkLst>
            <pc:docMk/>
            <pc:sldMk cId="4073589684" sldId="597"/>
            <ac:spMk id="4" creationId="{09C42535-F8A4-435D-AC42-87217346B656}"/>
          </ac:spMkLst>
        </pc:spChg>
      </pc:sldChg>
      <pc:sldChg chg="addSp delSp modSp add">
        <pc:chgData name="Levon Mikaelian" userId="a6915ffa-964a-40c3-851e-1b37f04b3a35" providerId="ADAL" clId="{0960E991-870F-41E1-81BA-91AE48302CC3}" dt="2020-01-22T19:05:15.806" v="818" actId="207"/>
        <pc:sldMkLst>
          <pc:docMk/>
          <pc:sldMk cId="672595245" sldId="598"/>
        </pc:sldMkLst>
        <pc:spChg chg="mod">
          <ac:chgData name="Levon Mikaelian" userId="a6915ffa-964a-40c3-851e-1b37f04b3a35" providerId="ADAL" clId="{0960E991-870F-41E1-81BA-91AE48302CC3}" dt="2020-01-22T19:05:15.806" v="818" actId="207"/>
          <ac:spMkLst>
            <pc:docMk/>
            <pc:sldMk cId="672595245" sldId="598"/>
            <ac:spMk id="3" creationId="{E2A9EDF4-51ED-47B4-B34D-50E6C8D91128}"/>
          </ac:spMkLst>
        </pc:spChg>
        <pc:spChg chg="del">
          <ac:chgData name="Levon Mikaelian" userId="a6915ffa-964a-40c3-851e-1b37f04b3a35" providerId="ADAL" clId="{0960E991-870F-41E1-81BA-91AE48302CC3}" dt="2020-01-22T19:00:05.887" v="673"/>
          <ac:spMkLst>
            <pc:docMk/>
            <pc:sldMk cId="672595245" sldId="598"/>
            <ac:spMk id="4" creationId="{411B718C-5C61-4912-8245-BBA09C99A6F1}"/>
          </ac:spMkLst>
        </pc:spChg>
        <pc:spChg chg="add">
          <ac:chgData name="Levon Mikaelian" userId="a6915ffa-964a-40c3-851e-1b37f04b3a35" providerId="ADAL" clId="{0960E991-870F-41E1-81BA-91AE48302CC3}" dt="2020-01-22T19:00:50.696" v="688"/>
          <ac:spMkLst>
            <pc:docMk/>
            <pc:sldMk cId="672595245" sldId="598"/>
            <ac:spMk id="5" creationId="{8C3672CA-B7DF-4952-AD0B-CEFEE2AB1E8C}"/>
          </ac:spMkLst>
        </pc:spChg>
      </pc:sldChg>
    </pc:docChg>
  </pc:docChgLst>
  <pc:docChgLst>
    <pc:chgData clId="Web-{956DB159-BFDB-2A6B-FACF-AD170C21F500}"/>
    <pc:docChg chg="modSld">
      <pc:chgData name="" userId="" providerId="" clId="Web-{956DB159-BFDB-2A6B-FACF-AD170C21F500}" dt="2020-03-03T16:52:45.979" v="9" actId="20577"/>
      <pc:docMkLst>
        <pc:docMk/>
      </pc:docMkLst>
      <pc:sldChg chg="modSp">
        <pc:chgData name="" userId="" providerId="" clId="Web-{956DB159-BFDB-2A6B-FACF-AD170C21F500}" dt="2020-03-03T16:52:45.979" v="8" actId="20577"/>
        <pc:sldMkLst>
          <pc:docMk/>
          <pc:sldMk cId="2653254981" sldId="599"/>
        </pc:sldMkLst>
        <pc:spChg chg="mod">
          <ac:chgData name="" userId="" providerId="" clId="Web-{956DB159-BFDB-2A6B-FACF-AD170C21F500}" dt="2020-03-03T16:52:45.979" v="8" actId="20577"/>
          <ac:spMkLst>
            <pc:docMk/>
            <pc:sldMk cId="2653254981" sldId="599"/>
            <ac:spMk id="3" creationId="{2BEEAFF8-EC70-4D0C-9B93-6576E427B9F1}"/>
          </ac:spMkLst>
        </pc:spChg>
      </pc:sldChg>
    </pc:docChg>
  </pc:docChgLst>
  <pc:docChgLst>
    <pc:chgData name="Hitesh Chawla" userId="e1ca97a1-9af4-4f22-8266-c2642d789eca" providerId="ADAL" clId="{0040C0F5-CBBD-4773-96EF-F1A2FF6286DE}"/>
    <pc:docChg chg="custSel addSld modSld">
      <pc:chgData name="Hitesh Chawla" userId="e1ca97a1-9af4-4f22-8266-c2642d789eca" providerId="ADAL" clId="{0040C0F5-CBBD-4773-96EF-F1A2FF6286DE}" dt="2020-02-25T16:12:50.333" v="834" actId="20577"/>
      <pc:docMkLst>
        <pc:docMk/>
      </pc:docMkLst>
      <pc:sldChg chg="addSp modSp add">
        <pc:chgData name="Hitesh Chawla" userId="e1ca97a1-9af4-4f22-8266-c2642d789eca" providerId="ADAL" clId="{0040C0F5-CBBD-4773-96EF-F1A2FF6286DE}" dt="2020-02-25T16:12:50.333" v="834" actId="20577"/>
        <pc:sldMkLst>
          <pc:docMk/>
          <pc:sldMk cId="2653254981" sldId="599"/>
        </pc:sldMkLst>
        <pc:spChg chg="mod">
          <ac:chgData name="Hitesh Chawla" userId="e1ca97a1-9af4-4f22-8266-c2642d789eca" providerId="ADAL" clId="{0040C0F5-CBBD-4773-96EF-F1A2FF6286DE}" dt="2020-02-25T15:56:29.042" v="9" actId="20577"/>
          <ac:spMkLst>
            <pc:docMk/>
            <pc:sldMk cId="2653254981" sldId="599"/>
            <ac:spMk id="2" creationId="{89C6286D-C05A-418A-AE05-8709BAF6683F}"/>
          </ac:spMkLst>
        </pc:spChg>
        <pc:spChg chg="mod">
          <ac:chgData name="Hitesh Chawla" userId="e1ca97a1-9af4-4f22-8266-c2642d789eca" providerId="ADAL" clId="{0040C0F5-CBBD-4773-96EF-F1A2FF6286DE}" dt="2020-02-25T16:12:50.333" v="834" actId="20577"/>
          <ac:spMkLst>
            <pc:docMk/>
            <pc:sldMk cId="2653254981" sldId="599"/>
            <ac:spMk id="3" creationId="{2BEEAFF8-EC70-4D0C-9B93-6576E427B9F1}"/>
          </ac:spMkLst>
        </pc:spChg>
        <pc:picChg chg="add mod">
          <ac:chgData name="Hitesh Chawla" userId="e1ca97a1-9af4-4f22-8266-c2642d789eca" providerId="ADAL" clId="{0040C0F5-CBBD-4773-96EF-F1A2FF6286DE}" dt="2020-02-25T16:09:12.160" v="727" actId="1076"/>
          <ac:picMkLst>
            <pc:docMk/>
            <pc:sldMk cId="2653254981" sldId="599"/>
            <ac:picMk id="4" creationId="{D8DFB08B-847D-440A-9467-6639F4172AC4}"/>
          </ac:picMkLst>
        </pc:picChg>
      </pc:sldChg>
      <pc:sldChg chg="addSp delSp modSp add">
        <pc:chgData name="Hitesh Chawla" userId="e1ca97a1-9af4-4f22-8266-c2642d789eca" providerId="ADAL" clId="{0040C0F5-CBBD-4773-96EF-F1A2FF6286DE}" dt="2020-02-25T16:12:09.307" v="812" actId="403"/>
        <pc:sldMkLst>
          <pc:docMk/>
          <pc:sldMk cId="2680818752" sldId="600"/>
        </pc:sldMkLst>
        <pc:spChg chg="mod">
          <ac:chgData name="Hitesh Chawla" userId="e1ca97a1-9af4-4f22-8266-c2642d789eca" providerId="ADAL" clId="{0040C0F5-CBBD-4773-96EF-F1A2FF6286DE}" dt="2020-02-25T16:12:09.307" v="812" actId="403"/>
          <ac:spMkLst>
            <pc:docMk/>
            <pc:sldMk cId="2680818752" sldId="600"/>
            <ac:spMk id="3" creationId="{2BEEAFF8-EC70-4D0C-9B93-6576E427B9F1}"/>
          </ac:spMkLst>
        </pc:spChg>
        <pc:picChg chg="add del">
          <ac:chgData name="Hitesh Chawla" userId="e1ca97a1-9af4-4f22-8266-c2642d789eca" providerId="ADAL" clId="{0040C0F5-CBBD-4773-96EF-F1A2FF6286DE}" dt="2020-02-25T16:09:06.125" v="725"/>
          <ac:picMkLst>
            <pc:docMk/>
            <pc:sldMk cId="2680818752" sldId="600"/>
            <ac:picMk id="4" creationId="{843F6514-4142-4BA5-A3AE-00B61B6411E6}"/>
          </ac:picMkLst>
        </pc:picChg>
      </pc:sldChg>
    </pc:docChg>
  </pc:docChgLst>
  <pc:docChgLst>
    <pc:chgData name="Ponce, Javier" userId="46950bb5-2e8a-4ff8-b78f-af6402ef879f" providerId="ADAL" clId="{C96472AD-F571-45AD-9854-E6CB51A7E105}"/>
    <pc:docChg chg="undo custSel delSld modSld">
      <pc:chgData name="Ponce, Javier" userId="46950bb5-2e8a-4ff8-b78f-af6402ef879f" providerId="ADAL" clId="{C96472AD-F571-45AD-9854-E6CB51A7E105}" dt="2020-01-21T20:11:44.292" v="1676" actId="47"/>
      <pc:docMkLst>
        <pc:docMk/>
      </pc:docMkLst>
      <pc:sldChg chg="del">
        <pc:chgData name="Ponce, Javier" userId="46950bb5-2e8a-4ff8-b78f-af6402ef879f" providerId="ADAL" clId="{C96472AD-F571-45AD-9854-E6CB51A7E105}" dt="2020-01-21T20:11:44.292" v="1676" actId="47"/>
        <pc:sldMkLst>
          <pc:docMk/>
          <pc:sldMk cId="1842221410" sldId="563"/>
        </pc:sldMkLst>
      </pc:sldChg>
      <pc:sldChg chg="modNotesTx">
        <pc:chgData name="Ponce, Javier" userId="46950bb5-2e8a-4ff8-b78f-af6402ef879f" providerId="ADAL" clId="{C96472AD-F571-45AD-9854-E6CB51A7E105}" dt="2020-01-21T19:59:25.949" v="1560" actId="6549"/>
        <pc:sldMkLst>
          <pc:docMk/>
          <pc:sldMk cId="458817712" sldId="564"/>
        </pc:sldMkLst>
      </pc:sldChg>
      <pc:sldChg chg="del">
        <pc:chgData name="Ponce, Javier" userId="46950bb5-2e8a-4ff8-b78f-af6402ef879f" providerId="ADAL" clId="{C96472AD-F571-45AD-9854-E6CB51A7E105}" dt="2020-01-21T20:11:36.084" v="1673" actId="47"/>
        <pc:sldMkLst>
          <pc:docMk/>
          <pc:sldMk cId="976766034" sldId="567"/>
        </pc:sldMkLst>
      </pc:sldChg>
      <pc:sldChg chg="modSp modNotesTx">
        <pc:chgData name="Ponce, Javier" userId="46950bb5-2e8a-4ff8-b78f-af6402ef879f" providerId="ADAL" clId="{C96472AD-F571-45AD-9854-E6CB51A7E105}" dt="2020-01-21T20:00:19.719" v="1567" actId="6549"/>
        <pc:sldMkLst>
          <pc:docMk/>
          <pc:sldMk cId="1282696287" sldId="571"/>
        </pc:sldMkLst>
        <pc:picChg chg="mod">
          <ac:chgData name="Ponce, Javier" userId="46950bb5-2e8a-4ff8-b78f-af6402ef879f" providerId="ADAL" clId="{C96472AD-F571-45AD-9854-E6CB51A7E105}" dt="2020-01-21T16:06:04.593" v="173" actId="14100"/>
          <ac:picMkLst>
            <pc:docMk/>
            <pc:sldMk cId="1282696287" sldId="571"/>
            <ac:picMk id="7" creationId="{36ED8782-446A-4FA6-A801-3BA04570E01A}"/>
          </ac:picMkLst>
        </pc:picChg>
        <pc:picChg chg="mod">
          <ac:chgData name="Ponce, Javier" userId="46950bb5-2e8a-4ff8-b78f-af6402ef879f" providerId="ADAL" clId="{C96472AD-F571-45AD-9854-E6CB51A7E105}" dt="2020-01-21T16:06:06.961" v="174" actId="14100"/>
          <ac:picMkLst>
            <pc:docMk/>
            <pc:sldMk cId="1282696287" sldId="571"/>
            <ac:picMk id="23" creationId="{CEADFE26-CF84-402A-843D-B12FA08D925C}"/>
          </ac:picMkLst>
        </pc:picChg>
      </pc:sldChg>
      <pc:sldChg chg="delCm modNotesTx">
        <pc:chgData name="Ponce, Javier" userId="46950bb5-2e8a-4ff8-b78f-af6402ef879f" providerId="ADAL" clId="{C96472AD-F571-45AD-9854-E6CB51A7E105}" dt="2020-01-21T19:59:00.387" v="1554" actId="1592"/>
        <pc:sldMkLst>
          <pc:docMk/>
          <pc:sldMk cId="3767462073" sldId="572"/>
        </pc:sldMkLst>
      </pc:sldChg>
      <pc:sldChg chg="modSp delCm">
        <pc:chgData name="Ponce, Javier" userId="46950bb5-2e8a-4ff8-b78f-af6402ef879f" providerId="ADAL" clId="{C96472AD-F571-45AD-9854-E6CB51A7E105}" dt="2020-01-21T20:00:37.712" v="1568" actId="1592"/>
        <pc:sldMkLst>
          <pc:docMk/>
          <pc:sldMk cId="1630237337" sldId="573"/>
        </pc:sldMkLst>
        <pc:spChg chg="mod">
          <ac:chgData name="Ponce, Javier" userId="46950bb5-2e8a-4ff8-b78f-af6402ef879f" providerId="ADAL" clId="{C96472AD-F571-45AD-9854-E6CB51A7E105}" dt="2020-01-21T19:55:03.567" v="1459" actId="20577"/>
          <ac:spMkLst>
            <pc:docMk/>
            <pc:sldMk cId="1630237337" sldId="573"/>
            <ac:spMk id="5" creationId="{50DDB50F-940D-4CC7-836D-7CF212FE07CC}"/>
          </ac:spMkLst>
        </pc:spChg>
        <pc:graphicFrameChg chg="modGraphic">
          <ac:chgData name="Ponce, Javier" userId="46950bb5-2e8a-4ff8-b78f-af6402ef879f" providerId="ADAL" clId="{C96472AD-F571-45AD-9854-E6CB51A7E105}" dt="2020-01-21T19:07:30.178" v="1440" actId="14734"/>
          <ac:graphicFrameMkLst>
            <pc:docMk/>
            <pc:sldMk cId="1630237337" sldId="573"/>
            <ac:graphicFrameMk id="11" creationId="{6AA9BC33-2BB7-4731-8639-D8F675F1FDF9}"/>
          </ac:graphicFrameMkLst>
        </pc:graphicFrameChg>
        <pc:picChg chg="mod">
          <ac:chgData name="Ponce, Javier" userId="46950bb5-2e8a-4ff8-b78f-af6402ef879f" providerId="ADAL" clId="{C96472AD-F571-45AD-9854-E6CB51A7E105}" dt="2020-01-21T19:54:33.322" v="1455" actId="1036"/>
          <ac:picMkLst>
            <pc:docMk/>
            <pc:sldMk cId="1630237337" sldId="573"/>
            <ac:picMk id="13" creationId="{81B01808-030D-4B1B-9596-B78DF2C08EE5}"/>
          </ac:picMkLst>
        </pc:picChg>
      </pc:sldChg>
      <pc:sldChg chg="del">
        <pc:chgData name="Ponce, Javier" userId="46950bb5-2e8a-4ff8-b78f-af6402ef879f" providerId="ADAL" clId="{C96472AD-F571-45AD-9854-E6CB51A7E105}" dt="2020-01-21T20:11:23.146" v="1669" actId="47"/>
        <pc:sldMkLst>
          <pc:docMk/>
          <pc:sldMk cId="484452822" sldId="574"/>
        </pc:sldMkLst>
      </pc:sldChg>
      <pc:sldChg chg="del">
        <pc:chgData name="Ponce, Javier" userId="46950bb5-2e8a-4ff8-b78f-af6402ef879f" providerId="ADAL" clId="{C96472AD-F571-45AD-9854-E6CB51A7E105}" dt="2020-01-21T20:11:25.349" v="1670" actId="47"/>
        <pc:sldMkLst>
          <pc:docMk/>
          <pc:sldMk cId="86439811" sldId="575"/>
        </pc:sldMkLst>
      </pc:sldChg>
      <pc:sldChg chg="del">
        <pc:chgData name="Ponce, Javier" userId="46950bb5-2e8a-4ff8-b78f-af6402ef879f" providerId="ADAL" clId="{C96472AD-F571-45AD-9854-E6CB51A7E105}" dt="2020-01-21T20:11:28.997" v="1671" actId="47"/>
        <pc:sldMkLst>
          <pc:docMk/>
          <pc:sldMk cId="4001902384" sldId="578"/>
        </pc:sldMkLst>
      </pc:sldChg>
      <pc:sldChg chg="del">
        <pc:chgData name="Ponce, Javier" userId="46950bb5-2e8a-4ff8-b78f-af6402ef879f" providerId="ADAL" clId="{C96472AD-F571-45AD-9854-E6CB51A7E105}" dt="2020-01-21T20:11:31.511" v="1672" actId="47"/>
        <pc:sldMkLst>
          <pc:docMk/>
          <pc:sldMk cId="2239203552" sldId="579"/>
        </pc:sldMkLst>
      </pc:sldChg>
      <pc:sldChg chg="delCm modNotesTx">
        <pc:chgData name="Ponce, Javier" userId="46950bb5-2e8a-4ff8-b78f-af6402ef879f" providerId="ADAL" clId="{C96472AD-F571-45AD-9854-E6CB51A7E105}" dt="2020-01-21T19:59:49.583" v="1564" actId="1592"/>
        <pc:sldMkLst>
          <pc:docMk/>
          <pc:sldMk cId="1463623990" sldId="580"/>
        </pc:sldMkLst>
      </pc:sldChg>
      <pc:sldChg chg="modNotesTx">
        <pc:chgData name="Ponce, Javier" userId="46950bb5-2e8a-4ff8-b78f-af6402ef879f" providerId="ADAL" clId="{C96472AD-F571-45AD-9854-E6CB51A7E105}" dt="2020-01-21T19:59:07.233" v="1555" actId="20577"/>
        <pc:sldMkLst>
          <pc:docMk/>
          <pc:sldMk cId="3790684696" sldId="581"/>
        </pc:sldMkLst>
      </pc:sldChg>
      <pc:sldChg chg="del">
        <pc:chgData name="Ponce, Javier" userId="46950bb5-2e8a-4ff8-b78f-af6402ef879f" providerId="ADAL" clId="{C96472AD-F571-45AD-9854-E6CB51A7E105}" dt="2020-01-21T20:11:41.982" v="1675" actId="47"/>
        <pc:sldMkLst>
          <pc:docMk/>
          <pc:sldMk cId="3963810962" sldId="582"/>
        </pc:sldMkLst>
      </pc:sldChg>
      <pc:sldChg chg="del">
        <pc:chgData name="Ponce, Javier" userId="46950bb5-2e8a-4ff8-b78f-af6402ef879f" providerId="ADAL" clId="{C96472AD-F571-45AD-9854-E6CB51A7E105}" dt="2020-01-21T20:11:20.669" v="1668" actId="47"/>
        <pc:sldMkLst>
          <pc:docMk/>
          <pc:sldMk cId="4216325116" sldId="583"/>
        </pc:sldMkLst>
      </pc:sldChg>
      <pc:sldChg chg="modSp modNotesTx">
        <pc:chgData name="Ponce, Javier" userId="46950bb5-2e8a-4ff8-b78f-af6402ef879f" providerId="ADAL" clId="{C96472AD-F571-45AD-9854-E6CB51A7E105}" dt="2020-01-21T19:58:37.114" v="1551" actId="6549"/>
        <pc:sldMkLst>
          <pc:docMk/>
          <pc:sldMk cId="1901456171" sldId="584"/>
        </pc:sldMkLst>
        <pc:spChg chg="mod">
          <ac:chgData name="Ponce, Javier" userId="46950bb5-2e8a-4ff8-b78f-af6402ef879f" providerId="ADAL" clId="{C96472AD-F571-45AD-9854-E6CB51A7E105}" dt="2020-01-21T16:02:55.481" v="7" actId="20577"/>
          <ac:spMkLst>
            <pc:docMk/>
            <pc:sldMk cId="1901456171" sldId="584"/>
            <ac:spMk id="17" creationId="{827A7EFA-7DDC-4DD3-949B-B8608E7F373C}"/>
          </ac:spMkLst>
        </pc:spChg>
      </pc:sldChg>
      <pc:sldChg chg="del modTransition">
        <pc:chgData name="Ponce, Javier" userId="46950bb5-2e8a-4ff8-b78f-af6402ef879f" providerId="ADAL" clId="{C96472AD-F571-45AD-9854-E6CB51A7E105}" dt="2020-01-21T20:11:39.704" v="1674" actId="47"/>
        <pc:sldMkLst>
          <pc:docMk/>
          <pc:sldMk cId="1536243418" sldId="586"/>
        </pc:sldMkLst>
      </pc:sldChg>
      <pc:sldChg chg="del">
        <pc:chgData name="Ponce, Javier" userId="46950bb5-2e8a-4ff8-b78f-af6402ef879f" providerId="ADAL" clId="{C96472AD-F571-45AD-9854-E6CB51A7E105}" dt="2020-01-21T17:04:11.692" v="1415" actId="47"/>
        <pc:sldMkLst>
          <pc:docMk/>
          <pc:sldMk cId="1244948498" sldId="588"/>
        </pc:sldMkLst>
      </pc:sldChg>
      <pc:sldChg chg="del">
        <pc:chgData name="Ponce, Javier" userId="46950bb5-2e8a-4ff8-b78f-af6402ef879f" providerId="ADAL" clId="{C96472AD-F571-45AD-9854-E6CB51A7E105}" dt="2020-01-21T17:04:15.599" v="1416" actId="47"/>
        <pc:sldMkLst>
          <pc:docMk/>
          <pc:sldMk cId="779940083" sldId="589"/>
        </pc:sldMkLst>
      </pc:sldChg>
      <pc:sldChg chg="del">
        <pc:chgData name="Ponce, Javier" userId="46950bb5-2e8a-4ff8-b78f-af6402ef879f" providerId="ADAL" clId="{C96472AD-F571-45AD-9854-E6CB51A7E105}" dt="2020-01-21T17:04:06.057" v="1414" actId="47"/>
        <pc:sldMkLst>
          <pc:docMk/>
          <pc:sldMk cId="3598272341" sldId="590"/>
        </pc:sldMkLst>
      </pc:sldChg>
      <pc:sldChg chg="modSp modNotesTx">
        <pc:chgData name="Ponce, Javier" userId="46950bb5-2e8a-4ff8-b78f-af6402ef879f" providerId="ADAL" clId="{C96472AD-F571-45AD-9854-E6CB51A7E105}" dt="2020-01-21T20:00:51.413" v="1570" actId="20577"/>
        <pc:sldMkLst>
          <pc:docMk/>
          <pc:sldMk cId="572286782" sldId="591"/>
        </pc:sldMkLst>
        <pc:spChg chg="mod">
          <ac:chgData name="Ponce, Javier" userId="46950bb5-2e8a-4ff8-b78f-af6402ef879f" providerId="ADAL" clId="{C96472AD-F571-45AD-9854-E6CB51A7E105}" dt="2020-01-21T16:57:36.032" v="1120" actId="20577"/>
          <ac:spMkLst>
            <pc:docMk/>
            <pc:sldMk cId="572286782" sldId="591"/>
            <ac:spMk id="16" creationId="{8B410809-5482-454B-97DE-A99E9C4C88CA}"/>
          </ac:spMkLst>
        </pc:spChg>
        <pc:spChg chg="mod">
          <ac:chgData name="Ponce, Javier" userId="46950bb5-2e8a-4ff8-b78f-af6402ef879f" providerId="ADAL" clId="{C96472AD-F571-45AD-9854-E6CB51A7E105}" dt="2020-01-21T17:03:35.134" v="1412" actId="14100"/>
          <ac:spMkLst>
            <pc:docMk/>
            <pc:sldMk cId="572286782" sldId="591"/>
            <ac:spMk id="17" creationId="{F25AA389-8252-4854-9CEB-8AA5354A8745}"/>
          </ac:spMkLst>
        </pc:spChg>
      </pc:sldChg>
      <pc:sldChg chg="modNotesTx">
        <pc:chgData name="Ponce, Javier" userId="46950bb5-2e8a-4ff8-b78f-af6402ef879f" providerId="ADAL" clId="{C96472AD-F571-45AD-9854-E6CB51A7E105}" dt="2020-01-21T20:01:34.962" v="1574" actId="20577"/>
        <pc:sldMkLst>
          <pc:docMk/>
          <pc:sldMk cId="2426747103" sldId="592"/>
        </pc:sldMkLst>
      </pc:sldChg>
      <pc:sldChg chg="modSp modNotesTx">
        <pc:chgData name="Ponce, Javier" userId="46950bb5-2e8a-4ff8-b78f-af6402ef879f" providerId="ADAL" clId="{C96472AD-F571-45AD-9854-E6CB51A7E105}" dt="2020-01-21T20:01:29.690" v="1572" actId="20577"/>
        <pc:sldMkLst>
          <pc:docMk/>
          <pc:sldMk cId="4086639299" sldId="593"/>
        </pc:sldMkLst>
        <pc:spChg chg="mod">
          <ac:chgData name="Ponce, Javier" userId="46950bb5-2e8a-4ff8-b78f-af6402ef879f" providerId="ADAL" clId="{C96472AD-F571-45AD-9854-E6CB51A7E105}" dt="2020-01-21T17:03:50.290" v="1413"/>
          <ac:spMkLst>
            <pc:docMk/>
            <pc:sldMk cId="4086639299" sldId="593"/>
            <ac:spMk id="29" creationId="{AEBA9E46-1C0B-B447-8843-BBA395351D87}"/>
          </ac:spMkLst>
        </pc:spChg>
      </pc:sldChg>
      <pc:sldChg chg="modSp modNotesTx">
        <pc:chgData name="Ponce, Javier" userId="46950bb5-2e8a-4ff8-b78f-af6402ef879f" providerId="ADAL" clId="{C96472AD-F571-45AD-9854-E6CB51A7E105}" dt="2020-01-21T20:01:32.587" v="1573" actId="20577"/>
        <pc:sldMkLst>
          <pc:docMk/>
          <pc:sldMk cId="4289378209" sldId="594"/>
        </pc:sldMkLst>
        <pc:spChg chg="mod">
          <ac:chgData name="Ponce, Javier" userId="46950bb5-2e8a-4ff8-b78f-af6402ef879f" providerId="ADAL" clId="{C96472AD-F571-45AD-9854-E6CB51A7E105}" dt="2020-01-21T17:01:21.666" v="1315" actId="20577"/>
          <ac:spMkLst>
            <pc:docMk/>
            <pc:sldMk cId="4289378209" sldId="594"/>
            <ac:spMk id="29" creationId="{27F74717-0B5E-894B-86E6-896AC5FFE4FD}"/>
          </ac:spMkLst>
        </pc:spChg>
      </pc:sldChg>
      <pc:sldChg chg="addSp delSp modSp">
        <pc:chgData name="Ponce, Javier" userId="46950bb5-2e8a-4ff8-b78f-af6402ef879f" providerId="ADAL" clId="{C96472AD-F571-45AD-9854-E6CB51A7E105}" dt="2020-01-21T20:10:16.398" v="1667" actId="20577"/>
        <pc:sldMkLst>
          <pc:docMk/>
          <pc:sldMk cId="1397504471" sldId="595"/>
        </pc:sldMkLst>
        <pc:spChg chg="add del mod">
          <ac:chgData name="Ponce, Javier" userId="46950bb5-2e8a-4ff8-b78f-af6402ef879f" providerId="ADAL" clId="{C96472AD-F571-45AD-9854-E6CB51A7E105}" dt="2020-01-21T20:09:16.179" v="1635" actId="478"/>
          <ac:spMkLst>
            <pc:docMk/>
            <pc:sldMk cId="1397504471" sldId="595"/>
            <ac:spMk id="8" creationId="{30AA4D3F-E66D-44F5-B861-1278556FAA86}"/>
          </ac:spMkLst>
        </pc:spChg>
        <pc:spChg chg="mod">
          <ac:chgData name="Ponce, Javier" userId="46950bb5-2e8a-4ff8-b78f-af6402ef879f" providerId="ADAL" clId="{C96472AD-F571-45AD-9854-E6CB51A7E105}" dt="2020-01-21T20:10:16.398" v="1667" actId="20577"/>
          <ac:spMkLst>
            <pc:docMk/>
            <pc:sldMk cId="1397504471" sldId="595"/>
            <ac:spMk id="18" creationId="{941AB3FA-B746-4740-8223-B6892DDF5D83}"/>
          </ac:spMkLst>
        </pc:spChg>
        <pc:grpChg chg="del">
          <ac:chgData name="Ponce, Javier" userId="46950bb5-2e8a-4ff8-b78f-af6402ef879f" providerId="ADAL" clId="{C96472AD-F571-45AD-9854-E6CB51A7E105}" dt="2020-01-21T20:09:47.850" v="1646" actId="478"/>
          <ac:grpSpMkLst>
            <pc:docMk/>
            <pc:sldMk cId="1397504471" sldId="595"/>
            <ac:grpSpMk id="2" creationId="{32210BFD-550B-7B48-AD1C-17BFF2B6BA11}"/>
          </ac:grpSpMkLst>
        </pc:grpChg>
        <pc:picChg chg="mod">
          <ac:chgData name="Ponce, Javier" userId="46950bb5-2e8a-4ff8-b78f-af6402ef879f" providerId="ADAL" clId="{C96472AD-F571-45AD-9854-E6CB51A7E105}" dt="2020-01-21T20:07:36.257" v="1613" actId="1076"/>
          <ac:picMkLst>
            <pc:docMk/>
            <pc:sldMk cId="1397504471" sldId="595"/>
            <ac:picMk id="5" creationId="{50BF737F-50CC-F14A-8269-50FF810DE445}"/>
          </ac:picMkLst>
        </pc:picChg>
        <pc:picChg chg="mod">
          <ac:chgData name="Ponce, Javier" userId="46950bb5-2e8a-4ff8-b78f-af6402ef879f" providerId="ADAL" clId="{C96472AD-F571-45AD-9854-E6CB51A7E105}" dt="2020-01-21T20:07:33.517" v="1612" actId="1076"/>
          <ac:picMkLst>
            <pc:docMk/>
            <pc:sldMk cId="1397504471" sldId="595"/>
            <ac:picMk id="6" creationId="{7994E590-9940-434C-A10F-B4067C439CE7}"/>
          </ac:picMkLst>
        </pc:picChg>
        <pc:picChg chg="mod">
          <ac:chgData name="Ponce, Javier" userId="46950bb5-2e8a-4ff8-b78f-af6402ef879f" providerId="ADAL" clId="{C96472AD-F571-45AD-9854-E6CB51A7E105}" dt="2020-01-21T20:05:44.997" v="1596" actId="14100"/>
          <ac:picMkLst>
            <pc:docMk/>
            <pc:sldMk cId="1397504471" sldId="595"/>
            <ac:picMk id="7" creationId="{C51EA3CC-E80A-9B44-BAE9-AD69B97998F7}"/>
          </ac:picMkLst>
        </pc:picChg>
        <pc:picChg chg="mod">
          <ac:chgData name="Ponce, Javier" userId="46950bb5-2e8a-4ff8-b78f-af6402ef879f" providerId="ADAL" clId="{C96472AD-F571-45AD-9854-E6CB51A7E105}" dt="2020-01-21T20:07:31.920" v="1611" actId="1076"/>
          <ac:picMkLst>
            <pc:docMk/>
            <pc:sldMk cId="1397504471" sldId="595"/>
            <ac:picMk id="9" creationId="{C6A158AB-FDB3-0741-B1DD-5E29B5B8E8DF}"/>
          </ac:picMkLst>
        </pc:picChg>
        <pc:picChg chg="mod">
          <ac:chgData name="Ponce, Javier" userId="46950bb5-2e8a-4ff8-b78f-af6402ef879f" providerId="ADAL" clId="{C96472AD-F571-45AD-9854-E6CB51A7E105}" dt="2020-01-21T20:09:29.732" v="1637" actId="1076"/>
          <ac:picMkLst>
            <pc:docMk/>
            <pc:sldMk cId="1397504471" sldId="595"/>
            <ac:picMk id="10" creationId="{8739DE73-570D-1B4A-A14A-A90CFA23CA81}"/>
          </ac:picMkLst>
        </pc:picChg>
        <pc:picChg chg="mod">
          <ac:chgData name="Ponce, Javier" userId="46950bb5-2e8a-4ff8-b78f-af6402ef879f" providerId="ADAL" clId="{C96472AD-F571-45AD-9854-E6CB51A7E105}" dt="2020-01-21T20:07:41.561" v="1616" actId="1076"/>
          <ac:picMkLst>
            <pc:docMk/>
            <pc:sldMk cId="1397504471" sldId="595"/>
            <ac:picMk id="11" creationId="{75A94DA0-6EE8-DC4D-9DFD-79EC03691760}"/>
          </ac:picMkLst>
        </pc:picChg>
        <pc:picChg chg="ord">
          <ac:chgData name="Ponce, Javier" userId="46950bb5-2e8a-4ff8-b78f-af6402ef879f" providerId="ADAL" clId="{C96472AD-F571-45AD-9854-E6CB51A7E105}" dt="2020-01-21T20:07:08.519" v="1608" actId="167"/>
          <ac:picMkLst>
            <pc:docMk/>
            <pc:sldMk cId="1397504471" sldId="595"/>
            <ac:picMk id="15" creationId="{79D570E3-D508-7A41-92F4-304281E5A561}"/>
          </ac:picMkLst>
        </pc:picChg>
        <pc:picChg chg="add mod">
          <ac:chgData name="Ponce, Javier" userId="46950bb5-2e8a-4ff8-b78f-af6402ef879f" providerId="ADAL" clId="{C96472AD-F571-45AD-9854-E6CB51A7E105}" dt="2020-01-21T20:04:22.865" v="1577" actId="14100"/>
          <ac:picMkLst>
            <pc:docMk/>
            <pc:sldMk cId="1397504471" sldId="595"/>
            <ac:picMk id="19" creationId="{E66B7EAA-CC46-404A-9E85-60CA7D52021F}"/>
          </ac:picMkLst>
        </pc:picChg>
        <pc:picChg chg="add mod">
          <ac:chgData name="Ponce, Javier" userId="46950bb5-2e8a-4ff8-b78f-af6402ef879f" providerId="ADAL" clId="{C96472AD-F571-45AD-9854-E6CB51A7E105}" dt="2020-01-21T20:04:45.328" v="1582" actId="14100"/>
          <ac:picMkLst>
            <pc:docMk/>
            <pc:sldMk cId="1397504471" sldId="595"/>
            <ac:picMk id="20" creationId="{677BE345-191F-4C79-B94C-10F0C546D530}"/>
          </ac:picMkLst>
        </pc:picChg>
        <pc:picChg chg="add mod ord">
          <ac:chgData name="Ponce, Javier" userId="46950bb5-2e8a-4ff8-b78f-af6402ef879f" providerId="ADAL" clId="{C96472AD-F571-45AD-9854-E6CB51A7E105}" dt="2020-01-21T20:09:19.157" v="1636" actId="1076"/>
          <ac:picMkLst>
            <pc:docMk/>
            <pc:sldMk cId="1397504471" sldId="595"/>
            <ac:picMk id="21" creationId="{79454D24-73C1-44CD-A3E5-16A35E251F8E}"/>
          </ac:picMkLst>
        </pc:picChg>
        <pc:picChg chg="add mod">
          <ac:chgData name="Ponce, Javier" userId="46950bb5-2e8a-4ff8-b78f-af6402ef879f" providerId="ADAL" clId="{C96472AD-F571-45AD-9854-E6CB51A7E105}" dt="2020-01-21T20:07:10.979" v="1609" actId="167"/>
          <ac:picMkLst>
            <pc:docMk/>
            <pc:sldMk cId="1397504471" sldId="595"/>
            <ac:picMk id="1026" creationId="{D823F6EC-770D-484F-B5BB-FE1CEA6D5DAB}"/>
          </ac:picMkLst>
        </pc:picChg>
        <pc:picChg chg="add mod">
          <ac:chgData name="Ponce, Javier" userId="46950bb5-2e8a-4ff8-b78f-af6402ef879f" providerId="ADAL" clId="{C96472AD-F571-45AD-9854-E6CB51A7E105}" dt="2020-01-21T20:08:55.808" v="1624" actId="1076"/>
          <ac:picMkLst>
            <pc:docMk/>
            <pc:sldMk cId="1397504471" sldId="595"/>
            <ac:picMk id="1028" creationId="{FEA7A7DA-6705-44E2-842C-5BF55DD98939}"/>
          </ac:picMkLst>
        </pc:picChg>
      </pc:sldChg>
      <pc:sldChg chg="modSp mod modNotesTx">
        <pc:chgData name="Ponce, Javier" userId="46950bb5-2e8a-4ff8-b78f-af6402ef879f" providerId="ADAL" clId="{C96472AD-F571-45AD-9854-E6CB51A7E105}" dt="2020-01-21T19:56:06.999" v="1461" actId="113"/>
        <pc:sldMkLst>
          <pc:docMk/>
          <pc:sldMk cId="484789846" sldId="596"/>
        </pc:sldMkLst>
        <pc:spChg chg="mod">
          <ac:chgData name="Ponce, Javier" userId="46950bb5-2e8a-4ff8-b78f-af6402ef879f" providerId="ADAL" clId="{C96472AD-F571-45AD-9854-E6CB51A7E105}" dt="2020-01-21T16:28:05.961" v="951" actId="20577"/>
          <ac:spMkLst>
            <pc:docMk/>
            <pc:sldMk cId="484789846" sldId="596"/>
            <ac:spMk id="6" creationId="{F185A848-1DC7-4724-BC61-DF75A4EAC76E}"/>
          </ac:spMkLst>
        </pc:spChg>
        <pc:spChg chg="mod">
          <ac:chgData name="Ponce, Javier" userId="46950bb5-2e8a-4ff8-b78f-af6402ef879f" providerId="ADAL" clId="{C96472AD-F571-45AD-9854-E6CB51A7E105}" dt="2020-01-21T19:56:06.999" v="1461" actId="113"/>
          <ac:spMkLst>
            <pc:docMk/>
            <pc:sldMk cId="484789846" sldId="596"/>
            <ac:spMk id="9" creationId="{EB73042F-ED33-4627-8E8A-BF335222448C}"/>
          </ac:spMkLst>
        </pc:spChg>
        <pc:spChg chg="mod">
          <ac:chgData name="Ponce, Javier" userId="46950bb5-2e8a-4ff8-b78f-af6402ef879f" providerId="ADAL" clId="{C96472AD-F571-45AD-9854-E6CB51A7E105}" dt="2020-01-21T16:19:09.903" v="680" actId="20577"/>
          <ac:spMkLst>
            <pc:docMk/>
            <pc:sldMk cId="484789846" sldId="596"/>
            <ac:spMk id="11" creationId="{78F7D5DB-ABA5-4911-9A4D-EDC8F0E4096A}"/>
          </ac:spMkLst>
        </pc:spChg>
        <pc:spChg chg="mod">
          <ac:chgData name="Ponce, Javier" userId="46950bb5-2e8a-4ff8-b78f-af6402ef879f" providerId="ADAL" clId="{C96472AD-F571-45AD-9854-E6CB51A7E105}" dt="2020-01-21T16:16:35.142" v="566" actId="14100"/>
          <ac:spMkLst>
            <pc:docMk/>
            <pc:sldMk cId="484789846" sldId="596"/>
            <ac:spMk id="19" creationId="{BADA5D6E-314C-4600-9E02-7F9C4AB501E6}"/>
          </ac:spMkLst>
        </pc:spChg>
        <pc:spChg chg="mod">
          <ac:chgData name="Ponce, Javier" userId="46950bb5-2e8a-4ff8-b78f-af6402ef879f" providerId="ADAL" clId="{C96472AD-F571-45AD-9854-E6CB51A7E105}" dt="2020-01-21T16:29:20.681" v="984" actId="1076"/>
          <ac:spMkLst>
            <pc:docMk/>
            <pc:sldMk cId="484789846" sldId="596"/>
            <ac:spMk id="31" creationId="{93981300-DDF3-4288-A233-3CED026DD541}"/>
          </ac:spMkLst>
        </pc:spChg>
        <pc:spChg chg="mod">
          <ac:chgData name="Ponce, Javier" userId="46950bb5-2e8a-4ff8-b78f-af6402ef879f" providerId="ADAL" clId="{C96472AD-F571-45AD-9854-E6CB51A7E105}" dt="2020-01-21T19:07:10.226" v="1438" actId="20577"/>
          <ac:spMkLst>
            <pc:docMk/>
            <pc:sldMk cId="484789846" sldId="596"/>
            <ac:spMk id="4101" creationId="{2DF49086-EC8B-44CF-97D2-9F8A67595388}"/>
          </ac:spMkLst>
        </pc:spChg>
        <pc:picChg chg="mod">
          <ac:chgData name="Ponce, Javier" userId="46950bb5-2e8a-4ff8-b78f-af6402ef879f" providerId="ADAL" clId="{C96472AD-F571-45AD-9854-E6CB51A7E105}" dt="2020-01-21T16:16:08.223" v="559" actId="1076"/>
          <ac:picMkLst>
            <pc:docMk/>
            <pc:sldMk cId="484789846" sldId="596"/>
            <ac:picMk id="20" creationId="{99AEF007-1226-4B2B-A298-7495CC5C6BD2}"/>
          </ac:picMkLst>
        </pc:picChg>
      </pc:sldChg>
      <pc:sldChg chg="modSp">
        <pc:chgData name="Ponce, Javier" userId="46950bb5-2e8a-4ff8-b78f-af6402ef879f" providerId="ADAL" clId="{C96472AD-F571-45AD-9854-E6CB51A7E105}" dt="2020-01-21T17:05:20.486" v="1420" actId="27636"/>
        <pc:sldMkLst>
          <pc:docMk/>
          <pc:sldMk cId="4073589684" sldId="597"/>
        </pc:sldMkLst>
        <pc:spChg chg="mod">
          <ac:chgData name="Ponce, Javier" userId="46950bb5-2e8a-4ff8-b78f-af6402ef879f" providerId="ADAL" clId="{C96472AD-F571-45AD-9854-E6CB51A7E105}" dt="2020-01-21T17:05:20.486" v="1420" actId="27636"/>
          <ac:spMkLst>
            <pc:docMk/>
            <pc:sldMk cId="4073589684" sldId="597"/>
            <ac:spMk id="3" creationId="{E2A9EDF4-51ED-47B4-B34D-50E6C8D91128}"/>
          </ac:spMkLst>
        </pc:spChg>
      </pc:sldChg>
    </pc:docChg>
  </pc:docChgLst>
  <pc:docChgLst>
    <pc:chgData clId="Web-{85E06D77-4944-78B1-9C52-D62995327806}"/>
    <pc:docChg chg="addSld modSld">
      <pc:chgData name="" userId="" providerId="" clId="Web-{85E06D77-4944-78B1-9C52-D62995327806}" dt="2020-03-02T16:39:30.840" v="1148" actId="20577"/>
      <pc:docMkLst>
        <pc:docMk/>
      </pc:docMkLst>
      <pc:sldChg chg="modSp">
        <pc:chgData name="" userId="" providerId="" clId="Web-{85E06D77-4944-78B1-9C52-D62995327806}" dt="2020-03-02T14:30:16.219" v="24" actId="20577"/>
        <pc:sldMkLst>
          <pc:docMk/>
          <pc:sldMk cId="0" sldId="256"/>
        </pc:sldMkLst>
        <pc:spChg chg="mod">
          <ac:chgData name="" userId="" providerId="" clId="Web-{85E06D77-4944-78B1-9C52-D62995327806}" dt="2020-03-02T14:30:16.219" v="24" actId="20577"/>
          <ac:spMkLst>
            <pc:docMk/>
            <pc:sldMk cId="0" sldId="256"/>
            <ac:spMk id="6" creationId="{00000000-0000-0000-0000-000000000000}"/>
          </ac:spMkLst>
        </pc:spChg>
      </pc:sldChg>
      <pc:sldChg chg="modSp">
        <pc:chgData name="" userId="" providerId="" clId="Web-{85E06D77-4944-78B1-9C52-D62995327806}" dt="2020-03-02T14:57:07.219" v="989" actId="20577"/>
        <pc:sldMkLst>
          <pc:docMk/>
          <pc:sldMk cId="458817712" sldId="564"/>
        </pc:sldMkLst>
        <pc:spChg chg="mod">
          <ac:chgData name="" userId="" providerId="" clId="Web-{85E06D77-4944-78B1-9C52-D62995327806}" dt="2020-03-02T14:57:07.219" v="989" actId="20577"/>
          <ac:spMkLst>
            <pc:docMk/>
            <pc:sldMk cId="458817712" sldId="564"/>
            <ac:spMk id="14" creationId="{F86D91A1-0CF3-44C7-9824-A7E29B0A683B}"/>
          </ac:spMkLst>
        </pc:spChg>
      </pc:sldChg>
      <pc:sldChg chg="modSp modNotes">
        <pc:chgData name="" userId="" providerId="" clId="Web-{85E06D77-4944-78B1-9C52-D62995327806}" dt="2020-03-02T14:42:09.697" v="351"/>
        <pc:sldMkLst>
          <pc:docMk/>
          <pc:sldMk cId="3767462073" sldId="572"/>
        </pc:sldMkLst>
        <pc:spChg chg="mod">
          <ac:chgData name="" userId="" providerId="" clId="Web-{85E06D77-4944-78B1-9C52-D62995327806}" dt="2020-03-02T14:31:16.550" v="32" actId="20577"/>
          <ac:spMkLst>
            <pc:docMk/>
            <pc:sldMk cId="3767462073" sldId="572"/>
            <ac:spMk id="7" creationId="{C1DFC8BB-6EA9-480B-A04C-C694BCADDFDB}"/>
          </ac:spMkLst>
        </pc:spChg>
      </pc:sldChg>
      <pc:sldChg chg="modSp">
        <pc:chgData name="" userId="" providerId="" clId="Web-{85E06D77-4944-78B1-9C52-D62995327806}" dt="2020-03-02T14:59:47.249" v="1059" actId="20577"/>
        <pc:sldMkLst>
          <pc:docMk/>
          <pc:sldMk cId="1463623990" sldId="580"/>
        </pc:sldMkLst>
        <pc:spChg chg="mod">
          <ac:chgData name="" userId="" providerId="" clId="Web-{85E06D77-4944-78B1-9C52-D62995327806}" dt="2020-03-02T14:59:47.249" v="1059" actId="20577"/>
          <ac:spMkLst>
            <pc:docMk/>
            <pc:sldMk cId="1463623990" sldId="580"/>
            <ac:spMk id="3" creationId="{8FC933F6-6F7C-473D-AEB5-9B8740E7FA3E}"/>
          </ac:spMkLst>
        </pc:spChg>
      </pc:sldChg>
      <pc:sldChg chg="modSp modNotes">
        <pc:chgData name="" userId="" providerId="" clId="Web-{85E06D77-4944-78B1-9C52-D62995327806}" dt="2020-03-02T14:53:31.460" v="878"/>
        <pc:sldMkLst>
          <pc:docMk/>
          <pc:sldMk cId="3790684696" sldId="581"/>
        </pc:sldMkLst>
        <pc:spChg chg="mod">
          <ac:chgData name="" userId="" providerId="" clId="Web-{85E06D77-4944-78B1-9C52-D62995327806}" dt="2020-03-02T14:51:23.220" v="824" actId="20577"/>
          <ac:spMkLst>
            <pc:docMk/>
            <pc:sldMk cId="3790684696" sldId="581"/>
            <ac:spMk id="3" creationId="{2AA9D793-F3F7-4A5B-A4D4-62FDF43A33D2}"/>
          </ac:spMkLst>
        </pc:spChg>
      </pc:sldChg>
      <pc:sldChg chg="modSp">
        <pc:chgData name="" userId="" providerId="" clId="Web-{85E06D77-4944-78B1-9C52-D62995327806}" dt="2020-03-02T15:01:44.675" v="1066" actId="20577"/>
        <pc:sldMkLst>
          <pc:docMk/>
          <pc:sldMk cId="4073589684" sldId="597"/>
        </pc:sldMkLst>
        <pc:spChg chg="mod">
          <ac:chgData name="" userId="" providerId="" clId="Web-{85E06D77-4944-78B1-9C52-D62995327806}" dt="2020-03-02T15:01:44.675" v="1066" actId="20577"/>
          <ac:spMkLst>
            <pc:docMk/>
            <pc:sldMk cId="4073589684" sldId="597"/>
            <ac:spMk id="2" creationId="{4C3773A3-A964-4122-8D11-312B27255BC6}"/>
          </ac:spMkLst>
        </pc:spChg>
      </pc:sldChg>
      <pc:sldChg chg="modSp">
        <pc:chgData name="" userId="" providerId="" clId="Web-{85E06D77-4944-78B1-9C52-D62995327806}" dt="2020-03-02T14:43:17.200" v="407" actId="20577"/>
        <pc:sldMkLst>
          <pc:docMk/>
          <pc:sldMk cId="2653254981" sldId="599"/>
        </pc:sldMkLst>
        <pc:spChg chg="mod">
          <ac:chgData name="" userId="" providerId="" clId="Web-{85E06D77-4944-78B1-9C52-D62995327806}" dt="2020-03-02T14:43:17.200" v="407" actId="20577"/>
          <ac:spMkLst>
            <pc:docMk/>
            <pc:sldMk cId="2653254981" sldId="599"/>
            <ac:spMk id="3" creationId="{2BEEAFF8-EC70-4D0C-9B93-6576E427B9F1}"/>
          </ac:spMkLst>
        </pc:spChg>
      </pc:sldChg>
      <pc:sldChg chg="modSp">
        <pc:chgData name="" userId="" providerId="" clId="Web-{85E06D77-4944-78B1-9C52-D62995327806}" dt="2020-03-02T14:47:03.913" v="603" actId="20577"/>
        <pc:sldMkLst>
          <pc:docMk/>
          <pc:sldMk cId="2680818752" sldId="600"/>
        </pc:sldMkLst>
        <pc:spChg chg="mod">
          <ac:chgData name="" userId="" providerId="" clId="Web-{85E06D77-4944-78B1-9C52-D62995327806}" dt="2020-03-02T14:47:03.913" v="603" actId="20577"/>
          <ac:spMkLst>
            <pc:docMk/>
            <pc:sldMk cId="2680818752" sldId="600"/>
            <ac:spMk id="3" creationId="{2BEEAFF8-EC70-4D0C-9B93-6576E427B9F1}"/>
          </ac:spMkLst>
        </pc:spChg>
      </pc:sldChg>
      <pc:sldChg chg="addSp delSp modSp new">
        <pc:chgData name="" userId="" providerId="" clId="Web-{85E06D77-4944-78B1-9C52-D62995327806}" dt="2020-03-02T16:39:30.840" v="1148" actId="20577"/>
        <pc:sldMkLst>
          <pc:docMk/>
          <pc:sldMk cId="3501983382" sldId="601"/>
        </pc:sldMkLst>
        <pc:spChg chg="mod">
          <ac:chgData name="" userId="" providerId="" clId="Web-{85E06D77-4944-78B1-9C52-D62995327806}" dt="2020-03-02T16:39:30.840" v="1148" actId="20577"/>
          <ac:spMkLst>
            <pc:docMk/>
            <pc:sldMk cId="3501983382" sldId="601"/>
            <ac:spMk id="2" creationId="{31A2CA9A-C371-412C-B9A4-5C6CFA2B4BE0}"/>
          </ac:spMkLst>
        </pc:spChg>
        <pc:spChg chg="del">
          <ac:chgData name="" userId="" providerId="" clId="Web-{85E06D77-4944-78B1-9C52-D62995327806}" dt="2020-03-02T16:32:00.545" v="1119"/>
          <ac:spMkLst>
            <pc:docMk/>
            <pc:sldMk cId="3501983382" sldId="601"/>
            <ac:spMk id="3" creationId="{850B6AFC-8F8A-450D-8C23-880447922A67}"/>
          </ac:spMkLst>
        </pc:spChg>
        <pc:picChg chg="add mod ord">
          <ac:chgData name="" userId="" providerId="" clId="Web-{85E06D77-4944-78B1-9C52-D62995327806}" dt="2020-03-02T16:39:03.199" v="1146" actId="1076"/>
          <ac:picMkLst>
            <pc:docMk/>
            <pc:sldMk cId="3501983382" sldId="601"/>
            <ac:picMk id="4" creationId="{FDFF1E65-60A9-4225-8FE4-41882F5AE3A8}"/>
          </ac:picMkLst>
        </pc:picChg>
        <pc:picChg chg="add del mod">
          <ac:chgData name="" userId="" providerId="" clId="Web-{85E06D77-4944-78B1-9C52-D62995327806}" dt="2020-03-02T16:35:50.146" v="1134"/>
          <ac:picMkLst>
            <pc:docMk/>
            <pc:sldMk cId="3501983382" sldId="601"/>
            <ac:picMk id="6" creationId="{88CEA0BA-76CF-4B97-93D0-BF4CAEB77139}"/>
          </ac:picMkLst>
        </pc:picChg>
        <pc:picChg chg="add mod">
          <ac:chgData name="" userId="" providerId="" clId="Web-{85E06D77-4944-78B1-9C52-D62995327806}" dt="2020-03-02T16:37:40.430" v="1142" actId="1076"/>
          <ac:picMkLst>
            <pc:docMk/>
            <pc:sldMk cId="3501983382" sldId="601"/>
            <ac:picMk id="8" creationId="{E21B238E-58F6-44BA-8190-C03A41DA3BEC}"/>
          </ac:picMkLst>
        </pc:picChg>
      </pc:sldChg>
    </pc:docChg>
  </pc:docChgLst>
  <pc:docChgLst>
    <pc:chgData name="Hitesh Chawla" userId="e1ca97a1-9af4-4f22-8266-c2642d789eca" providerId="ADAL" clId="{4665DB0E-6A36-4F88-85B9-2AF34D14138F}"/>
    <pc:docChg chg="modSld">
      <pc:chgData name="Hitesh Chawla" userId="e1ca97a1-9af4-4f22-8266-c2642d789eca" providerId="ADAL" clId="{4665DB0E-6A36-4F88-85B9-2AF34D14138F}" dt="2020-01-21T19:57:54.084" v="76"/>
      <pc:docMkLst>
        <pc:docMk/>
      </pc:docMkLst>
      <pc:sldChg chg="modTransition">
        <pc:chgData name="Hitesh Chawla" userId="e1ca97a1-9af4-4f22-8266-c2642d789eca" providerId="ADAL" clId="{4665DB0E-6A36-4F88-85B9-2AF34D14138F}" dt="2020-01-21T19:57:54.084" v="76"/>
        <pc:sldMkLst>
          <pc:docMk/>
          <pc:sldMk cId="0" sldId="458"/>
        </pc:sldMkLst>
      </pc:sldChg>
      <pc:sldChg chg="modSp">
        <pc:chgData name="Hitesh Chawla" userId="e1ca97a1-9af4-4f22-8266-c2642d789eca" providerId="ADAL" clId="{4665DB0E-6A36-4F88-85B9-2AF34D14138F}" dt="2020-01-21T18:17:54.060" v="75" actId="20577"/>
        <pc:sldMkLst>
          <pc:docMk/>
          <pc:sldMk cId="1630237337" sldId="573"/>
        </pc:sldMkLst>
        <pc:graphicFrameChg chg="modGraphic">
          <ac:chgData name="Hitesh Chawla" userId="e1ca97a1-9af4-4f22-8266-c2642d789eca" providerId="ADAL" clId="{4665DB0E-6A36-4F88-85B9-2AF34D14138F}" dt="2020-01-21T18:17:54.060" v="75" actId="20577"/>
          <ac:graphicFrameMkLst>
            <pc:docMk/>
            <pc:sldMk cId="1630237337" sldId="573"/>
            <ac:graphicFrameMk id="11" creationId="{6AA9BC33-2BB7-4731-8639-D8F675F1FDF9}"/>
          </ac:graphicFrameMkLst>
        </pc:graphicFrameChg>
      </pc:sldChg>
      <pc:sldChg chg="modAnim">
        <pc:chgData name="Hitesh Chawla" userId="e1ca97a1-9af4-4f22-8266-c2642d789eca" providerId="ADAL" clId="{4665DB0E-6A36-4F88-85B9-2AF34D14138F}" dt="2020-01-21T17:06:18.724" v="2"/>
        <pc:sldMkLst>
          <pc:docMk/>
          <pc:sldMk cId="572286782" sldId="591"/>
        </pc:sldMkLst>
      </pc:sldChg>
      <pc:sldChg chg="modAnim">
        <pc:chgData name="Hitesh Chawla" userId="e1ca97a1-9af4-4f22-8266-c2642d789eca" providerId="ADAL" clId="{4665DB0E-6A36-4F88-85B9-2AF34D14138F}" dt="2020-01-21T17:07:01.018" v="5"/>
        <pc:sldMkLst>
          <pc:docMk/>
          <pc:sldMk cId="2426747103" sldId="592"/>
        </pc:sldMkLst>
      </pc:sldChg>
      <pc:sldChg chg="modAnim">
        <pc:chgData name="Hitesh Chawla" userId="e1ca97a1-9af4-4f22-8266-c2642d789eca" providerId="ADAL" clId="{4665DB0E-6A36-4F88-85B9-2AF34D14138F}" dt="2020-01-21T17:06:49.378" v="3"/>
        <pc:sldMkLst>
          <pc:docMk/>
          <pc:sldMk cId="4086639299" sldId="593"/>
        </pc:sldMkLst>
      </pc:sldChg>
      <pc:sldChg chg="modAnim">
        <pc:chgData name="Hitesh Chawla" userId="e1ca97a1-9af4-4f22-8266-c2642d789eca" providerId="ADAL" clId="{4665DB0E-6A36-4F88-85B9-2AF34D14138F}" dt="2020-01-21T17:06:56.611" v="4"/>
        <pc:sldMkLst>
          <pc:docMk/>
          <pc:sldMk cId="4289378209" sldId="59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SW 45 Fatalities and 173 Serious Injury </c:v>
                </c:pt>
              </c:strCache>
            </c:strRef>
          </c:tx>
          <c:spPr>
            <a:solidFill>
              <a:srgbClr val="007BA9"/>
            </a:solidFill>
          </c:spPr>
          <c:explosion val="3"/>
          <c:dPt>
            <c:idx val="0"/>
            <c:bubble3D val="0"/>
            <c:spPr>
              <a:solidFill>
                <a:srgbClr val="D2161D"/>
              </a:solidFill>
              <a:ln w="25400">
                <a:solidFill>
                  <a:schemeClr val="lt1"/>
                </a:solidFill>
              </a:ln>
              <a:effectLst>
                <a:outerShdw blurRad="190500" dist="38100" dir="2700000" sx="102000" sy="102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88C-4460-879F-11DEDA401C83}"/>
              </c:ext>
            </c:extLst>
          </c:dPt>
          <c:dPt>
            <c:idx val="1"/>
            <c:bubble3D val="0"/>
            <c:spPr>
              <a:solidFill>
                <a:srgbClr val="007BA9"/>
              </a:solidFill>
              <a:ln w="25400">
                <a:solidFill>
                  <a:schemeClr val="lt1"/>
                </a:solidFill>
              </a:ln>
              <a:effectLst>
                <a:outerShdw blurRad="165100" dist="38100" dir="2700000" sx="101000" sy="101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C88C-4460-879F-11DEDA401C83}"/>
              </c:ext>
            </c:extLst>
          </c:dPt>
          <c:dPt>
            <c:idx val="2"/>
            <c:bubble3D val="0"/>
            <c:spPr>
              <a:solidFill>
                <a:srgbClr val="007B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8C-4460-879F-11DEDA401C83}"/>
              </c:ext>
            </c:extLst>
          </c:dPt>
          <c:dPt>
            <c:idx val="3"/>
            <c:bubble3D val="0"/>
            <c:spPr>
              <a:solidFill>
                <a:srgbClr val="007B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88C-4460-879F-11DEDA401C83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Fatalities</c:v>
                </c:pt>
                <c:pt idx="1">
                  <c:v>Serious Injuries 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0.11</c:v>
                </c:pt>
                <c:pt idx="1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8C-4460-879F-11DEDA401C83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16" tIns="45707" rIns="91416" bIns="457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5138"/>
          </a:xfrm>
          <a:prstGeom prst="rect">
            <a:avLst/>
          </a:prstGeom>
        </p:spPr>
        <p:txBody>
          <a:bodyPr vert="horz" lIns="91416" tIns="45707" rIns="91416" bIns="45707" rtlCol="0"/>
          <a:lstStyle>
            <a:lvl1pPr algn="r">
              <a:defRPr sz="1200"/>
            </a:lvl1pPr>
          </a:lstStyle>
          <a:p>
            <a:fld id="{055ADF86-5723-4D16-AFFA-37A15D87F5E2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16" tIns="45707" rIns="91416" bIns="457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16" tIns="45707" rIns="91416" bIns="45707" rtlCol="0" anchor="b"/>
          <a:lstStyle>
            <a:lvl1pPr algn="r">
              <a:defRPr sz="1200"/>
            </a:lvl1pPr>
          </a:lstStyle>
          <a:p>
            <a:fld id="{7D7B7AFD-FBCD-48A8-BFDB-77A83B15F1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42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475" cy="466725"/>
          </a:xfrm>
          <a:prstGeom prst="rect">
            <a:avLst/>
          </a:prstGeom>
        </p:spPr>
        <p:txBody>
          <a:bodyPr vert="horz" lIns="91416" tIns="45707" rIns="91416" bIns="457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2"/>
            <a:ext cx="3038475" cy="466725"/>
          </a:xfrm>
          <a:prstGeom prst="rect">
            <a:avLst/>
          </a:prstGeom>
        </p:spPr>
        <p:txBody>
          <a:bodyPr vert="horz" lIns="91416" tIns="45707" rIns="91416" bIns="45707" rtlCol="0"/>
          <a:lstStyle>
            <a:lvl1pPr algn="r">
              <a:defRPr sz="1200"/>
            </a:lvl1pPr>
          </a:lstStyle>
          <a:p>
            <a:fld id="{71BCE14C-DD4B-4B32-B419-FC50E0109934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07" rIns="91416" bIns="457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3576"/>
            <a:ext cx="5607050" cy="3660775"/>
          </a:xfrm>
          <a:prstGeom prst="rect">
            <a:avLst/>
          </a:prstGeom>
        </p:spPr>
        <p:txBody>
          <a:bodyPr vert="horz" lIns="91416" tIns="45707" rIns="91416" bIns="457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16" tIns="45707" rIns="91416" bIns="457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16" tIns="45707" rIns="91416" bIns="45707" rtlCol="0" anchor="b"/>
          <a:lstStyle>
            <a:lvl1pPr algn="r">
              <a:defRPr sz="1200"/>
            </a:lvl1pPr>
          </a:lstStyle>
          <a:p>
            <a:fld id="{63E053C6-B952-4475-A469-25E6098BD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7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STRIDES 2 Zero</a:t>
            </a:r>
          </a:p>
          <a:p>
            <a:pPr algn="ctr"/>
            <a:r>
              <a:rPr lang="en-US" sz="1200" dirty="0"/>
              <a:t>State Traffic Roadway and Intersection Data Evaluation System 2020</a:t>
            </a:r>
          </a:p>
          <a:p>
            <a:pPr algn="ctr"/>
            <a:endParaRPr lang="en-US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SAFE</a:t>
            </a:r>
            <a:r>
              <a:rPr lang="en-US" sz="1200" b="1" dirty="0"/>
              <a:t> </a:t>
            </a:r>
          </a:p>
          <a:p>
            <a:pPr algn="ctr"/>
            <a:r>
              <a:rPr lang="en-US" sz="1200" dirty="0"/>
              <a:t>System Analysis and Forecast Evaluation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Date for DTOE meeting from One Note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100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one slide to show the report for sister intersections – page C26.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67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00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Question:</a:t>
            </a:r>
            <a:endParaRPr lang="en-US"/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To the department, how valuable is it to identify intersections that have the most potential for safety improvements on an annual basis?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Use leading-edge scientific predictive methods to screen and identify candidate intersections that have the most potential for safety improvements. 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Diagnose, identify and select engineering countermeasures that reduce fatal and severe injury crashes. 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 </a:t>
            </a:r>
          </a:p>
          <a:p>
            <a:r>
              <a:rPr lang="en-US" b="1">
                <a:cs typeface="Calibri"/>
              </a:rPr>
              <a:t>Emphasize the change from hot-spot analysis to predictive method. </a:t>
            </a:r>
          </a:p>
          <a:p>
            <a:endParaRPr lang="en-US" b="1">
              <a:cs typeface="Calibri"/>
            </a:endParaRPr>
          </a:p>
          <a:p>
            <a:r>
              <a:rPr lang="en-US" b="1">
                <a:cs typeface="Calibri"/>
              </a:rPr>
              <a:t>Delete the last two bulletins</a:t>
            </a:r>
          </a:p>
          <a:p>
            <a:endParaRPr lang="en-US" b="1">
              <a:cs typeface="Calibri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200" strike="sngStrike">
                <a:latin typeface="Arial" panose="020B0604020202020204" pitchFamily="34" charset="0"/>
                <a:cs typeface="Arial" panose="020B0604020202020204" pitchFamily="34" charset="0"/>
              </a:rPr>
              <a:t>Monitor safety performance before and after implementing engineering countermeasures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strike="sngStrike">
                <a:latin typeface="Arial"/>
                <a:cs typeface="Arial"/>
              </a:rPr>
              <a:t>Track and document </a:t>
            </a:r>
            <a:r>
              <a:rPr lang="en-US" sz="1200" strike="sngStrike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SAFE</a:t>
            </a:r>
            <a:r>
              <a:rPr lang="en-US" sz="1200" strike="sngStrike">
                <a:latin typeface="Arial"/>
                <a:cs typeface="Arial"/>
              </a:rPr>
              <a:t> </a:t>
            </a:r>
            <a:r>
              <a:rPr lang="en-US" sz="1200" strike="sngStrike">
                <a:solidFill>
                  <a:srgbClr val="E46C0A"/>
                </a:solidFill>
                <a:latin typeface="Arial"/>
                <a:cs typeface="Arial"/>
              </a:rPr>
              <a:t>STRIDES 2 Zero</a:t>
            </a:r>
            <a:r>
              <a:rPr lang="en-US" sz="1200" strike="sngStrike">
                <a:latin typeface="Arial"/>
                <a:cs typeface="Arial"/>
              </a:rPr>
              <a:t> program to evaluate return on investment (ROI)</a:t>
            </a:r>
          </a:p>
          <a:p>
            <a:endParaRPr lang="en-US" b="1">
              <a:cs typeface="Calibri"/>
            </a:endParaRPr>
          </a:p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67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6828A7-4928-4723-9ECE-500A7C5B33C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762000"/>
            <a:ext cx="4681538" cy="351313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597" y="4495800"/>
            <a:ext cx="6572251" cy="4648200"/>
          </a:xfrm>
          <a:noFill/>
          <a:ln/>
        </p:spPr>
        <p:txBody>
          <a:bodyPr/>
          <a:lstStyle/>
          <a:p>
            <a:r>
              <a:rPr lang="en-US"/>
              <a:t>NPV = 1.034 Billion , 20 years, Societal KA Benefits – Construction = Net Societal Savings</a:t>
            </a:r>
          </a:p>
          <a:p>
            <a:r>
              <a:rPr lang="en-US"/>
              <a:t>	(Societal KA Benefits do not include other savings due to BCO Benefits)</a:t>
            </a:r>
          </a:p>
          <a:p>
            <a:endParaRPr lang="en-US"/>
          </a:p>
          <a:p>
            <a:r>
              <a:rPr lang="en-US"/>
              <a:t>7 YR Trend = 20.929x+297.3</a:t>
            </a:r>
          </a:p>
          <a:p>
            <a:r>
              <a:rPr lang="en-US"/>
              <a:t>x=Year 1 to 7</a:t>
            </a:r>
          </a:p>
          <a:p>
            <a:endParaRPr lang="en-US"/>
          </a:p>
          <a:p>
            <a:r>
              <a:rPr lang="en-US"/>
              <a:t>154 Sites equals 1.8% of all signalized intersection on the State Highway System</a:t>
            </a:r>
          </a:p>
          <a:p>
            <a:endParaRPr lang="en-US"/>
          </a:p>
          <a:p>
            <a:r>
              <a:rPr lang="en-US"/>
              <a:t>Reduction of 5 lives are applied to the based condition 297.3. </a:t>
            </a:r>
          </a:p>
          <a:p>
            <a:endParaRPr lang="en-US"/>
          </a:p>
          <a:p>
            <a:r>
              <a:rPr lang="en-US"/>
              <a:t>21 Lives Trend is from CARS Signalized intersection based on internal data 2011-2017</a:t>
            </a:r>
          </a:p>
          <a:p>
            <a:r>
              <a:rPr lang="en-US"/>
              <a:t>We did not have data before 2011 that we were able to use for this analysis. </a:t>
            </a:r>
          </a:p>
          <a:p>
            <a:r>
              <a:rPr lang="en-US"/>
              <a:t>Using 2019 Signalized Intersection TEO Data </a:t>
            </a:r>
          </a:p>
          <a:p>
            <a:endParaRPr lang="en-US"/>
          </a:p>
          <a:p>
            <a:r>
              <a:rPr lang="en-US"/>
              <a:t>Construction Cost in an NPV from a 20-year design Life. </a:t>
            </a:r>
          </a:p>
          <a:p>
            <a:endParaRPr lang="en-US"/>
          </a:p>
          <a:p>
            <a:r>
              <a:rPr lang="en-US"/>
              <a:t>Future Analysis: </a:t>
            </a:r>
          </a:p>
          <a:p>
            <a:r>
              <a:rPr lang="en-US"/>
              <a:t>	Initial Steps towards determining save cost implementation. Accuracy will increase with tracking of project after they are 	programmed and constructed, and calibrating benefit cost calculations will come from these values.</a:t>
            </a:r>
          </a:p>
          <a:p>
            <a:endParaRPr lang="en-US"/>
          </a:p>
          <a:p>
            <a:r>
              <a:rPr lang="en-US" b="1"/>
              <a:t>Redesign the slides - better way to present the information (deadline 3/13). Work with Laura.</a:t>
            </a:r>
          </a:p>
          <a:p>
            <a:endParaRPr lang="en-US" b="1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78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work – not sure whether it’s important.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66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Florida HSMP methodology uses AASHTO HSM fundamentals.  </a:t>
            </a:r>
          </a:p>
          <a:p>
            <a:endParaRPr lang="en-US" dirty="0">
              <a:cs typeface="Calibri"/>
            </a:endParaRPr>
          </a:p>
          <a:p>
            <a:r>
              <a:rPr lang="en-US" b="1" dirty="0">
                <a:cs typeface="Calibri"/>
              </a:rPr>
              <a:t>Put the flowchart in the middle</a:t>
            </a:r>
          </a:p>
          <a:p>
            <a:endParaRPr lang="en-US" b="1" dirty="0">
              <a:cs typeface="Calibri"/>
            </a:endParaRPr>
          </a:p>
          <a:p>
            <a:r>
              <a:rPr lang="en-US" b="1" dirty="0">
                <a:cs typeface="Calibri"/>
              </a:rPr>
              <a:t>Make HSM smaller</a:t>
            </a:r>
          </a:p>
          <a:p>
            <a:endParaRPr lang="en-US" b="1" dirty="0">
              <a:cs typeface="Calibri"/>
            </a:endParaRPr>
          </a:p>
          <a:p>
            <a:r>
              <a:rPr lang="en-US" b="1" dirty="0">
                <a:cs typeface="Calibri"/>
              </a:rPr>
              <a:t>Create the flowchart</a:t>
            </a:r>
          </a:p>
          <a:p>
            <a:endParaRPr lang="en-US" b="1" dirty="0">
              <a:cs typeface="Calibri"/>
            </a:endParaRPr>
          </a:p>
          <a:p>
            <a:r>
              <a:rPr lang="en-US" b="1" dirty="0">
                <a:cs typeface="Calibri"/>
              </a:rPr>
              <a:t>Include counterpart intersections under network screening</a:t>
            </a:r>
          </a:p>
          <a:p>
            <a:endParaRPr lang="en-US" b="1" dirty="0">
              <a:cs typeface="Calibri"/>
            </a:endParaRPr>
          </a:p>
          <a:p>
            <a:r>
              <a:rPr lang="en-US" b="1" dirty="0">
                <a:cs typeface="Calibri"/>
              </a:rPr>
              <a:t>Pop out information for network screening</a:t>
            </a:r>
          </a:p>
          <a:p>
            <a:endParaRPr lang="en-US" b="1" dirty="0">
              <a:cs typeface="Calibri"/>
            </a:endParaRPr>
          </a:p>
          <a:p>
            <a:r>
              <a:rPr lang="en-US" b="1" dirty="0">
                <a:cs typeface="Calibri"/>
              </a:rPr>
              <a:t>Emphasize the new method introduced to the HSM method – sister intersection selection</a:t>
            </a:r>
          </a:p>
          <a:p>
            <a:endParaRPr lang="en-US" b="1" dirty="0">
              <a:cs typeface="Calibri"/>
            </a:endParaRPr>
          </a:p>
          <a:p>
            <a:endParaRPr lang="en-US" b="1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82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the 3D curve surface mean?</a:t>
            </a:r>
          </a:p>
          <a:p>
            <a:endParaRPr lang="en-US" dirty="0"/>
          </a:p>
          <a:p>
            <a:r>
              <a:rPr lang="en-US" dirty="0"/>
              <a:t>Put horizontal first</a:t>
            </a:r>
          </a:p>
          <a:p>
            <a:endParaRPr lang="en-US" dirty="0"/>
          </a:p>
          <a:p>
            <a:r>
              <a:rPr lang="en-US" dirty="0"/>
              <a:t>Click on the point and pop out the intersection/fatal crashes</a:t>
            </a:r>
          </a:p>
          <a:p>
            <a:endParaRPr lang="en-US" dirty="0"/>
          </a:p>
          <a:p>
            <a:r>
              <a:rPr lang="en-US" dirty="0"/>
              <a:t>Draw line to show major/minor AADT for one intersection (add AADT data), intersection pictures/no fatal crashes/total crashes</a:t>
            </a:r>
          </a:p>
          <a:p>
            <a:endParaRPr lang="en-US" dirty="0"/>
          </a:p>
          <a:p>
            <a:r>
              <a:rPr lang="en-US" dirty="0"/>
              <a:t>Y-axis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31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49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one slide to show the report for sister intersections – page C26.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34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43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1325882"/>
            <a:ext cx="9144000" cy="45719"/>
          </a:xfrm>
          <a:prstGeom prst="rect">
            <a:avLst/>
          </a:prstGeom>
          <a:solidFill>
            <a:srgbClr val="0054A8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effectLst/>
        </p:spPr>
        <p:txBody>
          <a:bodyPr/>
          <a:lstStyle/>
          <a:p>
            <a:fld id="{7589AFF6-94FB-4D73-A5B8-8CEBF2544A87}" type="datetimeFigureOut">
              <a:rPr lang="en-US" smtClean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effectLst/>
        </p:spPr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209800" y="228600"/>
            <a:ext cx="57912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F4283"/>
                </a:solidFill>
              </a:rPr>
              <a:t>Florida Department of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F42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209800" y="476310"/>
            <a:ext cx="57912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F4283"/>
                </a:solidFill>
              </a:rPr>
              <a:t>TRANSPORTATION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159444"/>
            <a:ext cx="9144000" cy="141029"/>
          </a:xfrm>
          <a:prstGeom prst="rect">
            <a:avLst/>
          </a:prstGeom>
          <a:solidFill>
            <a:srgbClr val="1F42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6531684"/>
            <a:ext cx="9144000" cy="45719"/>
          </a:xfrm>
          <a:prstGeom prst="rect">
            <a:avLst/>
          </a:prstGeom>
          <a:solidFill>
            <a:srgbClr val="0054A8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62" y="166132"/>
            <a:ext cx="1860438" cy="930219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5260818" y="6183556"/>
            <a:ext cx="3883182" cy="674444"/>
            <a:chOff x="5257800" y="6161597"/>
            <a:chExt cx="3883182" cy="674444"/>
          </a:xfrm>
        </p:grpSpPr>
        <p:sp>
          <p:nvSpPr>
            <p:cNvPr id="19" name="Rectangle 26"/>
            <p:cNvSpPr/>
            <p:nvPr userDrawn="1"/>
          </p:nvSpPr>
          <p:spPr>
            <a:xfrm>
              <a:off x="5786937" y="6173563"/>
              <a:ext cx="3354045" cy="662478"/>
            </a:xfrm>
            <a:custGeom>
              <a:avLst/>
              <a:gdLst>
                <a:gd name="connsiteX0" fmla="*/ 0 w 3354045"/>
                <a:gd name="connsiteY0" fmla="*/ 0 h 482611"/>
                <a:gd name="connsiteX1" fmla="*/ 3354045 w 3354045"/>
                <a:gd name="connsiteY1" fmla="*/ 0 h 482611"/>
                <a:gd name="connsiteX2" fmla="*/ 3354045 w 3354045"/>
                <a:gd name="connsiteY2" fmla="*/ 482611 h 482611"/>
                <a:gd name="connsiteX3" fmla="*/ 0 w 3354045"/>
                <a:gd name="connsiteY3" fmla="*/ 482611 h 482611"/>
                <a:gd name="connsiteX4" fmla="*/ 0 w 3354045"/>
                <a:gd name="connsiteY4" fmla="*/ 0 h 482611"/>
                <a:gd name="connsiteX0" fmla="*/ 479581 w 3354045"/>
                <a:gd name="connsiteY0" fmla="*/ 108705 h 482611"/>
                <a:gd name="connsiteX1" fmla="*/ 3354045 w 3354045"/>
                <a:gd name="connsiteY1" fmla="*/ 0 h 482611"/>
                <a:gd name="connsiteX2" fmla="*/ 3354045 w 3354045"/>
                <a:gd name="connsiteY2" fmla="*/ 482611 h 482611"/>
                <a:gd name="connsiteX3" fmla="*/ 0 w 3354045"/>
                <a:gd name="connsiteY3" fmla="*/ 482611 h 482611"/>
                <a:gd name="connsiteX4" fmla="*/ 479581 w 3354045"/>
                <a:gd name="connsiteY4" fmla="*/ 108705 h 482611"/>
                <a:gd name="connsiteX0" fmla="*/ 479581 w 3354045"/>
                <a:gd name="connsiteY0" fmla="*/ 238874 h 612780"/>
                <a:gd name="connsiteX1" fmla="*/ 3354045 w 3354045"/>
                <a:gd name="connsiteY1" fmla="*/ 130169 h 612780"/>
                <a:gd name="connsiteX2" fmla="*/ 3354045 w 3354045"/>
                <a:gd name="connsiteY2" fmla="*/ 612780 h 612780"/>
                <a:gd name="connsiteX3" fmla="*/ 0 w 3354045"/>
                <a:gd name="connsiteY3" fmla="*/ 612780 h 612780"/>
                <a:gd name="connsiteX4" fmla="*/ 479581 w 3354045"/>
                <a:gd name="connsiteY4" fmla="*/ 238874 h 612780"/>
                <a:gd name="connsiteX0" fmla="*/ 479581 w 3354045"/>
                <a:gd name="connsiteY0" fmla="*/ 288572 h 662478"/>
                <a:gd name="connsiteX1" fmla="*/ 3354045 w 3354045"/>
                <a:gd name="connsiteY1" fmla="*/ 179867 h 662478"/>
                <a:gd name="connsiteX2" fmla="*/ 3354045 w 3354045"/>
                <a:gd name="connsiteY2" fmla="*/ 662478 h 662478"/>
                <a:gd name="connsiteX3" fmla="*/ 0 w 3354045"/>
                <a:gd name="connsiteY3" fmla="*/ 662478 h 662478"/>
                <a:gd name="connsiteX4" fmla="*/ 479581 w 3354045"/>
                <a:gd name="connsiteY4" fmla="*/ 288572 h 66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4045" h="662478">
                  <a:moveTo>
                    <a:pt x="479581" y="288572"/>
                  </a:moveTo>
                  <a:cubicBezTo>
                    <a:pt x="2144318" y="-198469"/>
                    <a:pt x="2808329" y="49847"/>
                    <a:pt x="3354045" y="179867"/>
                  </a:cubicBezTo>
                  <a:lnTo>
                    <a:pt x="3354045" y="662478"/>
                  </a:lnTo>
                  <a:lnTo>
                    <a:pt x="0" y="662478"/>
                  </a:lnTo>
                  <a:lnTo>
                    <a:pt x="479581" y="288572"/>
                  </a:lnTo>
                  <a:close/>
                </a:path>
              </a:pathLst>
            </a:custGeom>
            <a:solidFill>
              <a:srgbClr val="1F42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auto">
            <a:xfrm>
              <a:off x="5257800" y="6161597"/>
              <a:ext cx="3883182" cy="674444"/>
            </a:xfrm>
            <a:custGeom>
              <a:avLst/>
              <a:gdLst>
                <a:gd name="T0" fmla="*/ 2399 w 3438"/>
                <a:gd name="T1" fmla="*/ 3 h 501"/>
                <a:gd name="T2" fmla="*/ 2753 w 3438"/>
                <a:gd name="T3" fmla="*/ 24 h 501"/>
                <a:gd name="T4" fmla="*/ 3100 w 3438"/>
                <a:gd name="T5" fmla="*/ 71 h 501"/>
                <a:gd name="T6" fmla="*/ 3438 w 3438"/>
                <a:gd name="T7" fmla="*/ 142 h 501"/>
                <a:gd name="T8" fmla="*/ 3146 w 3438"/>
                <a:gd name="T9" fmla="*/ 113 h 501"/>
                <a:gd name="T10" fmla="*/ 2850 w 3438"/>
                <a:gd name="T11" fmla="*/ 108 h 501"/>
                <a:gd name="T12" fmla="*/ 2553 w 3438"/>
                <a:gd name="T13" fmla="*/ 126 h 501"/>
                <a:gd name="T14" fmla="*/ 2262 w 3438"/>
                <a:gd name="T15" fmla="*/ 165 h 501"/>
                <a:gd name="T16" fmla="*/ 1979 w 3438"/>
                <a:gd name="T17" fmla="*/ 224 h 501"/>
                <a:gd name="T18" fmla="*/ 1709 w 3438"/>
                <a:gd name="T19" fmla="*/ 302 h 501"/>
                <a:gd name="T20" fmla="*/ 1457 w 3438"/>
                <a:gd name="T21" fmla="*/ 394 h 501"/>
                <a:gd name="T22" fmla="*/ 1227 w 3438"/>
                <a:gd name="T23" fmla="*/ 501 h 501"/>
                <a:gd name="T24" fmla="*/ 820 w 3438"/>
                <a:gd name="T25" fmla="*/ 449 h 501"/>
                <a:gd name="T26" fmla="*/ 1023 w 3438"/>
                <a:gd name="T27" fmla="*/ 358 h 501"/>
                <a:gd name="T28" fmla="*/ 1228 w 3438"/>
                <a:gd name="T29" fmla="*/ 283 h 501"/>
                <a:gd name="T30" fmla="*/ 1432 w 3438"/>
                <a:gd name="T31" fmla="*/ 222 h 501"/>
                <a:gd name="T32" fmla="*/ 1633 w 3438"/>
                <a:gd name="T33" fmla="*/ 173 h 501"/>
                <a:gd name="T34" fmla="*/ 1823 w 3438"/>
                <a:gd name="T35" fmla="*/ 135 h 501"/>
                <a:gd name="T36" fmla="*/ 2003 w 3438"/>
                <a:gd name="T37" fmla="*/ 108 h 501"/>
                <a:gd name="T38" fmla="*/ 2164 w 3438"/>
                <a:gd name="T39" fmla="*/ 88 h 501"/>
                <a:gd name="T40" fmla="*/ 2305 w 3438"/>
                <a:gd name="T41" fmla="*/ 75 h 501"/>
                <a:gd name="T42" fmla="*/ 2422 w 3438"/>
                <a:gd name="T43" fmla="*/ 67 h 501"/>
                <a:gd name="T44" fmla="*/ 2511 w 3438"/>
                <a:gd name="T45" fmla="*/ 63 h 501"/>
                <a:gd name="T46" fmla="*/ 2568 w 3438"/>
                <a:gd name="T47" fmla="*/ 62 h 501"/>
                <a:gd name="T48" fmla="*/ 2587 w 3438"/>
                <a:gd name="T49" fmla="*/ 62 h 501"/>
                <a:gd name="T50" fmla="*/ 2393 w 3438"/>
                <a:gd name="T51" fmla="*/ 50 h 501"/>
                <a:gd name="T52" fmla="*/ 2182 w 3438"/>
                <a:gd name="T53" fmla="*/ 54 h 501"/>
                <a:gd name="T54" fmla="*/ 1959 w 3438"/>
                <a:gd name="T55" fmla="*/ 72 h 501"/>
                <a:gd name="T56" fmla="*/ 1729 w 3438"/>
                <a:gd name="T57" fmla="*/ 104 h 501"/>
                <a:gd name="T58" fmla="*/ 1497 w 3438"/>
                <a:gd name="T59" fmla="*/ 147 h 501"/>
                <a:gd name="T60" fmla="*/ 1269 w 3438"/>
                <a:gd name="T61" fmla="*/ 201 h 501"/>
                <a:gd name="T62" fmla="*/ 1047 w 3438"/>
                <a:gd name="T63" fmla="*/ 265 h 501"/>
                <a:gd name="T64" fmla="*/ 840 w 3438"/>
                <a:gd name="T65" fmla="*/ 337 h 501"/>
                <a:gd name="T66" fmla="*/ 651 w 3438"/>
                <a:gd name="T67" fmla="*/ 416 h 501"/>
                <a:gd name="T68" fmla="*/ 486 w 3438"/>
                <a:gd name="T69" fmla="*/ 501 h 501"/>
                <a:gd name="T70" fmla="*/ 153 w 3438"/>
                <a:gd name="T71" fmla="*/ 429 h 501"/>
                <a:gd name="T72" fmla="*/ 473 w 3438"/>
                <a:gd name="T73" fmla="*/ 300 h 501"/>
                <a:gd name="T74" fmla="*/ 807 w 3438"/>
                <a:gd name="T75" fmla="*/ 196 h 501"/>
                <a:gd name="T76" fmla="*/ 1152 w 3438"/>
                <a:gd name="T77" fmla="*/ 112 h 501"/>
                <a:gd name="T78" fmla="*/ 1505 w 3438"/>
                <a:gd name="T79" fmla="*/ 51 h 501"/>
                <a:gd name="T80" fmla="*/ 1861 w 3438"/>
                <a:gd name="T81" fmla="*/ 15 h 501"/>
                <a:gd name="T82" fmla="*/ 2219 w 3438"/>
                <a:gd name="T83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38" h="501">
                  <a:moveTo>
                    <a:pt x="2219" y="0"/>
                  </a:moveTo>
                  <a:lnTo>
                    <a:pt x="2399" y="3"/>
                  </a:lnTo>
                  <a:lnTo>
                    <a:pt x="2576" y="11"/>
                  </a:lnTo>
                  <a:lnTo>
                    <a:pt x="2753" y="24"/>
                  </a:lnTo>
                  <a:lnTo>
                    <a:pt x="2927" y="45"/>
                  </a:lnTo>
                  <a:lnTo>
                    <a:pt x="3100" y="71"/>
                  </a:lnTo>
                  <a:lnTo>
                    <a:pt x="3270" y="103"/>
                  </a:lnTo>
                  <a:lnTo>
                    <a:pt x="3438" y="142"/>
                  </a:lnTo>
                  <a:lnTo>
                    <a:pt x="3293" y="123"/>
                  </a:lnTo>
                  <a:lnTo>
                    <a:pt x="3146" y="113"/>
                  </a:lnTo>
                  <a:lnTo>
                    <a:pt x="2999" y="108"/>
                  </a:lnTo>
                  <a:lnTo>
                    <a:pt x="2850" y="108"/>
                  </a:lnTo>
                  <a:lnTo>
                    <a:pt x="2701" y="114"/>
                  </a:lnTo>
                  <a:lnTo>
                    <a:pt x="2553" y="126"/>
                  </a:lnTo>
                  <a:lnTo>
                    <a:pt x="2406" y="143"/>
                  </a:lnTo>
                  <a:lnTo>
                    <a:pt x="2262" y="165"/>
                  </a:lnTo>
                  <a:lnTo>
                    <a:pt x="2119" y="193"/>
                  </a:lnTo>
                  <a:lnTo>
                    <a:pt x="1979" y="224"/>
                  </a:lnTo>
                  <a:lnTo>
                    <a:pt x="1843" y="261"/>
                  </a:lnTo>
                  <a:lnTo>
                    <a:pt x="1709" y="302"/>
                  </a:lnTo>
                  <a:lnTo>
                    <a:pt x="1581" y="346"/>
                  </a:lnTo>
                  <a:lnTo>
                    <a:pt x="1457" y="394"/>
                  </a:lnTo>
                  <a:lnTo>
                    <a:pt x="1338" y="446"/>
                  </a:lnTo>
                  <a:lnTo>
                    <a:pt x="1227" y="501"/>
                  </a:lnTo>
                  <a:lnTo>
                    <a:pt x="722" y="501"/>
                  </a:lnTo>
                  <a:lnTo>
                    <a:pt x="820" y="449"/>
                  </a:lnTo>
                  <a:lnTo>
                    <a:pt x="921" y="401"/>
                  </a:lnTo>
                  <a:lnTo>
                    <a:pt x="1023" y="358"/>
                  </a:lnTo>
                  <a:lnTo>
                    <a:pt x="1126" y="319"/>
                  </a:lnTo>
                  <a:lnTo>
                    <a:pt x="1228" y="283"/>
                  </a:lnTo>
                  <a:lnTo>
                    <a:pt x="1331" y="251"/>
                  </a:lnTo>
                  <a:lnTo>
                    <a:pt x="1432" y="222"/>
                  </a:lnTo>
                  <a:lnTo>
                    <a:pt x="1533" y="196"/>
                  </a:lnTo>
                  <a:lnTo>
                    <a:pt x="1633" y="173"/>
                  </a:lnTo>
                  <a:lnTo>
                    <a:pt x="1730" y="152"/>
                  </a:lnTo>
                  <a:lnTo>
                    <a:pt x="1823" y="135"/>
                  </a:lnTo>
                  <a:lnTo>
                    <a:pt x="1915" y="120"/>
                  </a:lnTo>
                  <a:lnTo>
                    <a:pt x="2003" y="108"/>
                  </a:lnTo>
                  <a:lnTo>
                    <a:pt x="2085" y="96"/>
                  </a:lnTo>
                  <a:lnTo>
                    <a:pt x="2164" y="88"/>
                  </a:lnTo>
                  <a:lnTo>
                    <a:pt x="2237" y="80"/>
                  </a:lnTo>
                  <a:lnTo>
                    <a:pt x="2305" y="75"/>
                  </a:lnTo>
                  <a:lnTo>
                    <a:pt x="2367" y="70"/>
                  </a:lnTo>
                  <a:lnTo>
                    <a:pt x="2422" y="67"/>
                  </a:lnTo>
                  <a:lnTo>
                    <a:pt x="2471" y="64"/>
                  </a:lnTo>
                  <a:lnTo>
                    <a:pt x="2511" y="63"/>
                  </a:lnTo>
                  <a:lnTo>
                    <a:pt x="2544" y="63"/>
                  </a:lnTo>
                  <a:lnTo>
                    <a:pt x="2568" y="62"/>
                  </a:lnTo>
                  <a:lnTo>
                    <a:pt x="2582" y="62"/>
                  </a:lnTo>
                  <a:lnTo>
                    <a:pt x="2587" y="62"/>
                  </a:lnTo>
                  <a:lnTo>
                    <a:pt x="2493" y="54"/>
                  </a:lnTo>
                  <a:lnTo>
                    <a:pt x="2393" y="50"/>
                  </a:lnTo>
                  <a:lnTo>
                    <a:pt x="2290" y="50"/>
                  </a:lnTo>
                  <a:lnTo>
                    <a:pt x="2182" y="54"/>
                  </a:lnTo>
                  <a:lnTo>
                    <a:pt x="2072" y="62"/>
                  </a:lnTo>
                  <a:lnTo>
                    <a:pt x="1959" y="72"/>
                  </a:lnTo>
                  <a:lnTo>
                    <a:pt x="1845" y="87"/>
                  </a:lnTo>
                  <a:lnTo>
                    <a:pt x="1729" y="104"/>
                  </a:lnTo>
                  <a:lnTo>
                    <a:pt x="1613" y="123"/>
                  </a:lnTo>
                  <a:lnTo>
                    <a:pt x="1497" y="147"/>
                  </a:lnTo>
                  <a:lnTo>
                    <a:pt x="1381" y="172"/>
                  </a:lnTo>
                  <a:lnTo>
                    <a:pt x="1269" y="201"/>
                  </a:lnTo>
                  <a:lnTo>
                    <a:pt x="1156" y="231"/>
                  </a:lnTo>
                  <a:lnTo>
                    <a:pt x="1047" y="265"/>
                  </a:lnTo>
                  <a:lnTo>
                    <a:pt x="942" y="299"/>
                  </a:lnTo>
                  <a:lnTo>
                    <a:pt x="840" y="337"/>
                  </a:lnTo>
                  <a:lnTo>
                    <a:pt x="743" y="375"/>
                  </a:lnTo>
                  <a:lnTo>
                    <a:pt x="651" y="416"/>
                  </a:lnTo>
                  <a:lnTo>
                    <a:pt x="566" y="458"/>
                  </a:lnTo>
                  <a:lnTo>
                    <a:pt x="486" y="501"/>
                  </a:lnTo>
                  <a:lnTo>
                    <a:pt x="0" y="501"/>
                  </a:lnTo>
                  <a:lnTo>
                    <a:pt x="153" y="429"/>
                  </a:lnTo>
                  <a:lnTo>
                    <a:pt x="312" y="362"/>
                  </a:lnTo>
                  <a:lnTo>
                    <a:pt x="473" y="300"/>
                  </a:lnTo>
                  <a:lnTo>
                    <a:pt x="639" y="245"/>
                  </a:lnTo>
                  <a:lnTo>
                    <a:pt x="807" y="196"/>
                  </a:lnTo>
                  <a:lnTo>
                    <a:pt x="979" y="151"/>
                  </a:lnTo>
                  <a:lnTo>
                    <a:pt x="1152" y="112"/>
                  </a:lnTo>
                  <a:lnTo>
                    <a:pt x="1328" y="79"/>
                  </a:lnTo>
                  <a:lnTo>
                    <a:pt x="1505" y="51"/>
                  </a:lnTo>
                  <a:lnTo>
                    <a:pt x="1683" y="30"/>
                  </a:lnTo>
                  <a:lnTo>
                    <a:pt x="1861" y="15"/>
                  </a:lnTo>
                  <a:lnTo>
                    <a:pt x="2041" y="4"/>
                  </a:lnTo>
                  <a:lnTo>
                    <a:pt x="2219" y="0"/>
                  </a:lnTo>
                  <a:close/>
                </a:path>
              </a:pathLst>
            </a:custGeom>
            <a:solidFill>
              <a:srgbClr val="D718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>
            <a:lvl1pPr>
              <a:defRPr sz="3600" b="1">
                <a:solidFill>
                  <a:srgbClr val="1F42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07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9AFF6-94FB-4D73-A5B8-8CEBF2544A87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3018" y="6400801"/>
            <a:ext cx="9144000" cy="457199"/>
          </a:xfrm>
          <a:prstGeom prst="rect">
            <a:avLst/>
          </a:prstGeom>
          <a:solidFill>
            <a:srgbClr val="1F42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463040" y="6504801"/>
            <a:ext cx="729996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Florida Department of Transportation</a:t>
            </a:r>
          </a:p>
        </p:txBody>
      </p:sp>
      <p:pic>
        <p:nvPicPr>
          <p:cNvPr id="10" name="Content Placeholder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426199"/>
            <a:ext cx="914400" cy="406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5260818" y="6183556"/>
            <a:ext cx="3883182" cy="674444"/>
            <a:chOff x="5257800" y="6161597"/>
            <a:chExt cx="3883182" cy="674444"/>
          </a:xfrm>
        </p:grpSpPr>
        <p:sp>
          <p:nvSpPr>
            <p:cNvPr id="27" name="Rectangle 26"/>
            <p:cNvSpPr/>
            <p:nvPr userDrawn="1"/>
          </p:nvSpPr>
          <p:spPr>
            <a:xfrm>
              <a:off x="5786937" y="6173563"/>
              <a:ext cx="3354045" cy="662478"/>
            </a:xfrm>
            <a:custGeom>
              <a:avLst/>
              <a:gdLst>
                <a:gd name="connsiteX0" fmla="*/ 0 w 3354045"/>
                <a:gd name="connsiteY0" fmla="*/ 0 h 482611"/>
                <a:gd name="connsiteX1" fmla="*/ 3354045 w 3354045"/>
                <a:gd name="connsiteY1" fmla="*/ 0 h 482611"/>
                <a:gd name="connsiteX2" fmla="*/ 3354045 w 3354045"/>
                <a:gd name="connsiteY2" fmla="*/ 482611 h 482611"/>
                <a:gd name="connsiteX3" fmla="*/ 0 w 3354045"/>
                <a:gd name="connsiteY3" fmla="*/ 482611 h 482611"/>
                <a:gd name="connsiteX4" fmla="*/ 0 w 3354045"/>
                <a:gd name="connsiteY4" fmla="*/ 0 h 482611"/>
                <a:gd name="connsiteX0" fmla="*/ 479581 w 3354045"/>
                <a:gd name="connsiteY0" fmla="*/ 108705 h 482611"/>
                <a:gd name="connsiteX1" fmla="*/ 3354045 w 3354045"/>
                <a:gd name="connsiteY1" fmla="*/ 0 h 482611"/>
                <a:gd name="connsiteX2" fmla="*/ 3354045 w 3354045"/>
                <a:gd name="connsiteY2" fmla="*/ 482611 h 482611"/>
                <a:gd name="connsiteX3" fmla="*/ 0 w 3354045"/>
                <a:gd name="connsiteY3" fmla="*/ 482611 h 482611"/>
                <a:gd name="connsiteX4" fmla="*/ 479581 w 3354045"/>
                <a:gd name="connsiteY4" fmla="*/ 108705 h 482611"/>
                <a:gd name="connsiteX0" fmla="*/ 479581 w 3354045"/>
                <a:gd name="connsiteY0" fmla="*/ 238874 h 612780"/>
                <a:gd name="connsiteX1" fmla="*/ 3354045 w 3354045"/>
                <a:gd name="connsiteY1" fmla="*/ 130169 h 612780"/>
                <a:gd name="connsiteX2" fmla="*/ 3354045 w 3354045"/>
                <a:gd name="connsiteY2" fmla="*/ 612780 h 612780"/>
                <a:gd name="connsiteX3" fmla="*/ 0 w 3354045"/>
                <a:gd name="connsiteY3" fmla="*/ 612780 h 612780"/>
                <a:gd name="connsiteX4" fmla="*/ 479581 w 3354045"/>
                <a:gd name="connsiteY4" fmla="*/ 238874 h 612780"/>
                <a:gd name="connsiteX0" fmla="*/ 479581 w 3354045"/>
                <a:gd name="connsiteY0" fmla="*/ 288572 h 662478"/>
                <a:gd name="connsiteX1" fmla="*/ 3354045 w 3354045"/>
                <a:gd name="connsiteY1" fmla="*/ 179867 h 662478"/>
                <a:gd name="connsiteX2" fmla="*/ 3354045 w 3354045"/>
                <a:gd name="connsiteY2" fmla="*/ 662478 h 662478"/>
                <a:gd name="connsiteX3" fmla="*/ 0 w 3354045"/>
                <a:gd name="connsiteY3" fmla="*/ 662478 h 662478"/>
                <a:gd name="connsiteX4" fmla="*/ 479581 w 3354045"/>
                <a:gd name="connsiteY4" fmla="*/ 288572 h 66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4045" h="662478">
                  <a:moveTo>
                    <a:pt x="479581" y="288572"/>
                  </a:moveTo>
                  <a:cubicBezTo>
                    <a:pt x="2144318" y="-198469"/>
                    <a:pt x="2808329" y="49847"/>
                    <a:pt x="3354045" y="179867"/>
                  </a:cubicBezTo>
                  <a:lnTo>
                    <a:pt x="3354045" y="662478"/>
                  </a:lnTo>
                  <a:lnTo>
                    <a:pt x="0" y="662478"/>
                  </a:lnTo>
                  <a:lnTo>
                    <a:pt x="479581" y="288572"/>
                  </a:lnTo>
                  <a:close/>
                </a:path>
              </a:pathLst>
            </a:custGeom>
            <a:solidFill>
              <a:srgbClr val="1F42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5257800" y="6161597"/>
              <a:ext cx="3883182" cy="674444"/>
            </a:xfrm>
            <a:custGeom>
              <a:avLst/>
              <a:gdLst>
                <a:gd name="T0" fmla="*/ 2399 w 3438"/>
                <a:gd name="T1" fmla="*/ 3 h 501"/>
                <a:gd name="T2" fmla="*/ 2753 w 3438"/>
                <a:gd name="T3" fmla="*/ 24 h 501"/>
                <a:gd name="T4" fmla="*/ 3100 w 3438"/>
                <a:gd name="T5" fmla="*/ 71 h 501"/>
                <a:gd name="T6" fmla="*/ 3438 w 3438"/>
                <a:gd name="T7" fmla="*/ 142 h 501"/>
                <a:gd name="T8" fmla="*/ 3146 w 3438"/>
                <a:gd name="T9" fmla="*/ 113 h 501"/>
                <a:gd name="T10" fmla="*/ 2850 w 3438"/>
                <a:gd name="T11" fmla="*/ 108 h 501"/>
                <a:gd name="T12" fmla="*/ 2553 w 3438"/>
                <a:gd name="T13" fmla="*/ 126 h 501"/>
                <a:gd name="T14" fmla="*/ 2262 w 3438"/>
                <a:gd name="T15" fmla="*/ 165 h 501"/>
                <a:gd name="T16" fmla="*/ 1979 w 3438"/>
                <a:gd name="T17" fmla="*/ 224 h 501"/>
                <a:gd name="T18" fmla="*/ 1709 w 3438"/>
                <a:gd name="T19" fmla="*/ 302 h 501"/>
                <a:gd name="T20" fmla="*/ 1457 w 3438"/>
                <a:gd name="T21" fmla="*/ 394 h 501"/>
                <a:gd name="T22" fmla="*/ 1227 w 3438"/>
                <a:gd name="T23" fmla="*/ 501 h 501"/>
                <a:gd name="T24" fmla="*/ 820 w 3438"/>
                <a:gd name="T25" fmla="*/ 449 h 501"/>
                <a:gd name="T26" fmla="*/ 1023 w 3438"/>
                <a:gd name="T27" fmla="*/ 358 h 501"/>
                <a:gd name="T28" fmla="*/ 1228 w 3438"/>
                <a:gd name="T29" fmla="*/ 283 h 501"/>
                <a:gd name="T30" fmla="*/ 1432 w 3438"/>
                <a:gd name="T31" fmla="*/ 222 h 501"/>
                <a:gd name="T32" fmla="*/ 1633 w 3438"/>
                <a:gd name="T33" fmla="*/ 173 h 501"/>
                <a:gd name="T34" fmla="*/ 1823 w 3438"/>
                <a:gd name="T35" fmla="*/ 135 h 501"/>
                <a:gd name="T36" fmla="*/ 2003 w 3438"/>
                <a:gd name="T37" fmla="*/ 108 h 501"/>
                <a:gd name="T38" fmla="*/ 2164 w 3438"/>
                <a:gd name="T39" fmla="*/ 88 h 501"/>
                <a:gd name="T40" fmla="*/ 2305 w 3438"/>
                <a:gd name="T41" fmla="*/ 75 h 501"/>
                <a:gd name="T42" fmla="*/ 2422 w 3438"/>
                <a:gd name="T43" fmla="*/ 67 h 501"/>
                <a:gd name="T44" fmla="*/ 2511 w 3438"/>
                <a:gd name="T45" fmla="*/ 63 h 501"/>
                <a:gd name="T46" fmla="*/ 2568 w 3438"/>
                <a:gd name="T47" fmla="*/ 62 h 501"/>
                <a:gd name="T48" fmla="*/ 2587 w 3438"/>
                <a:gd name="T49" fmla="*/ 62 h 501"/>
                <a:gd name="T50" fmla="*/ 2393 w 3438"/>
                <a:gd name="T51" fmla="*/ 50 h 501"/>
                <a:gd name="T52" fmla="*/ 2182 w 3438"/>
                <a:gd name="T53" fmla="*/ 54 h 501"/>
                <a:gd name="T54" fmla="*/ 1959 w 3438"/>
                <a:gd name="T55" fmla="*/ 72 h 501"/>
                <a:gd name="T56" fmla="*/ 1729 w 3438"/>
                <a:gd name="T57" fmla="*/ 104 h 501"/>
                <a:gd name="T58" fmla="*/ 1497 w 3438"/>
                <a:gd name="T59" fmla="*/ 147 h 501"/>
                <a:gd name="T60" fmla="*/ 1269 w 3438"/>
                <a:gd name="T61" fmla="*/ 201 h 501"/>
                <a:gd name="T62" fmla="*/ 1047 w 3438"/>
                <a:gd name="T63" fmla="*/ 265 h 501"/>
                <a:gd name="T64" fmla="*/ 840 w 3438"/>
                <a:gd name="T65" fmla="*/ 337 h 501"/>
                <a:gd name="T66" fmla="*/ 651 w 3438"/>
                <a:gd name="T67" fmla="*/ 416 h 501"/>
                <a:gd name="T68" fmla="*/ 486 w 3438"/>
                <a:gd name="T69" fmla="*/ 501 h 501"/>
                <a:gd name="T70" fmla="*/ 153 w 3438"/>
                <a:gd name="T71" fmla="*/ 429 h 501"/>
                <a:gd name="T72" fmla="*/ 473 w 3438"/>
                <a:gd name="T73" fmla="*/ 300 h 501"/>
                <a:gd name="T74" fmla="*/ 807 w 3438"/>
                <a:gd name="T75" fmla="*/ 196 h 501"/>
                <a:gd name="T76" fmla="*/ 1152 w 3438"/>
                <a:gd name="T77" fmla="*/ 112 h 501"/>
                <a:gd name="T78" fmla="*/ 1505 w 3438"/>
                <a:gd name="T79" fmla="*/ 51 h 501"/>
                <a:gd name="T80" fmla="*/ 1861 w 3438"/>
                <a:gd name="T81" fmla="*/ 15 h 501"/>
                <a:gd name="T82" fmla="*/ 2219 w 3438"/>
                <a:gd name="T83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38" h="501">
                  <a:moveTo>
                    <a:pt x="2219" y="0"/>
                  </a:moveTo>
                  <a:lnTo>
                    <a:pt x="2399" y="3"/>
                  </a:lnTo>
                  <a:lnTo>
                    <a:pt x="2576" y="11"/>
                  </a:lnTo>
                  <a:lnTo>
                    <a:pt x="2753" y="24"/>
                  </a:lnTo>
                  <a:lnTo>
                    <a:pt x="2927" y="45"/>
                  </a:lnTo>
                  <a:lnTo>
                    <a:pt x="3100" y="71"/>
                  </a:lnTo>
                  <a:lnTo>
                    <a:pt x="3270" y="103"/>
                  </a:lnTo>
                  <a:lnTo>
                    <a:pt x="3438" y="142"/>
                  </a:lnTo>
                  <a:lnTo>
                    <a:pt x="3293" y="123"/>
                  </a:lnTo>
                  <a:lnTo>
                    <a:pt x="3146" y="113"/>
                  </a:lnTo>
                  <a:lnTo>
                    <a:pt x="2999" y="108"/>
                  </a:lnTo>
                  <a:lnTo>
                    <a:pt x="2850" y="108"/>
                  </a:lnTo>
                  <a:lnTo>
                    <a:pt x="2701" y="114"/>
                  </a:lnTo>
                  <a:lnTo>
                    <a:pt x="2553" y="126"/>
                  </a:lnTo>
                  <a:lnTo>
                    <a:pt x="2406" y="143"/>
                  </a:lnTo>
                  <a:lnTo>
                    <a:pt x="2262" y="165"/>
                  </a:lnTo>
                  <a:lnTo>
                    <a:pt x="2119" y="193"/>
                  </a:lnTo>
                  <a:lnTo>
                    <a:pt x="1979" y="224"/>
                  </a:lnTo>
                  <a:lnTo>
                    <a:pt x="1843" y="261"/>
                  </a:lnTo>
                  <a:lnTo>
                    <a:pt x="1709" y="302"/>
                  </a:lnTo>
                  <a:lnTo>
                    <a:pt x="1581" y="346"/>
                  </a:lnTo>
                  <a:lnTo>
                    <a:pt x="1457" y="394"/>
                  </a:lnTo>
                  <a:lnTo>
                    <a:pt x="1338" y="446"/>
                  </a:lnTo>
                  <a:lnTo>
                    <a:pt x="1227" y="501"/>
                  </a:lnTo>
                  <a:lnTo>
                    <a:pt x="722" y="501"/>
                  </a:lnTo>
                  <a:lnTo>
                    <a:pt x="820" y="449"/>
                  </a:lnTo>
                  <a:lnTo>
                    <a:pt x="921" y="401"/>
                  </a:lnTo>
                  <a:lnTo>
                    <a:pt x="1023" y="358"/>
                  </a:lnTo>
                  <a:lnTo>
                    <a:pt x="1126" y="319"/>
                  </a:lnTo>
                  <a:lnTo>
                    <a:pt x="1228" y="283"/>
                  </a:lnTo>
                  <a:lnTo>
                    <a:pt x="1331" y="251"/>
                  </a:lnTo>
                  <a:lnTo>
                    <a:pt x="1432" y="222"/>
                  </a:lnTo>
                  <a:lnTo>
                    <a:pt x="1533" y="196"/>
                  </a:lnTo>
                  <a:lnTo>
                    <a:pt x="1633" y="173"/>
                  </a:lnTo>
                  <a:lnTo>
                    <a:pt x="1730" y="152"/>
                  </a:lnTo>
                  <a:lnTo>
                    <a:pt x="1823" y="135"/>
                  </a:lnTo>
                  <a:lnTo>
                    <a:pt x="1915" y="120"/>
                  </a:lnTo>
                  <a:lnTo>
                    <a:pt x="2003" y="108"/>
                  </a:lnTo>
                  <a:lnTo>
                    <a:pt x="2085" y="96"/>
                  </a:lnTo>
                  <a:lnTo>
                    <a:pt x="2164" y="88"/>
                  </a:lnTo>
                  <a:lnTo>
                    <a:pt x="2237" y="80"/>
                  </a:lnTo>
                  <a:lnTo>
                    <a:pt x="2305" y="75"/>
                  </a:lnTo>
                  <a:lnTo>
                    <a:pt x="2367" y="70"/>
                  </a:lnTo>
                  <a:lnTo>
                    <a:pt x="2422" y="67"/>
                  </a:lnTo>
                  <a:lnTo>
                    <a:pt x="2471" y="64"/>
                  </a:lnTo>
                  <a:lnTo>
                    <a:pt x="2511" y="63"/>
                  </a:lnTo>
                  <a:lnTo>
                    <a:pt x="2544" y="63"/>
                  </a:lnTo>
                  <a:lnTo>
                    <a:pt x="2568" y="62"/>
                  </a:lnTo>
                  <a:lnTo>
                    <a:pt x="2582" y="62"/>
                  </a:lnTo>
                  <a:lnTo>
                    <a:pt x="2587" y="62"/>
                  </a:lnTo>
                  <a:lnTo>
                    <a:pt x="2493" y="54"/>
                  </a:lnTo>
                  <a:lnTo>
                    <a:pt x="2393" y="50"/>
                  </a:lnTo>
                  <a:lnTo>
                    <a:pt x="2290" y="50"/>
                  </a:lnTo>
                  <a:lnTo>
                    <a:pt x="2182" y="54"/>
                  </a:lnTo>
                  <a:lnTo>
                    <a:pt x="2072" y="62"/>
                  </a:lnTo>
                  <a:lnTo>
                    <a:pt x="1959" y="72"/>
                  </a:lnTo>
                  <a:lnTo>
                    <a:pt x="1845" y="87"/>
                  </a:lnTo>
                  <a:lnTo>
                    <a:pt x="1729" y="104"/>
                  </a:lnTo>
                  <a:lnTo>
                    <a:pt x="1613" y="123"/>
                  </a:lnTo>
                  <a:lnTo>
                    <a:pt x="1497" y="147"/>
                  </a:lnTo>
                  <a:lnTo>
                    <a:pt x="1381" y="172"/>
                  </a:lnTo>
                  <a:lnTo>
                    <a:pt x="1269" y="201"/>
                  </a:lnTo>
                  <a:lnTo>
                    <a:pt x="1156" y="231"/>
                  </a:lnTo>
                  <a:lnTo>
                    <a:pt x="1047" y="265"/>
                  </a:lnTo>
                  <a:lnTo>
                    <a:pt x="942" y="299"/>
                  </a:lnTo>
                  <a:lnTo>
                    <a:pt x="840" y="337"/>
                  </a:lnTo>
                  <a:lnTo>
                    <a:pt x="743" y="375"/>
                  </a:lnTo>
                  <a:lnTo>
                    <a:pt x="651" y="416"/>
                  </a:lnTo>
                  <a:lnTo>
                    <a:pt x="566" y="458"/>
                  </a:lnTo>
                  <a:lnTo>
                    <a:pt x="486" y="501"/>
                  </a:lnTo>
                  <a:lnTo>
                    <a:pt x="0" y="501"/>
                  </a:lnTo>
                  <a:lnTo>
                    <a:pt x="153" y="429"/>
                  </a:lnTo>
                  <a:lnTo>
                    <a:pt x="312" y="362"/>
                  </a:lnTo>
                  <a:lnTo>
                    <a:pt x="473" y="300"/>
                  </a:lnTo>
                  <a:lnTo>
                    <a:pt x="639" y="245"/>
                  </a:lnTo>
                  <a:lnTo>
                    <a:pt x="807" y="196"/>
                  </a:lnTo>
                  <a:lnTo>
                    <a:pt x="979" y="151"/>
                  </a:lnTo>
                  <a:lnTo>
                    <a:pt x="1152" y="112"/>
                  </a:lnTo>
                  <a:lnTo>
                    <a:pt x="1328" y="79"/>
                  </a:lnTo>
                  <a:lnTo>
                    <a:pt x="1505" y="51"/>
                  </a:lnTo>
                  <a:lnTo>
                    <a:pt x="1683" y="30"/>
                  </a:lnTo>
                  <a:lnTo>
                    <a:pt x="1861" y="15"/>
                  </a:lnTo>
                  <a:lnTo>
                    <a:pt x="2041" y="4"/>
                  </a:lnTo>
                  <a:lnTo>
                    <a:pt x="2219" y="0"/>
                  </a:lnTo>
                  <a:close/>
                </a:path>
              </a:pathLst>
            </a:custGeom>
            <a:solidFill>
              <a:srgbClr val="D718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34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jpe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emf"/><Relationship Id="rId5" Type="http://schemas.openxmlformats.org/officeDocument/2006/relationships/image" Target="../media/image26.jpe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jpg"/><Relationship Id="rId1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hyperlink" Target="https://fdot.tips/38uVqkO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4309229"/>
            <a:ext cx="7315200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1F4284"/>
                </a:solidFill>
                <a:latin typeface="Arial"/>
                <a:cs typeface="Arial"/>
              </a:rPr>
              <a:t>District Safety Engineering Meeting</a:t>
            </a:r>
          </a:p>
          <a:p>
            <a:pPr algn="ctr"/>
            <a:r>
              <a:rPr lang="en-US" sz="3200" b="1" dirty="0">
                <a:solidFill>
                  <a:srgbClr val="1F4284"/>
                </a:solidFill>
                <a:latin typeface="Arial"/>
                <a:cs typeface="Arial"/>
              </a:rPr>
              <a:t>March 9, 2020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9100" y="2796766"/>
            <a:ext cx="8305800" cy="708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STRIDES 2 Zero</a:t>
            </a:r>
          </a:p>
          <a:p>
            <a:r>
              <a:rPr lang="en-US" b="1" dirty="0">
                <a:solidFill>
                  <a:srgbClr val="589CAF"/>
                </a:solidFill>
                <a:latin typeface="Arial" pitchFamily="34" charset="0"/>
                <a:cs typeface="Arial" pitchFamily="34" charset="0"/>
              </a:rPr>
              <a:t>(SAFE)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55252D8-3139-428C-95E8-B8F9B82A8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6" b="-1056"/>
          <a:stretch/>
        </p:blipFill>
        <p:spPr bwMode="auto">
          <a:xfrm>
            <a:off x="5618422" y="9525"/>
            <a:ext cx="3487478" cy="130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07182D2-6DAF-4C86-8EFA-49788F69B40E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</a:t>
            </a:fld>
            <a:endParaRPr lang="en-US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BBBDD-4F54-4A6B-8AF8-AEBC92D44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89CAF"/>
                </a:solidFill>
              </a:rPr>
              <a:t>S</a:t>
            </a:r>
            <a:r>
              <a:rPr lang="en-US" dirty="0">
                <a:solidFill>
                  <a:srgbClr val="E46C0A"/>
                </a:solidFill>
                <a:ea typeface="+mn-ea"/>
              </a:rPr>
              <a:t>S2Z</a:t>
            </a:r>
            <a:r>
              <a:rPr lang="en-US" dirty="0"/>
              <a:t> SAFE Report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3A5F35-0868-4DC0-A973-C40EDF892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907" y="1258427"/>
            <a:ext cx="3551873" cy="4541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274822-D5CA-47AA-B8BA-C225F3859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499985"/>
            <a:ext cx="4672965" cy="3447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0319A1-9722-47AD-A539-CE2A440C0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32688"/>
            <a:ext cx="4865849" cy="5193475"/>
          </a:xfrm>
        </p:spPr>
        <p:txBody>
          <a:bodyPr>
            <a:normAutofit/>
          </a:bodyPr>
          <a:lstStyle/>
          <a:p>
            <a:r>
              <a:rPr lang="en-US" sz="2800" dirty="0"/>
              <a:t>Include information for candidate intersections and their counterpart sisters</a:t>
            </a:r>
          </a:p>
        </p:txBody>
      </p:sp>
    </p:spTree>
    <p:extLst>
      <p:ext uri="{BB962C8B-B14F-4D97-AF65-F5344CB8AC3E}">
        <p14:creationId xmlns:p14="http://schemas.microsoft.com/office/powerpoint/2010/main" val="2664723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163838-349C-1948-9354-01B751BE8C0A}"/>
              </a:ext>
            </a:extLst>
          </p:cNvPr>
          <p:cNvCxnSpPr/>
          <p:nvPr/>
        </p:nvCxnSpPr>
        <p:spPr>
          <a:xfrm>
            <a:off x="0" y="1456151"/>
            <a:ext cx="9144000" cy="0"/>
          </a:xfrm>
          <a:prstGeom prst="line">
            <a:avLst/>
          </a:prstGeom>
          <a:ln w="254000">
            <a:gradFill flip="none" rotWithShape="1">
              <a:gsLst>
                <a:gs pos="24000">
                  <a:srgbClr val="144281"/>
                </a:gs>
                <a:gs pos="52000">
                  <a:srgbClr val="F1C717"/>
                </a:gs>
                <a:gs pos="82000">
                  <a:srgbClr val="E01928"/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6DD6036-CEE9-4D97-B756-D8860370C205}"/>
              </a:ext>
            </a:extLst>
          </p:cNvPr>
          <p:cNvSpPr txBox="1"/>
          <p:nvPr/>
        </p:nvSpPr>
        <p:spPr>
          <a:xfrm>
            <a:off x="135465" y="1912117"/>
            <a:ext cx="2789253" cy="1082348"/>
          </a:xfrm>
          <a:prstGeom prst="rect">
            <a:avLst/>
          </a:prstGeom>
          <a:noFill/>
        </p:spPr>
        <p:txBody>
          <a:bodyPr wrap="square" lIns="0" tIns="91440" rIns="182880" bIns="91440" rtlCol="0" anchor="t" anchorCtr="0">
            <a:spAutoFit/>
          </a:bodyPr>
          <a:lstStyle/>
          <a:p>
            <a:pPr marL="403225" indent="-231775">
              <a:spcBef>
                <a:spcPts val="800"/>
              </a:spcBef>
              <a:buClr>
                <a:srgbClr val="C00000"/>
              </a:buClr>
              <a:buFont typeface="Lucida Grande Bold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STRIDES 2 Zero</a:t>
            </a:r>
          </a:p>
          <a:p>
            <a:pPr marL="403225" indent="-231775">
              <a:spcBef>
                <a:spcPts val="800"/>
              </a:spcBef>
              <a:buClr>
                <a:srgbClr val="C00000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ETL Process </a:t>
            </a:r>
          </a:p>
          <a:p>
            <a:pPr marL="403225" indent="-231775">
              <a:spcBef>
                <a:spcPts val="800"/>
              </a:spcBef>
              <a:buClr>
                <a:srgbClr val="C00000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Program Development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410809-5482-454B-97DE-A99E9C4C88CA}"/>
              </a:ext>
            </a:extLst>
          </p:cNvPr>
          <p:cNvSpPr txBox="1"/>
          <p:nvPr/>
        </p:nvSpPr>
        <p:spPr>
          <a:xfrm>
            <a:off x="2924718" y="1912117"/>
            <a:ext cx="3442832" cy="4596130"/>
          </a:xfrm>
          <a:prstGeom prst="rect">
            <a:avLst/>
          </a:prstGeom>
          <a:noFill/>
        </p:spPr>
        <p:txBody>
          <a:bodyPr wrap="square" lIns="0" tIns="91440" rIns="182880" bIns="91440" rtlCol="0" anchor="t" anchorCtr="0">
            <a:spAutoFit/>
          </a:bodyPr>
          <a:lstStyle/>
          <a:p>
            <a:pPr marL="403225" indent="-230188">
              <a:spcBef>
                <a:spcPts val="800"/>
              </a:spcBef>
              <a:buClr>
                <a:srgbClr val="BA4945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First SAFE Static Report with Proposed Candidates</a:t>
            </a:r>
          </a:p>
          <a:p>
            <a:pPr marL="403225" indent="-230188">
              <a:spcBef>
                <a:spcPts val="800"/>
              </a:spcBef>
              <a:buClr>
                <a:srgbClr val="BA4945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Program Design and Development </a:t>
            </a:r>
          </a:p>
          <a:p>
            <a:pPr marL="403225" indent="-230188">
              <a:spcBef>
                <a:spcPts val="800"/>
              </a:spcBef>
              <a:buClr>
                <a:srgbClr val="BA4945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ETL Development </a:t>
            </a:r>
          </a:p>
          <a:p>
            <a:pPr marL="403225" indent="-230188">
              <a:spcBef>
                <a:spcPts val="800"/>
              </a:spcBef>
              <a:buClr>
                <a:srgbClr val="BA4945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Roadway Inventory Data Collection for New Countermeasures</a:t>
            </a:r>
          </a:p>
          <a:p>
            <a:pPr marL="403225" indent="-230188">
              <a:spcBef>
                <a:spcPts val="800"/>
              </a:spcBef>
              <a:buClr>
                <a:srgbClr val="BA4945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Dynamic Reporting Mechanism Design and Development</a:t>
            </a:r>
          </a:p>
          <a:p>
            <a:pPr marL="403225" indent="-230188">
              <a:spcBef>
                <a:spcPts val="800"/>
              </a:spcBef>
              <a:buClr>
                <a:srgbClr val="BA4945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Work Program Integration</a:t>
            </a:r>
          </a:p>
          <a:p>
            <a:pPr marL="403225" indent="-230188">
              <a:spcBef>
                <a:spcPts val="800"/>
              </a:spcBef>
              <a:buClr>
                <a:srgbClr val="BA4945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Database Architecture Continued Development	</a:t>
            </a:r>
          </a:p>
          <a:p>
            <a:pPr marL="403225" indent="-230188">
              <a:spcBef>
                <a:spcPts val="800"/>
              </a:spcBef>
              <a:buClr>
                <a:srgbClr val="BA4945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Coordination with Partnerships and Research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4624F80-A5EB-DC4E-A74F-31571789D153}"/>
              </a:ext>
            </a:extLst>
          </p:cNvPr>
          <p:cNvGrpSpPr/>
          <p:nvPr/>
        </p:nvGrpSpPr>
        <p:grpSpPr>
          <a:xfrm>
            <a:off x="299156" y="1221891"/>
            <a:ext cx="2319250" cy="520861"/>
            <a:chOff x="299156" y="1221891"/>
            <a:chExt cx="2319250" cy="520861"/>
          </a:xfrm>
        </p:grpSpPr>
        <p:sp>
          <p:nvSpPr>
            <p:cNvPr id="24" name="Pentagon 23">
              <a:extLst>
                <a:ext uri="{FF2B5EF4-FFF2-40B4-BE49-F238E27FC236}">
                  <a16:creationId xmlns:a16="http://schemas.microsoft.com/office/drawing/2014/main" id="{E927E93B-0394-0049-AAEA-F2318C91700A}"/>
                </a:ext>
              </a:extLst>
            </p:cNvPr>
            <p:cNvSpPr/>
            <p:nvPr/>
          </p:nvSpPr>
          <p:spPr>
            <a:xfrm>
              <a:off x="299156" y="1221891"/>
              <a:ext cx="2319250" cy="520861"/>
            </a:xfrm>
            <a:prstGeom prst="homePlate">
              <a:avLst/>
            </a:prstGeom>
            <a:solidFill>
              <a:srgbClr val="144281"/>
            </a:solidFill>
            <a:ln>
              <a:solidFill>
                <a:schemeClr val="bg1"/>
              </a:solidFill>
            </a:ln>
            <a:effectLst>
              <a:outerShdw blurRad="215900" dist="889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5A181F4-E16B-274D-953F-D94FF7DA8917}"/>
                </a:ext>
              </a:extLst>
            </p:cNvPr>
            <p:cNvSpPr txBox="1"/>
            <p:nvPr/>
          </p:nvSpPr>
          <p:spPr>
            <a:xfrm>
              <a:off x="400958" y="1251488"/>
              <a:ext cx="1798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2019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25AA389-8252-4854-9CEB-8AA5354A8745}"/>
              </a:ext>
            </a:extLst>
          </p:cNvPr>
          <p:cNvSpPr txBox="1"/>
          <p:nvPr/>
        </p:nvSpPr>
        <p:spPr>
          <a:xfrm>
            <a:off x="6024880" y="1912117"/>
            <a:ext cx="3291840" cy="4134465"/>
          </a:xfrm>
          <a:prstGeom prst="rect">
            <a:avLst/>
          </a:prstGeom>
          <a:noFill/>
        </p:spPr>
        <p:txBody>
          <a:bodyPr wrap="square" lIns="0" tIns="91440" rIns="182880" bIns="91440" rtlCol="0" anchor="t" anchorCtr="0">
            <a:spAutoFit/>
          </a:bodyPr>
          <a:lstStyle/>
          <a:p>
            <a:pPr marL="403225" indent="-230188">
              <a:spcBef>
                <a:spcPts val="800"/>
              </a:spcBef>
              <a:buClr>
                <a:srgbClr val="DB8838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Dynamic Reporting Development</a:t>
            </a:r>
          </a:p>
          <a:p>
            <a:pPr marL="403225" indent="-230188">
              <a:spcBef>
                <a:spcPts val="800"/>
              </a:spcBef>
              <a:buClr>
                <a:srgbClr val="DB8838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Program Design and Continued Development </a:t>
            </a:r>
          </a:p>
          <a:p>
            <a:pPr marL="403225" indent="-230188">
              <a:spcBef>
                <a:spcPts val="800"/>
              </a:spcBef>
              <a:buClr>
                <a:srgbClr val="DB8838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ETL Continued Development </a:t>
            </a:r>
          </a:p>
          <a:p>
            <a:pPr marL="403225" indent="-230188">
              <a:spcBef>
                <a:spcPts val="800"/>
              </a:spcBef>
              <a:buClr>
                <a:srgbClr val="DB8838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Development of Florida-specific CMFs</a:t>
            </a:r>
          </a:p>
          <a:p>
            <a:pPr marL="403225" indent="-230188">
              <a:spcBef>
                <a:spcPts val="800"/>
              </a:spcBef>
              <a:buClr>
                <a:srgbClr val="DB8838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Analysis and Incorporation of other Countermeasures</a:t>
            </a:r>
          </a:p>
          <a:p>
            <a:pPr marL="403225" indent="-230188">
              <a:spcBef>
                <a:spcPts val="800"/>
              </a:spcBef>
              <a:buClr>
                <a:srgbClr val="DB8838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CAV Countermeasure Data</a:t>
            </a:r>
          </a:p>
          <a:p>
            <a:pPr marL="403225" indent="-230188">
              <a:spcBef>
                <a:spcPts val="800"/>
              </a:spcBef>
              <a:buClr>
                <a:srgbClr val="DB8838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Database Architecture Continued Development	</a:t>
            </a:r>
          </a:p>
          <a:p>
            <a:pPr marL="403225" indent="-230188">
              <a:spcBef>
                <a:spcPts val="800"/>
              </a:spcBef>
              <a:buClr>
                <a:srgbClr val="DB8838"/>
              </a:buClr>
              <a:buFont typeface="Lucida Grande" panose="020B0600040502020204" pitchFamily="34" charset="0"/>
              <a:buChar char="▶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Continued Coordination with Partnerships and Research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E91AA47-C1EB-BA4B-84EF-B82B0A127910}"/>
              </a:ext>
            </a:extLst>
          </p:cNvPr>
          <p:cNvGrpSpPr/>
          <p:nvPr/>
        </p:nvGrpSpPr>
        <p:grpSpPr>
          <a:xfrm>
            <a:off x="3333353" y="1216192"/>
            <a:ext cx="2319250" cy="520861"/>
            <a:chOff x="3333353" y="1216192"/>
            <a:chExt cx="2319250" cy="520861"/>
          </a:xfrm>
        </p:grpSpPr>
        <p:sp>
          <p:nvSpPr>
            <p:cNvPr id="11" name="Pentagon 10">
              <a:extLst>
                <a:ext uri="{FF2B5EF4-FFF2-40B4-BE49-F238E27FC236}">
                  <a16:creationId xmlns:a16="http://schemas.microsoft.com/office/drawing/2014/main" id="{646A0C25-9228-F043-8271-96DE6D63776F}"/>
                </a:ext>
              </a:extLst>
            </p:cNvPr>
            <p:cNvSpPr/>
            <p:nvPr/>
          </p:nvSpPr>
          <p:spPr>
            <a:xfrm>
              <a:off x="3333353" y="1216192"/>
              <a:ext cx="2319250" cy="520861"/>
            </a:xfrm>
            <a:prstGeom prst="homePlate">
              <a:avLst/>
            </a:prstGeom>
            <a:solidFill>
              <a:srgbClr val="F1C717"/>
            </a:solidFill>
            <a:ln>
              <a:solidFill>
                <a:schemeClr val="bg1"/>
              </a:solidFill>
            </a:ln>
            <a:effectLst>
              <a:outerShdw blurRad="215900" dist="889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20B570E-307C-8F4C-8FDA-7F2E0023B76D}"/>
                </a:ext>
              </a:extLst>
            </p:cNvPr>
            <p:cNvSpPr txBox="1"/>
            <p:nvPr/>
          </p:nvSpPr>
          <p:spPr>
            <a:xfrm>
              <a:off x="3435155" y="1245789"/>
              <a:ext cx="1798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2020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105BB15-BAE2-1649-AEBB-A7C3FCF0DAD4}"/>
              </a:ext>
            </a:extLst>
          </p:cNvPr>
          <p:cNvGrpSpPr/>
          <p:nvPr/>
        </p:nvGrpSpPr>
        <p:grpSpPr>
          <a:xfrm>
            <a:off x="6367550" y="1221891"/>
            <a:ext cx="2319250" cy="520861"/>
            <a:chOff x="6367550" y="1221891"/>
            <a:chExt cx="2319250" cy="520861"/>
          </a:xfrm>
        </p:grpSpPr>
        <p:sp>
          <p:nvSpPr>
            <p:cNvPr id="27" name="Pentagon 26">
              <a:extLst>
                <a:ext uri="{FF2B5EF4-FFF2-40B4-BE49-F238E27FC236}">
                  <a16:creationId xmlns:a16="http://schemas.microsoft.com/office/drawing/2014/main" id="{52C4FD18-AD52-3B41-8206-60895FC25808}"/>
                </a:ext>
              </a:extLst>
            </p:cNvPr>
            <p:cNvSpPr/>
            <p:nvPr/>
          </p:nvSpPr>
          <p:spPr>
            <a:xfrm>
              <a:off x="6367550" y="1221891"/>
              <a:ext cx="2319250" cy="520861"/>
            </a:xfrm>
            <a:prstGeom prst="homePlate">
              <a:avLst/>
            </a:prstGeom>
            <a:solidFill>
              <a:srgbClr val="E01928"/>
            </a:solidFill>
            <a:ln>
              <a:solidFill>
                <a:schemeClr val="bg1"/>
              </a:solidFill>
            </a:ln>
            <a:effectLst>
              <a:outerShdw blurRad="215900" dist="889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FF90BA5-B07E-BC44-94CA-88BF21C94530}"/>
                </a:ext>
              </a:extLst>
            </p:cNvPr>
            <p:cNvSpPr txBox="1"/>
            <p:nvPr/>
          </p:nvSpPr>
          <p:spPr>
            <a:xfrm>
              <a:off x="6469352" y="1251488"/>
              <a:ext cx="1798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2021-2025</a:t>
              </a:r>
            </a:p>
          </p:txBody>
        </p: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79BF36B0-7ED5-2344-BE2D-92F01E22A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89"/>
            <a:ext cx="8229600" cy="762000"/>
          </a:xfrm>
        </p:spPr>
        <p:txBody>
          <a:bodyPr/>
          <a:lstStyle/>
          <a:p>
            <a:r>
              <a:rPr lang="en-US" dirty="0">
                <a:solidFill>
                  <a:srgbClr val="589CAF"/>
                </a:solidFill>
              </a:rPr>
              <a:t>S</a:t>
            </a:r>
            <a:r>
              <a:rPr lang="en-US" dirty="0">
                <a:solidFill>
                  <a:srgbClr val="E46C0A"/>
                </a:solidFill>
              </a:rPr>
              <a:t>S2Z</a:t>
            </a:r>
            <a:r>
              <a:rPr lang="en-US" dirty="0"/>
              <a:t> Plan</a:t>
            </a:r>
            <a:endParaRPr lang="en-US" strike="sng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1346F44B-F3F8-41BA-9053-C17FAE7BE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444" y="0"/>
            <a:ext cx="203294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0093B1B0-26B7-4061-B8C0-9C8CF551A91B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11</a:t>
            </a:fld>
            <a:endParaRPr lang="en-US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C4EA57-5788-45A8-AA74-A4CA7EC0DE4F}"/>
              </a:ext>
            </a:extLst>
          </p:cNvPr>
          <p:cNvSpPr txBox="1"/>
          <p:nvPr/>
        </p:nvSpPr>
        <p:spPr>
          <a:xfrm>
            <a:off x="48798" y="5124850"/>
            <a:ext cx="2819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Note:</a:t>
            </a:r>
          </a:p>
          <a:p>
            <a:r>
              <a:rPr lang="en-US" sz="1200" dirty="0"/>
              <a:t>CMF stands for crash modification factor</a:t>
            </a:r>
          </a:p>
          <a:p>
            <a:r>
              <a:rPr lang="en-US" sz="1200" dirty="0"/>
              <a:t>CAV stands for connected and automated vehicle</a:t>
            </a:r>
          </a:p>
        </p:txBody>
      </p:sp>
    </p:spTree>
    <p:extLst>
      <p:ext uri="{BB962C8B-B14F-4D97-AF65-F5344CB8AC3E}">
        <p14:creationId xmlns:p14="http://schemas.microsoft.com/office/powerpoint/2010/main" val="572286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823F6EC-770D-484F-B5BB-FE1CEA6D5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517" y="1458416"/>
            <a:ext cx="2297310" cy="69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close up of a map&#10;&#10;Description automatically generated">
            <a:extLst>
              <a:ext uri="{FF2B5EF4-FFF2-40B4-BE49-F238E27FC236}">
                <a16:creationId xmlns:a16="http://schemas.microsoft.com/office/drawing/2014/main" id="{79D570E3-D508-7A41-92F4-304281E5A5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133" y="1458416"/>
            <a:ext cx="4193983" cy="4208606"/>
          </a:xfrm>
          <a:prstGeom prst="rect">
            <a:avLst/>
          </a:prstGeom>
        </p:spPr>
      </p:pic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50BF737F-50CC-F14A-8269-50FF810DE4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218" y="5615312"/>
            <a:ext cx="783588" cy="783588"/>
          </a:xfrm>
          <a:prstGeom prst="rect">
            <a:avLst/>
          </a:prstGeom>
        </p:spPr>
      </p:pic>
      <p:pic>
        <p:nvPicPr>
          <p:cNvPr id="6" name="Picture 2" descr="Image result for UF">
            <a:extLst>
              <a:ext uri="{FF2B5EF4-FFF2-40B4-BE49-F238E27FC236}">
                <a16:creationId xmlns:a16="http://schemas.microsoft.com/office/drawing/2014/main" id="{7994E590-9940-434C-A10F-B4067C439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5" r="15265" b="11656"/>
          <a:stretch/>
        </p:blipFill>
        <p:spPr bwMode="auto">
          <a:xfrm>
            <a:off x="3526092" y="4764995"/>
            <a:ext cx="838996" cy="79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1EA3CC-E80A-9B44-BAE9-AD69B97998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3935" y="4730555"/>
            <a:ext cx="850112" cy="830189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C6A158AB-FDB3-0741-B1DD-5E29B5B8E8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50" y="5570227"/>
            <a:ext cx="787338" cy="787338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8739DE73-570D-1B4A-A14A-A90CFA23CA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07" y="2424233"/>
            <a:ext cx="2906001" cy="1075983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5A94DA0-6EE8-DC4D-9DFD-79EC0369176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3" b="7163"/>
          <a:stretch/>
        </p:blipFill>
        <p:spPr>
          <a:xfrm>
            <a:off x="231406" y="5125346"/>
            <a:ext cx="1812395" cy="7835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134C77-F838-A64C-9ED8-BC9BB80F450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9069" b="5257"/>
          <a:stretch/>
        </p:blipFill>
        <p:spPr>
          <a:xfrm>
            <a:off x="2652206" y="3801961"/>
            <a:ext cx="1846635" cy="7959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792CA4-6B3A-0C4E-9A08-AA12CB7E57C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691" t="10106" b="7985"/>
          <a:stretch/>
        </p:blipFill>
        <p:spPr>
          <a:xfrm>
            <a:off x="392258" y="3713122"/>
            <a:ext cx="2132221" cy="9585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CE19DA-4C46-7142-8343-5B8BDF0D4A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10035" y="2570398"/>
            <a:ext cx="2686756" cy="628073"/>
          </a:xfrm>
          <a:prstGeom prst="rect">
            <a:avLst/>
          </a:prstGeom>
        </p:spPr>
      </p:pic>
      <p:sp>
        <p:nvSpPr>
          <p:cNvPr id="18" name="Text Box 11">
            <a:extLst>
              <a:ext uri="{FF2B5EF4-FFF2-40B4-BE49-F238E27FC236}">
                <a16:creationId xmlns:a16="http://schemas.microsoft.com/office/drawing/2014/main" id="{941AB3FA-B746-4740-8223-B6892DDF5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3" y="21014"/>
            <a:ext cx="9143999" cy="1246495"/>
          </a:xfrm>
          <a:prstGeom prst="rect">
            <a:avLst/>
          </a:prstGeom>
          <a:solidFill>
            <a:srgbClr val="1C3A79"/>
          </a:solidFill>
          <a:ln w="9525">
            <a:noFill/>
            <a:miter lim="800000"/>
            <a:headEnd/>
            <a:tailEnd/>
          </a:ln>
        </p:spPr>
        <p:txBody>
          <a:bodyPr wrap="square" bIns="27432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Growing Partnerships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ACCE183-EAD1-B343-A29E-CA92AB4C25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73161" y="3934256"/>
            <a:ext cx="2686757" cy="541997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E66B7EAA-CC46-404A-9E85-60CA7D52021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4" y="1267510"/>
            <a:ext cx="1353509" cy="1138770"/>
          </a:xfrm>
          <a:prstGeom prst="rect">
            <a:avLst/>
          </a:prstGeom>
        </p:spPr>
      </p:pic>
      <p:pic>
        <p:nvPicPr>
          <p:cNvPr id="20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677BE345-191F-4C79-B94C-10F0C546D530}"/>
              </a:ext>
            </a:extLst>
          </p:cNvPr>
          <p:cNvPicPr>
            <a:picLocks noGrp="1"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534" y="1306405"/>
            <a:ext cx="1004642" cy="9912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454D24-73C1-44CD-A3E5-16A35E251F8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08316" y="5667022"/>
            <a:ext cx="2998530" cy="440764"/>
          </a:xfrm>
          <a:prstGeom prst="rect">
            <a:avLst/>
          </a:prstGeom>
        </p:spPr>
      </p:pic>
      <p:pic>
        <p:nvPicPr>
          <p:cNvPr id="1028" name="Picture 4" descr="Image result for flhsmv">
            <a:extLst>
              <a:ext uri="{FF2B5EF4-FFF2-40B4-BE49-F238E27FC236}">
                <a16:creationId xmlns:a16="http://schemas.microsoft.com/office/drawing/2014/main" id="{FEA7A7DA-6705-44E2-842C-5BF55DD98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675" y="4671655"/>
            <a:ext cx="2137791" cy="74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8B63A65B-5CAD-4B8E-9757-50819FBC6221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12</a:t>
            </a:fld>
            <a:r>
              <a:rPr lang="en-US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7504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BBBDD-4F54-4A6B-8AF8-AEBC92D44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0319A1-9722-47AD-A539-CE2A440C0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32688"/>
            <a:ext cx="8127507" cy="5193475"/>
          </a:xfrm>
        </p:spPr>
        <p:txBody>
          <a:bodyPr>
            <a:normAutofit/>
          </a:bodyPr>
          <a:lstStyle/>
          <a:p>
            <a:r>
              <a:rPr lang="en-US" sz="2800" dirty="0"/>
              <a:t>Develop SPFs for roadway segments, midblock crosswalks and bicycle facilities</a:t>
            </a:r>
          </a:p>
          <a:p>
            <a:r>
              <a:rPr lang="en-US" sz="2800" dirty="0"/>
              <a:t>Expand the analysis to include the above facilities</a:t>
            </a:r>
          </a:p>
          <a:p>
            <a:r>
              <a:rPr lang="en-US" sz="2800" dirty="0"/>
              <a:t>Update SAFE annual report</a:t>
            </a:r>
          </a:p>
          <a:p>
            <a:r>
              <a:rPr lang="en-US" sz="2800" dirty="0"/>
              <a:t>Include more safety countermeasures when data is/are available</a:t>
            </a:r>
          </a:p>
          <a:p>
            <a:r>
              <a:rPr lang="en-US" sz="2800" dirty="0"/>
              <a:t>Develop new sub-programs for STRIDES 2 Zero to enhance the overall safety management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33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5599B9-F9AE-4760-9920-E948038C9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77"/>
            <a:ext cx="9144000" cy="39593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5460" y="5388076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Javier Ponce</a:t>
            </a:r>
          </a:p>
          <a:p>
            <a:pPr algn="ctr"/>
            <a:r>
              <a:rPr lang="en-US" sz="24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850-410-5417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20597" y="260378"/>
            <a:ext cx="8305800" cy="708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1F4284"/>
                </a:solidFill>
                <a:latin typeface="Arial" pitchFamily="34" charset="0"/>
                <a:cs typeface="Arial" pitchFamily="34" charset="0"/>
              </a:rPr>
              <a:t>Questions?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613458" y="5388076"/>
            <a:ext cx="4542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Trey Tillander</a:t>
            </a:r>
          </a:p>
          <a:p>
            <a:pPr algn="ctr"/>
            <a:r>
              <a:rPr lang="en-US" sz="24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850-410-5419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6FF07B-0064-4072-B5BD-686FBECEA6B6}"/>
              </a:ext>
            </a:extLst>
          </p:cNvPr>
          <p:cNvSpPr txBox="1"/>
          <p:nvPr/>
        </p:nvSpPr>
        <p:spPr>
          <a:xfrm>
            <a:off x="2300556" y="5383007"/>
            <a:ext cx="4542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Alan El-Urfali</a:t>
            </a:r>
          </a:p>
          <a:p>
            <a:pPr algn="ctr"/>
            <a:r>
              <a:rPr lang="en-US" sz="24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850-410-5416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4F59D76-0749-48DC-9BE0-18E1C1F61FA4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14</a:t>
            </a:fld>
            <a:endParaRPr lang="en-US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7FD6-1FAF-4567-8D59-4D9E717D2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874"/>
            <a:ext cx="8229600" cy="762000"/>
          </a:xfrm>
        </p:spPr>
        <p:txBody>
          <a:bodyPr/>
          <a:lstStyle/>
          <a:p>
            <a:r>
              <a:rPr lang="en-US" altLang="en-US">
                <a:solidFill>
                  <a:schemeClr val="accent5">
                    <a:lumMod val="75000"/>
                  </a:schemeClr>
                </a:solidFill>
              </a:rPr>
              <a:t>SAFE</a:t>
            </a:r>
            <a:r>
              <a:rPr lang="en-US" altLang="en-US"/>
              <a:t> </a:t>
            </a:r>
            <a:r>
              <a:rPr lang="en-US" altLang="en-US">
                <a:solidFill>
                  <a:schemeClr val="accent6">
                    <a:lumMod val="75000"/>
                  </a:schemeClr>
                </a:solidFill>
              </a:rPr>
              <a:t>STRIDES 2 Zero </a:t>
            </a:r>
            <a:r>
              <a:rPr lang="en-US" altLang="en-US"/>
              <a:t>Program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2E652C-3017-47E1-B6FB-5A01934BB65B}"/>
              </a:ext>
            </a:extLst>
          </p:cNvPr>
          <p:cNvSpPr/>
          <p:nvPr/>
        </p:nvSpPr>
        <p:spPr>
          <a:xfrm>
            <a:off x="5374887" y="2543268"/>
            <a:ext cx="35750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System Analysis and Forecast Evaluation</a:t>
            </a: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STRIDES 2 Zero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State Traffic Roadway and Intersection Data Evaluation System 2020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589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="1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S2Z</a:t>
            </a:r>
          </a:p>
          <a:p>
            <a:pPr algn="ctr"/>
            <a:r>
              <a:rPr lang="en-US" sz="2000" b="1" dirty="0">
                <a:solidFill>
                  <a:srgbClr val="589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</a:t>
            </a:r>
            <a:r>
              <a:rPr lang="en-US" sz="2000" b="1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STRIDES 2 Zero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BB45BD1-C67C-4E9A-8AD0-B9BE481D9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8" y="1123672"/>
            <a:ext cx="3463565" cy="129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DFC8BB-6EA9-480B-A04C-C694BCADDFDB}"/>
              </a:ext>
            </a:extLst>
          </p:cNvPr>
          <p:cNvSpPr/>
          <p:nvPr/>
        </p:nvSpPr>
        <p:spPr>
          <a:xfrm>
            <a:off x="457200" y="982820"/>
            <a:ext cx="4917687" cy="513986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Leverage departmental data to evaluate safety &amp; mobility for roadway facilities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alignment with FDOT Vital Few Safety Initiative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itchFamily="34" charset="0"/>
                <a:cs typeface="Arial" pitchFamily="34" charset="0"/>
              </a:rPr>
              <a:t>Targeted on reducing fatalities and severe injuries on state highway system (SHS)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Enhanced roadway network screening method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Previous method: Hot spot analysis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589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="1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S2Z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program: Quantitative evaluation with Florida specific crash predictive tools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F01057B-9AE8-4548-90F3-91141D375853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</a:t>
            </a:fld>
            <a:endParaRPr lang="en-US" altLang="en-US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891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10491"/>
          </a:xfrm>
        </p:spPr>
        <p:txBody>
          <a:bodyPr lIns="91440" tIns="45720" rIns="91440" bIns="45720">
            <a:normAutofit/>
          </a:bodyPr>
          <a:lstStyle/>
          <a:p>
            <a:endParaRPr lang="en-US" sz="2500" b="1">
              <a:solidFill>
                <a:srgbClr val="1F4284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67512" y="6492875"/>
            <a:ext cx="2133600" cy="365125"/>
          </a:xfrm>
        </p:spPr>
        <p:txBody>
          <a:bodyPr/>
          <a:lstStyle/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</a:t>
            </a:fld>
            <a:endParaRPr lang="en-US" altLang="en-US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F3C118BB-8137-443F-BA57-101684531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6343"/>
            <a:ext cx="9143999" cy="70788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87A9028A-F57B-444B-85CF-69C81F483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3999" cy="70788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EB73042F-ED33-4627-8E8A-BF3352224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351"/>
            <a:ext cx="9143999" cy="107721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SAFE 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Overview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KA: Fatal and Severe Injuries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DA5D6E-314C-4600-9E02-7F9C4AB501E6}"/>
              </a:ext>
            </a:extLst>
          </p:cNvPr>
          <p:cNvSpPr txBox="1"/>
          <p:nvPr/>
        </p:nvSpPr>
        <p:spPr>
          <a:xfrm>
            <a:off x="0" y="1205574"/>
            <a:ext cx="9144000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2020 SHS Signalized Intersection Candidates: 154 Sites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A6629CE-CD3C-4002-9C6B-AA990841D2B2}"/>
              </a:ext>
            </a:extLst>
          </p:cNvPr>
          <p:cNvGraphicFramePr/>
          <p:nvPr/>
        </p:nvGraphicFramePr>
        <p:xfrm>
          <a:off x="5648631" y="678426"/>
          <a:ext cx="3672350" cy="3308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8F7D5DB-ABA5-4911-9A4D-EDC8F0E4096A}"/>
              </a:ext>
            </a:extLst>
          </p:cNvPr>
          <p:cNvSpPr txBox="1"/>
          <p:nvPr/>
        </p:nvSpPr>
        <p:spPr>
          <a:xfrm>
            <a:off x="0" y="6017076"/>
            <a:ext cx="9143999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75A8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$1.07 Billion Societal Savings Over 20-Year Design Life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BBC2E61-D735-4C4C-84D0-78A3DCA5BC96}"/>
              </a:ext>
            </a:extLst>
          </p:cNvPr>
          <p:cNvGrpSpPr/>
          <p:nvPr/>
        </p:nvGrpSpPr>
        <p:grpSpPr>
          <a:xfrm>
            <a:off x="88772" y="3881685"/>
            <a:ext cx="6591730" cy="947102"/>
            <a:chOff x="213064" y="3787095"/>
            <a:chExt cx="6591730" cy="94710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770CCC2-CEF9-AC44-926B-3E97730E26A5}"/>
                </a:ext>
              </a:extLst>
            </p:cNvPr>
            <p:cNvSpPr txBox="1"/>
            <p:nvPr/>
          </p:nvSpPr>
          <p:spPr>
            <a:xfrm>
              <a:off x="3817028" y="3810867"/>
              <a:ext cx="29877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$39.1 Million</a:t>
              </a:r>
            </a:p>
            <a:p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86EEE4D-0893-5A49-936F-F4F0B8842C95}"/>
                </a:ext>
              </a:extLst>
            </p:cNvPr>
            <p:cNvSpPr txBox="1"/>
            <p:nvPr/>
          </p:nvSpPr>
          <p:spPr>
            <a:xfrm>
              <a:off x="213064" y="3787095"/>
              <a:ext cx="3663273" cy="6463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20-year Safety Improvement</a:t>
              </a:r>
            </a:p>
            <a:p>
              <a:pPr algn="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Construction Cost Estimated:</a:t>
              </a:r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B90568-610E-2A48-B798-F08DE94F529E}"/>
              </a:ext>
            </a:extLst>
          </p:cNvPr>
          <p:cNvGrpSpPr/>
          <p:nvPr/>
        </p:nvGrpSpPr>
        <p:grpSpPr>
          <a:xfrm>
            <a:off x="927565" y="4552917"/>
            <a:ext cx="6554851" cy="646331"/>
            <a:chOff x="1051857" y="4510877"/>
            <a:chExt cx="6554851" cy="646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806171A-7227-6F43-BB6D-0A1AD53ABA54}"/>
                </a:ext>
              </a:extLst>
            </p:cNvPr>
            <p:cNvSpPr txBox="1"/>
            <p:nvPr/>
          </p:nvSpPr>
          <p:spPr>
            <a:xfrm>
              <a:off x="1051857" y="4710907"/>
              <a:ext cx="2824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Safety Benefit per Year: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9F839AF-6E1B-5446-AF0A-78286669969B}"/>
                </a:ext>
              </a:extLst>
            </p:cNvPr>
            <p:cNvSpPr txBox="1"/>
            <p:nvPr/>
          </p:nvSpPr>
          <p:spPr>
            <a:xfrm>
              <a:off x="3817028" y="4510877"/>
              <a:ext cx="3789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$78.5 Million  </a:t>
              </a:r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99AEF007-1226-4B2B-A298-7495CC5C6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082" y="4499033"/>
            <a:ext cx="2958226" cy="18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539868E3-1FAD-8748-B9BE-614E54FFA9B6}"/>
              </a:ext>
            </a:extLst>
          </p:cNvPr>
          <p:cNvGrpSpPr/>
          <p:nvPr/>
        </p:nvGrpSpPr>
        <p:grpSpPr>
          <a:xfrm>
            <a:off x="711665" y="5216243"/>
            <a:ext cx="5862788" cy="892552"/>
            <a:chOff x="898100" y="5184713"/>
            <a:chExt cx="5862788" cy="89255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D36292-194E-2946-9F82-8CD54BAFA26D}"/>
                </a:ext>
              </a:extLst>
            </p:cNvPr>
            <p:cNvSpPr txBox="1"/>
            <p:nvPr/>
          </p:nvSpPr>
          <p:spPr>
            <a:xfrm>
              <a:off x="3817028" y="5184713"/>
              <a:ext cx="294386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4A8AAC4-DB92-4A40-851B-0387E6DD0CA1}"/>
                </a:ext>
              </a:extLst>
            </p:cNvPr>
            <p:cNvSpPr txBox="1"/>
            <p:nvPr/>
          </p:nvSpPr>
          <p:spPr>
            <a:xfrm>
              <a:off x="898100" y="5384277"/>
              <a:ext cx="304038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SAFE Implementation: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FEC1D67-DF8C-DE41-8C37-140DFC0F2F4F}"/>
                </a:ext>
              </a:extLst>
            </p:cNvPr>
            <p:cNvSpPr txBox="1"/>
            <p:nvPr/>
          </p:nvSpPr>
          <p:spPr>
            <a:xfrm>
              <a:off x="4120948" y="5261166"/>
              <a:ext cx="24485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Less Fatalities Per Year 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24% Reduction of the Trend</a:t>
              </a:r>
              <a:endParaRPr lang="en-US" sz="1400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799DA39-7A6F-434C-A205-DD63200F4C44}"/>
              </a:ext>
            </a:extLst>
          </p:cNvPr>
          <p:cNvSpPr txBox="1"/>
          <p:nvPr/>
        </p:nvSpPr>
        <p:spPr>
          <a:xfrm>
            <a:off x="7374194" y="943896"/>
            <a:ext cx="958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31C5B71-7CD3-4F65-8E69-3631085173B8}" type="VALUE">
              <a:rPr lang="en-US" sz="3200" b="1" smtClean="0">
                <a:solidFill>
                  <a:schemeClr val="bg1"/>
                </a:solidFill>
              </a:rPr>
              <a:pPr algn="r"/>
              <a:t>11%</a:t>
            </a:fld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CECD1B-404F-8D4A-A80B-507D56D79045}"/>
              </a:ext>
            </a:extLst>
          </p:cNvPr>
          <p:cNvSpPr txBox="1"/>
          <p:nvPr/>
        </p:nvSpPr>
        <p:spPr>
          <a:xfrm>
            <a:off x="6238568" y="2536723"/>
            <a:ext cx="2521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500BF98-2894-4F22-BED3-3ED972B1D650}" type="CATEGORYNAME">
              <a:rPr lang="en-US" sz="2400" b="1">
                <a:solidFill>
                  <a:schemeClr val="bg1"/>
                </a:solidFill>
              </a:rPr>
              <a:pPr algn="ctr"/>
              <a:t>Serious Injuries </a:t>
            </a:fld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algn="ctr"/>
            <a:fld id="{66E80537-1D4D-4A4F-BC53-5134E0E507A9}" type="VALUE">
              <a:rPr lang="en-US" sz="3200" b="1" smtClean="0">
                <a:solidFill>
                  <a:schemeClr val="bg1"/>
                </a:solidFill>
              </a:rPr>
              <a:pPr algn="ctr"/>
              <a:t>89%</a:t>
            </a:fld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06560C-FA9F-AB49-A305-84C68D95F1D5}"/>
              </a:ext>
            </a:extLst>
          </p:cNvPr>
          <p:cNvGrpSpPr/>
          <p:nvPr/>
        </p:nvGrpSpPr>
        <p:grpSpPr>
          <a:xfrm>
            <a:off x="377474" y="2409756"/>
            <a:ext cx="4505290" cy="977267"/>
            <a:chOff x="533748" y="2862193"/>
            <a:chExt cx="4505290" cy="97726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F1D630B-C5AC-B943-877A-11E6BBC2D2EE}"/>
                </a:ext>
              </a:extLst>
            </p:cNvPr>
            <p:cNvSpPr txBox="1"/>
            <p:nvPr/>
          </p:nvSpPr>
          <p:spPr>
            <a:xfrm>
              <a:off x="3817028" y="2916130"/>
              <a:ext cx="122201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349</a:t>
              </a:r>
            </a:p>
            <a:p>
              <a:endParaRPr lang="en-US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57A0245-7196-0A4B-BC9E-FEB2CCF2B044}"/>
                </a:ext>
              </a:extLst>
            </p:cNvPr>
            <p:cNvSpPr txBox="1"/>
            <p:nvPr/>
          </p:nvSpPr>
          <p:spPr>
            <a:xfrm>
              <a:off x="533748" y="2862193"/>
              <a:ext cx="3374571" cy="6463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Total Observed KA Crashes per Year for Candidates:</a:t>
              </a:r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CD7495F-3704-5845-9E63-5CDD386C9CF4}"/>
              </a:ext>
            </a:extLst>
          </p:cNvPr>
          <p:cNvGrpSpPr/>
          <p:nvPr/>
        </p:nvGrpSpPr>
        <p:grpSpPr>
          <a:xfrm>
            <a:off x="-244767" y="1726660"/>
            <a:ext cx="6447533" cy="949103"/>
            <a:chOff x="-120475" y="1957887"/>
            <a:chExt cx="6447533" cy="94910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E1625E2-946F-3F49-BDC6-DC8490B57286}"/>
                </a:ext>
              </a:extLst>
            </p:cNvPr>
            <p:cNvSpPr txBox="1"/>
            <p:nvPr/>
          </p:nvSpPr>
          <p:spPr>
            <a:xfrm>
              <a:off x="-120475" y="1957887"/>
              <a:ext cx="3996812" cy="6463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SHS Signalized Intersection</a:t>
              </a:r>
            </a:p>
            <a:p>
              <a:pPr algn="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7-year Safety Trend: </a:t>
              </a:r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3FBB269-DCA6-6F44-86CE-4FB0F3316493}"/>
                </a:ext>
              </a:extLst>
            </p:cNvPr>
            <p:cNvSpPr txBox="1"/>
            <p:nvPr/>
          </p:nvSpPr>
          <p:spPr>
            <a:xfrm>
              <a:off x="3810000" y="1983660"/>
              <a:ext cx="122201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</a:p>
            <a:p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99092F1-383D-8C42-AE6F-68D9E2C1CB87}"/>
                </a:ext>
              </a:extLst>
            </p:cNvPr>
            <p:cNvSpPr txBox="1"/>
            <p:nvPr/>
          </p:nvSpPr>
          <p:spPr>
            <a:xfrm>
              <a:off x="4317593" y="2047567"/>
              <a:ext cx="20094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Fatalities Per Year Increased</a:t>
              </a:r>
              <a:endParaRPr lang="en-US" sz="14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A2BF7C-351B-3B47-BF7A-1A5DC29F8044}"/>
              </a:ext>
            </a:extLst>
          </p:cNvPr>
          <p:cNvGrpSpPr/>
          <p:nvPr/>
        </p:nvGrpSpPr>
        <p:grpSpPr>
          <a:xfrm>
            <a:off x="7007641" y="1483667"/>
            <a:ext cx="1453318" cy="461665"/>
            <a:chOff x="6280982" y="1577867"/>
            <a:chExt cx="1453318" cy="46166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7FD1E5B-39E0-414C-BAB3-79D8A66C85A5}"/>
                </a:ext>
              </a:extLst>
            </p:cNvPr>
            <p:cNvSpPr/>
            <p:nvPr/>
          </p:nvSpPr>
          <p:spPr>
            <a:xfrm>
              <a:off x="6280982" y="1609397"/>
              <a:ext cx="1453318" cy="39878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1B983F5-0820-CB4B-B7E0-9788CD598503}"/>
                </a:ext>
              </a:extLst>
            </p:cNvPr>
            <p:cNvSpPr txBox="1"/>
            <p:nvPr/>
          </p:nvSpPr>
          <p:spPr>
            <a:xfrm>
              <a:off x="6337950" y="1577867"/>
              <a:ext cx="1375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fld id="{3504B95B-6C6D-4A35-AD17-FF1410E312C5}" type="CATEGORYNAME">
                <a:rPr lang="en-US" sz="2400" b="1">
                  <a:solidFill>
                    <a:srgbClr val="C00000"/>
                  </a:solidFill>
                </a:rPr>
                <a:pPr/>
                <a:t>Fatalities</a:t>
              </a:fld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2070308-FEC9-F64C-898A-189B93C2BBBD}"/>
              </a:ext>
            </a:extLst>
          </p:cNvPr>
          <p:cNvGrpSpPr/>
          <p:nvPr/>
        </p:nvGrpSpPr>
        <p:grpSpPr>
          <a:xfrm>
            <a:off x="195304" y="3152578"/>
            <a:ext cx="4687460" cy="923330"/>
            <a:chOff x="351578" y="2916130"/>
            <a:chExt cx="4687460" cy="92333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D29A6C2-8BA4-2B45-94B7-B7B26DAD8388}"/>
                </a:ext>
              </a:extLst>
            </p:cNvPr>
            <p:cNvSpPr txBox="1"/>
            <p:nvPr/>
          </p:nvSpPr>
          <p:spPr>
            <a:xfrm>
              <a:off x="3817028" y="2916130"/>
              <a:ext cx="122201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16%</a:t>
              </a:r>
            </a:p>
            <a:p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7A9E24D-D7F2-6242-8878-CE4361AAD812}"/>
                </a:ext>
              </a:extLst>
            </p:cNvPr>
            <p:cNvSpPr txBox="1"/>
            <p:nvPr/>
          </p:nvSpPr>
          <p:spPr>
            <a:xfrm>
              <a:off x="351578" y="2918871"/>
              <a:ext cx="3556741" cy="6463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KA Crash Reduction with</a:t>
              </a:r>
            </a:p>
            <a:p>
              <a:pPr algn="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SAFE Implementation: </a:t>
              </a:r>
            </a:p>
            <a:p>
              <a:pPr algn="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05372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6286D-C05A-418A-AE05-8709BAF66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Florida Roadway Safety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EAFF8-EC70-4D0C-9B93-6576E427B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537" y="1062538"/>
            <a:ext cx="7099122" cy="55081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Safety projects for funding (2017-2019)</a:t>
            </a:r>
          </a:p>
          <a:p>
            <a:pPr lvl="1"/>
            <a:r>
              <a:rPr lang="en-US" sz="2000" dirty="0"/>
              <a:t>HSIP</a:t>
            </a:r>
          </a:p>
          <a:p>
            <a:pPr lvl="1"/>
            <a:r>
              <a:rPr lang="en-US" sz="2000" dirty="0"/>
              <a:t>HSID</a:t>
            </a:r>
          </a:p>
          <a:p>
            <a:pPr lvl="1"/>
            <a:r>
              <a:rPr lang="en-US" sz="2000" dirty="0"/>
              <a:t>HSLD</a:t>
            </a:r>
          </a:p>
          <a:p>
            <a:r>
              <a:rPr lang="en-US" sz="2400" dirty="0"/>
              <a:t>No formal process for candidate selections</a:t>
            </a:r>
          </a:p>
          <a:p>
            <a:pPr lvl="1"/>
            <a:r>
              <a:rPr lang="en-US" sz="2000" dirty="0"/>
              <a:t>Based on project B/C ratios</a:t>
            </a:r>
          </a:p>
          <a:p>
            <a:r>
              <a:rPr lang="en-US" sz="2400" dirty="0"/>
              <a:t>Beginning 2024 </a:t>
            </a:r>
          </a:p>
          <a:p>
            <a:pPr lvl="1"/>
            <a:r>
              <a:rPr lang="en-US" sz="2000" dirty="0"/>
              <a:t>Districts to fund their own projects to follow statutory requirements (pending)</a:t>
            </a:r>
          </a:p>
          <a:p>
            <a:r>
              <a:rPr lang="en-US" sz="2400" dirty="0"/>
              <a:t>SS2Z program to formalize and enhance roadway safety management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F745E6-78FE-4B9D-8E93-C07F9DF207A7}"/>
              </a:ext>
            </a:extLst>
          </p:cNvPr>
          <p:cNvSpPr/>
          <p:nvPr/>
        </p:nvSpPr>
        <p:spPr>
          <a:xfrm>
            <a:off x="457200" y="5510744"/>
            <a:ext cx="74955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200" dirty="0"/>
              <a:t>Note:  HSIP stands for Highway Safety Improvement Program</a:t>
            </a:r>
          </a:p>
          <a:p>
            <a:pPr lvl="1"/>
            <a:r>
              <a:rPr lang="en-US" sz="1200" dirty="0"/>
              <a:t>            HSID stands for Highway Safety Improvement for Intersection Crashes</a:t>
            </a:r>
          </a:p>
          <a:p>
            <a:pPr lvl="1"/>
            <a:r>
              <a:rPr lang="en-US" sz="1200" dirty="0"/>
              <a:t>            HSLD stands for Highway Safety Improvement for Lane Departure Crashes</a:t>
            </a:r>
          </a:p>
          <a:p>
            <a:pPr lvl="1"/>
            <a:r>
              <a:rPr lang="en-US" sz="1200" dirty="0"/>
              <a:t>            B/C stands for benefit/cost ratio</a:t>
            </a:r>
          </a:p>
        </p:txBody>
      </p:sp>
    </p:spTree>
    <p:extLst>
      <p:ext uri="{BB962C8B-B14F-4D97-AF65-F5344CB8AC3E}">
        <p14:creationId xmlns:p14="http://schemas.microsoft.com/office/powerpoint/2010/main" val="2653254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11ECE-8C4B-4CF7-87CA-0029F13C0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SAFE?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B9E29-AC85-43E8-966A-69416BB7B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7211"/>
            <a:ext cx="7870054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Florida specific safety performance functions (SPF) for network screening</a:t>
            </a:r>
          </a:p>
          <a:p>
            <a:pPr lvl="1"/>
            <a:r>
              <a:rPr lang="en-US" sz="2000" dirty="0"/>
              <a:t>Intersections grouped based on context classification, number of legs and traffic control type </a:t>
            </a:r>
          </a:p>
          <a:p>
            <a:r>
              <a:rPr lang="en-US" sz="2400" dirty="0"/>
              <a:t>Data driven process for identifying safety projects</a:t>
            </a:r>
          </a:p>
          <a:p>
            <a:pPr lvl="1"/>
            <a:r>
              <a:rPr lang="en-US" sz="2000" dirty="0"/>
              <a:t>Use extract, transfer and load (ETL) process to collect up-to-date crash and roadway data</a:t>
            </a:r>
          </a:p>
          <a:p>
            <a:pPr lvl="1"/>
            <a:r>
              <a:rPr lang="en-US" sz="2000" dirty="0"/>
              <a:t>Identify counterpart sister intersections </a:t>
            </a:r>
          </a:p>
          <a:p>
            <a:r>
              <a:rPr lang="en-US" sz="2400" dirty="0"/>
              <a:t>Diverging from hot-spot to predictive safety analysis </a:t>
            </a:r>
          </a:p>
          <a:p>
            <a:pPr lvl="1"/>
            <a:r>
              <a:rPr lang="en-US" sz="2000" dirty="0"/>
              <a:t>Maximize benefits for FDOT safety funding</a:t>
            </a:r>
          </a:p>
          <a:p>
            <a:r>
              <a:rPr lang="en-US" sz="2400" dirty="0"/>
              <a:t>Countermeasures are identified and selected</a:t>
            </a:r>
          </a:p>
          <a:p>
            <a:pPr lvl="1"/>
            <a:r>
              <a:rPr lang="en-US" sz="2000" dirty="0"/>
              <a:t>Projects are preapproved for HSIP funding implementation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55962D5-3B37-447A-BA74-9C93E6394752}"/>
              </a:ext>
            </a:extLst>
          </p:cNvPr>
          <p:cNvSpPr/>
          <p:nvPr/>
        </p:nvSpPr>
        <p:spPr>
          <a:xfrm>
            <a:off x="5860865" y="3683726"/>
            <a:ext cx="1985555" cy="296091"/>
          </a:xfrm>
          <a:prstGeom prst="roundRect">
            <a:avLst/>
          </a:prstGeom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Definition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24FBA1F-F140-450F-B128-DA401BD37EEB}"/>
              </a:ext>
            </a:extLst>
          </p:cNvPr>
          <p:cNvSpPr/>
          <p:nvPr/>
        </p:nvSpPr>
        <p:spPr>
          <a:xfrm>
            <a:off x="1143306" y="2200547"/>
            <a:ext cx="6894705" cy="2456905"/>
          </a:xfrm>
          <a:prstGeom prst="roundRect">
            <a:avLst/>
          </a:prstGeom>
          <a:solidFill>
            <a:srgbClr val="92D050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Candidate intersections (poor safety performance)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Counterpart sister intersections (good safety performance)</a:t>
            </a:r>
          </a:p>
        </p:txBody>
      </p:sp>
    </p:spTree>
    <p:extLst>
      <p:ext uri="{BB962C8B-B14F-4D97-AF65-F5344CB8AC3E}">
        <p14:creationId xmlns:p14="http://schemas.microsoft.com/office/powerpoint/2010/main" val="422027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6D35043-160C-A448-90DB-23EE0D96DD69}"/>
              </a:ext>
            </a:extLst>
          </p:cNvPr>
          <p:cNvCxnSpPr>
            <a:cxnSpLocks/>
          </p:cNvCxnSpPr>
          <p:nvPr/>
        </p:nvCxnSpPr>
        <p:spPr>
          <a:xfrm flipH="1">
            <a:off x="5417674" y="3179748"/>
            <a:ext cx="103400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217F432-8B83-4D87-9530-C6BD68D35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Methodology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E7EE483-F455-4AE1-A648-FFE54700E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444" y="0"/>
            <a:ext cx="203294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A319C4-C5C1-4832-9D0A-4C3E4B74AA5B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6</a:t>
            </a:fld>
            <a:endParaRPr lang="en-US" altLang="en-US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9A94D266-D4E3-2242-8D00-41827447A3D4}"/>
              </a:ext>
            </a:extLst>
          </p:cNvPr>
          <p:cNvCxnSpPr>
            <a:cxnSpLocks/>
          </p:cNvCxnSpPr>
          <p:nvPr/>
        </p:nvCxnSpPr>
        <p:spPr>
          <a:xfrm>
            <a:off x="1770400" y="3825444"/>
            <a:ext cx="1623237" cy="0"/>
          </a:xfrm>
          <a:prstGeom prst="line">
            <a:avLst/>
          </a:prstGeom>
          <a:ln w="34925">
            <a:gradFill>
              <a:gsLst>
                <a:gs pos="0">
                  <a:schemeClr val="bg1">
                    <a:lumMod val="50000"/>
                  </a:schemeClr>
                </a:gs>
                <a:gs pos="6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A864588E-C59F-0449-8D4B-130ED35463D6}"/>
              </a:ext>
            </a:extLst>
          </p:cNvPr>
          <p:cNvCxnSpPr>
            <a:cxnSpLocks/>
          </p:cNvCxnSpPr>
          <p:nvPr/>
        </p:nvCxnSpPr>
        <p:spPr>
          <a:xfrm flipV="1">
            <a:off x="2477490" y="4207923"/>
            <a:ext cx="914400" cy="519545"/>
          </a:xfrm>
          <a:prstGeom prst="line">
            <a:avLst/>
          </a:prstGeom>
          <a:ln w="34925">
            <a:gradFill>
              <a:gsLst>
                <a:gs pos="0">
                  <a:schemeClr val="bg1">
                    <a:lumMod val="50000"/>
                  </a:schemeClr>
                </a:gs>
                <a:gs pos="6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8E0DEDFA-AC8B-A34D-B8AA-21BC7542989E}"/>
              </a:ext>
            </a:extLst>
          </p:cNvPr>
          <p:cNvCxnSpPr>
            <a:cxnSpLocks/>
          </p:cNvCxnSpPr>
          <p:nvPr/>
        </p:nvCxnSpPr>
        <p:spPr>
          <a:xfrm>
            <a:off x="2663687" y="2849217"/>
            <a:ext cx="728203" cy="747721"/>
          </a:xfrm>
          <a:prstGeom prst="line">
            <a:avLst/>
          </a:prstGeom>
          <a:ln w="34925">
            <a:gradFill>
              <a:gsLst>
                <a:gs pos="0">
                  <a:schemeClr val="bg1">
                    <a:lumMod val="50000"/>
                  </a:schemeClr>
                </a:gs>
                <a:gs pos="6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B9C8CE9-1CB5-7B44-8277-5A849CDEEFF2}"/>
              </a:ext>
            </a:extLst>
          </p:cNvPr>
          <p:cNvCxnSpPr>
            <a:cxnSpLocks/>
            <a:stCxn id="64" idx="1"/>
          </p:cNvCxnSpPr>
          <p:nvPr/>
        </p:nvCxnSpPr>
        <p:spPr>
          <a:xfrm flipH="1" flipV="1">
            <a:off x="5188451" y="4602822"/>
            <a:ext cx="815272" cy="705492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2AD0E4F5-0563-4B43-A79B-ABAA6639A5F0}"/>
              </a:ext>
            </a:extLst>
          </p:cNvPr>
          <p:cNvCxnSpPr>
            <a:cxnSpLocks/>
            <a:stCxn id="113" idx="1"/>
            <a:endCxn id="21" idx="6"/>
          </p:cNvCxnSpPr>
          <p:nvPr/>
        </p:nvCxnSpPr>
        <p:spPr>
          <a:xfrm flipH="1">
            <a:off x="5054340" y="2465865"/>
            <a:ext cx="932260" cy="38163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68193494-43C6-004A-A2CA-0C1F91B0D74F}"/>
              </a:ext>
            </a:extLst>
          </p:cNvPr>
          <p:cNvCxnSpPr>
            <a:cxnSpLocks/>
          </p:cNvCxnSpPr>
          <p:nvPr/>
        </p:nvCxnSpPr>
        <p:spPr>
          <a:xfrm flipH="1">
            <a:off x="5604321" y="3849279"/>
            <a:ext cx="103400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633929A7-F0ED-6642-BCF9-3A73E833D0D2}"/>
              </a:ext>
            </a:extLst>
          </p:cNvPr>
          <p:cNvCxnSpPr>
            <a:cxnSpLocks/>
          </p:cNvCxnSpPr>
          <p:nvPr/>
        </p:nvCxnSpPr>
        <p:spPr>
          <a:xfrm flipH="1">
            <a:off x="4432950" y="4716750"/>
            <a:ext cx="1" cy="93403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E2534993-F1E7-E840-B586-D6CF923B9B00}"/>
              </a:ext>
            </a:extLst>
          </p:cNvPr>
          <p:cNvCxnSpPr>
            <a:cxnSpLocks/>
          </p:cNvCxnSpPr>
          <p:nvPr/>
        </p:nvCxnSpPr>
        <p:spPr>
          <a:xfrm>
            <a:off x="4419684" y="2341382"/>
            <a:ext cx="0" cy="479826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hord 22">
            <a:extLst>
              <a:ext uri="{FF2B5EF4-FFF2-40B4-BE49-F238E27FC236}">
                <a16:creationId xmlns:a16="http://schemas.microsoft.com/office/drawing/2014/main" id="{A29F1DEA-5767-FB45-AD5D-8E0864E49C4A}"/>
              </a:ext>
            </a:extLst>
          </p:cNvPr>
          <p:cNvSpPr/>
          <p:nvPr/>
        </p:nvSpPr>
        <p:spPr>
          <a:xfrm rot="12153255">
            <a:off x="3616540" y="2771397"/>
            <a:ext cx="1986758" cy="1986759"/>
          </a:xfrm>
          <a:prstGeom prst="chord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10C34C7-76B0-0D40-A53F-DD8328AF9675}"/>
              </a:ext>
            </a:extLst>
          </p:cNvPr>
          <p:cNvSpPr/>
          <p:nvPr/>
        </p:nvSpPr>
        <p:spPr>
          <a:xfrm>
            <a:off x="4354232" y="2711325"/>
            <a:ext cx="109883" cy="10988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73813F3-3B8B-084E-BB4B-5BB0EFFF12F2}"/>
              </a:ext>
            </a:extLst>
          </p:cNvPr>
          <p:cNvSpPr/>
          <p:nvPr/>
        </p:nvSpPr>
        <p:spPr>
          <a:xfrm>
            <a:off x="4365696" y="4676512"/>
            <a:ext cx="109883" cy="109883"/>
          </a:xfrm>
          <a:prstGeom prst="ellipse">
            <a:avLst/>
          </a:prstGeom>
          <a:gradFill flip="none" rotWithShape="1">
            <a:gsLst>
              <a:gs pos="23000">
                <a:srgbClr val="92D050"/>
              </a:gs>
              <a:gs pos="70000">
                <a:srgbClr val="18BB19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6B555DF-364B-C345-9289-B9BDC71124F3}"/>
              </a:ext>
            </a:extLst>
          </p:cNvPr>
          <p:cNvSpPr/>
          <p:nvPr/>
        </p:nvSpPr>
        <p:spPr>
          <a:xfrm>
            <a:off x="5346948" y="3112713"/>
            <a:ext cx="109883" cy="109883"/>
          </a:xfrm>
          <a:prstGeom prst="ellipse">
            <a:avLst/>
          </a:prstGeom>
          <a:gradFill flip="none" rotWithShape="1">
            <a:gsLst>
              <a:gs pos="0">
                <a:srgbClr val="FFF421"/>
              </a:gs>
              <a:gs pos="61000">
                <a:srgbClr val="F1C717"/>
              </a:gs>
              <a:gs pos="91000">
                <a:srgbClr val="F1C717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EFB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458EEFA-0CFD-184C-9708-B4403FAA82CB}"/>
              </a:ext>
            </a:extLst>
          </p:cNvPr>
          <p:cNvSpPr/>
          <p:nvPr/>
        </p:nvSpPr>
        <p:spPr>
          <a:xfrm>
            <a:off x="5534414" y="3783407"/>
            <a:ext cx="109883" cy="10988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A9C4E8B-DA82-7C48-85D6-E13B4AB2C39C}"/>
              </a:ext>
            </a:extLst>
          </p:cNvPr>
          <p:cNvSpPr/>
          <p:nvPr/>
        </p:nvSpPr>
        <p:spPr>
          <a:xfrm>
            <a:off x="4944457" y="2792553"/>
            <a:ext cx="109883" cy="109883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FD1FB1F1-DA16-8643-9466-D10E4A75D200}"/>
              </a:ext>
            </a:extLst>
          </p:cNvPr>
          <p:cNvGrpSpPr/>
          <p:nvPr/>
        </p:nvGrpSpPr>
        <p:grpSpPr>
          <a:xfrm>
            <a:off x="2768858" y="1837509"/>
            <a:ext cx="3034697" cy="503873"/>
            <a:chOff x="13511388" y="1462565"/>
            <a:chExt cx="3254830" cy="503873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15D6DA5-45EA-EB4A-940E-4C8644CEBC2F}"/>
                </a:ext>
              </a:extLst>
            </p:cNvPr>
            <p:cNvSpPr/>
            <p:nvPr/>
          </p:nvSpPr>
          <p:spPr>
            <a:xfrm>
              <a:off x="13511388" y="1462565"/>
              <a:ext cx="3254830" cy="50387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9000">
                  <a:srgbClr val="FF0000"/>
                </a:gs>
                <a:gs pos="100000">
                  <a:srgbClr val="C00000"/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D0893CD3-8827-D34E-8EA4-1882E60131C6}"/>
                </a:ext>
              </a:extLst>
            </p:cNvPr>
            <p:cNvSpPr txBox="1"/>
            <p:nvPr/>
          </p:nvSpPr>
          <p:spPr>
            <a:xfrm>
              <a:off x="13512353" y="1571661"/>
              <a:ext cx="324490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ITC Franklin Gothic Std Medium " panose="020B0504030503020204" pitchFamily="34" charset="0"/>
                </a:rPr>
                <a:t>Preliminary Diagnosis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19B447F-4928-734F-AAA4-DB8531A3F8EA}"/>
              </a:ext>
            </a:extLst>
          </p:cNvPr>
          <p:cNvGrpSpPr/>
          <p:nvPr/>
        </p:nvGrpSpPr>
        <p:grpSpPr>
          <a:xfrm>
            <a:off x="5985699" y="2211810"/>
            <a:ext cx="3034697" cy="503873"/>
            <a:chOff x="5595281" y="2663873"/>
            <a:chExt cx="3034697" cy="503873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C5C168C8-8C7E-3046-88EE-7C1379B7DC43}"/>
                </a:ext>
              </a:extLst>
            </p:cNvPr>
            <p:cNvSpPr/>
            <p:nvPr/>
          </p:nvSpPr>
          <p:spPr>
            <a:xfrm>
              <a:off x="5595281" y="2663873"/>
              <a:ext cx="3034697" cy="503873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1BA51E8D-771B-A84E-B899-5D437A770BC1}"/>
                </a:ext>
              </a:extLst>
            </p:cNvPr>
            <p:cNvSpPr txBox="1"/>
            <p:nvPr/>
          </p:nvSpPr>
          <p:spPr>
            <a:xfrm>
              <a:off x="5596182" y="2764039"/>
              <a:ext cx="302544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ITC Franklin Gothic Std Medium " panose="020B0504030503020204" pitchFamily="34" charset="0"/>
                </a:rPr>
                <a:t>Countermeasure Selection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8B7478-01B7-5444-8EE3-16A056B16918}"/>
              </a:ext>
            </a:extLst>
          </p:cNvPr>
          <p:cNvGrpSpPr/>
          <p:nvPr/>
        </p:nvGrpSpPr>
        <p:grpSpPr>
          <a:xfrm>
            <a:off x="2773300" y="5317622"/>
            <a:ext cx="3036867" cy="696089"/>
            <a:chOff x="3903457" y="5142963"/>
            <a:chExt cx="3036867" cy="503872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2A34AA80-7DDC-2949-A8B0-83F660AC117F}"/>
                </a:ext>
              </a:extLst>
            </p:cNvPr>
            <p:cNvSpPr/>
            <p:nvPr/>
          </p:nvSpPr>
          <p:spPr>
            <a:xfrm>
              <a:off x="3905629" y="5142963"/>
              <a:ext cx="3034695" cy="503872"/>
            </a:xfrm>
            <a:prstGeom prst="rect">
              <a:avLst/>
            </a:prstGeom>
            <a:gradFill>
              <a:gsLst>
                <a:gs pos="0">
                  <a:srgbClr val="18BB19"/>
                </a:gs>
                <a:gs pos="48000">
                  <a:srgbClr val="92D050"/>
                </a:gs>
                <a:gs pos="100000">
                  <a:srgbClr val="18BB19"/>
                </a:gs>
              </a:gsLst>
              <a:lin ang="2700000" scaled="1"/>
            </a:gradFill>
            <a:ln>
              <a:solidFill>
                <a:srgbClr val="18BB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94C6F27D-507D-1046-A356-356DCBA6599C}"/>
                </a:ext>
              </a:extLst>
            </p:cNvPr>
            <p:cNvSpPr txBox="1"/>
            <p:nvPr/>
          </p:nvSpPr>
          <p:spPr>
            <a:xfrm>
              <a:off x="3903457" y="5254116"/>
              <a:ext cx="302544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ITC Franklin Gothic Std Medium " panose="020B0504030503020204" pitchFamily="34" charset="0"/>
                </a:rPr>
                <a:t>Safety Effectiveness Evaluation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E7C36B5-1F17-D743-BB7E-020897255F12}"/>
              </a:ext>
            </a:extLst>
          </p:cNvPr>
          <p:cNvGrpSpPr/>
          <p:nvPr/>
        </p:nvGrpSpPr>
        <p:grpSpPr>
          <a:xfrm>
            <a:off x="5995974" y="3607685"/>
            <a:ext cx="3034696" cy="503872"/>
            <a:chOff x="13511388" y="4074144"/>
            <a:chExt cx="3254829" cy="503872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6F50DB06-83F4-FC4C-A8D7-E86C17B2D603}"/>
                </a:ext>
              </a:extLst>
            </p:cNvPr>
            <p:cNvSpPr/>
            <p:nvPr/>
          </p:nvSpPr>
          <p:spPr>
            <a:xfrm>
              <a:off x="13511388" y="4074144"/>
              <a:ext cx="3254829" cy="50387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AA510223-6995-B949-A95C-3473E8D4ACD9}"/>
                </a:ext>
              </a:extLst>
            </p:cNvPr>
            <p:cNvSpPr txBox="1"/>
            <p:nvPr/>
          </p:nvSpPr>
          <p:spPr>
            <a:xfrm>
              <a:off x="13512353" y="4175652"/>
              <a:ext cx="324490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ITC Franklin Gothic Std Medium " panose="020B0504030503020204" pitchFamily="34" charset="0"/>
                </a:rPr>
                <a:t>Project Prioritization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113098-A31F-7840-BB82-AEE8C71ACB71}"/>
              </a:ext>
            </a:extLst>
          </p:cNvPr>
          <p:cNvGrpSpPr/>
          <p:nvPr/>
        </p:nvGrpSpPr>
        <p:grpSpPr>
          <a:xfrm>
            <a:off x="5992850" y="2904612"/>
            <a:ext cx="3034696" cy="503873"/>
            <a:chOff x="5992850" y="3007352"/>
            <a:chExt cx="3034696" cy="503873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85124C58-5AC1-8D4D-8E3D-DAE0E673CFD9}"/>
                </a:ext>
              </a:extLst>
            </p:cNvPr>
            <p:cNvSpPr/>
            <p:nvPr/>
          </p:nvSpPr>
          <p:spPr>
            <a:xfrm>
              <a:off x="5992850" y="3007352"/>
              <a:ext cx="3034696" cy="503873"/>
            </a:xfrm>
            <a:prstGeom prst="rect">
              <a:avLst/>
            </a:prstGeom>
            <a:gradFill flip="none" rotWithShape="1">
              <a:gsLst>
                <a:gs pos="0">
                  <a:srgbClr val="F6D51A"/>
                </a:gs>
                <a:gs pos="46000">
                  <a:srgbClr val="F1C717"/>
                </a:gs>
                <a:gs pos="100000">
                  <a:srgbClr val="EFB031"/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rgbClr val="EFB0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09CE853-4D81-9047-AFDE-8C072B2030AA}"/>
                </a:ext>
              </a:extLst>
            </p:cNvPr>
            <p:cNvSpPr txBox="1"/>
            <p:nvPr/>
          </p:nvSpPr>
          <p:spPr>
            <a:xfrm>
              <a:off x="5993750" y="3104989"/>
              <a:ext cx="302544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ITC Franklin Gothic Std Medium " panose="020B0504030503020204" pitchFamily="34" charset="0"/>
                </a:rPr>
                <a:t>Economic Appraisal</a:t>
              </a:r>
            </a:p>
          </p:txBody>
        </p:sp>
      </p:grpSp>
      <p:sp>
        <p:nvSpPr>
          <p:cNvPr id="157" name="Rounded Rectangle 156">
            <a:extLst>
              <a:ext uri="{FF2B5EF4-FFF2-40B4-BE49-F238E27FC236}">
                <a16:creationId xmlns:a16="http://schemas.microsoft.com/office/drawing/2014/main" id="{2A0513BC-3728-BA43-8A91-2E07E35A1F0C}"/>
              </a:ext>
            </a:extLst>
          </p:cNvPr>
          <p:cNvSpPr/>
          <p:nvPr/>
        </p:nvSpPr>
        <p:spPr>
          <a:xfrm>
            <a:off x="142697" y="4398754"/>
            <a:ext cx="2463807" cy="164327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34000">
                <a:schemeClr val="bg1">
                  <a:lumMod val="6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  <a:effectLst>
            <a:outerShdw blurRad="50800" dir="5400000" sx="89000" sy="89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079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BC0AFE89-DD2D-BE42-B294-7883E5B5548E}"/>
              </a:ext>
            </a:extLst>
          </p:cNvPr>
          <p:cNvSpPr txBox="1"/>
          <p:nvPr/>
        </p:nvSpPr>
        <p:spPr>
          <a:xfrm>
            <a:off x="74430" y="4681780"/>
            <a:ext cx="24616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1600" b="1" dirty="0">
                <a:solidFill>
                  <a:schemeClr val="bg1"/>
                </a:solidFill>
                <a:effectLst>
                  <a:outerShdw blurRad="127000" dist="38100" dir="8100000" algn="tr" rotWithShape="0">
                    <a:prstClr val="black">
                      <a:alpha val="74000"/>
                    </a:prstClr>
                  </a:outerShdw>
                </a:effectLst>
              </a:rPr>
              <a:t>Identify candidate intersections and their counterpart sister intersections</a:t>
            </a: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76AA45AA-7037-B540-9CCE-3CF5B66A2CCD}"/>
              </a:ext>
            </a:extLst>
          </p:cNvPr>
          <p:cNvSpPr/>
          <p:nvPr/>
        </p:nvSpPr>
        <p:spPr>
          <a:xfrm>
            <a:off x="142698" y="1615798"/>
            <a:ext cx="2463805" cy="14709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34000">
                <a:schemeClr val="bg1">
                  <a:lumMod val="6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  <a:effectLst>
            <a:outerShdw blurRad="50800" dir="5400000" sx="89000" sy="89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079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D9AD62AB-5918-DD4B-8411-0E693D0A12D1}"/>
              </a:ext>
            </a:extLst>
          </p:cNvPr>
          <p:cNvSpPr txBox="1"/>
          <p:nvPr/>
        </p:nvSpPr>
        <p:spPr>
          <a:xfrm>
            <a:off x="92504" y="1806360"/>
            <a:ext cx="25421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127000" dist="38100" dir="8100000" algn="tr" rotWithShape="0">
                    <a:prstClr val="black">
                      <a:alpha val="74000"/>
                    </a:prstClr>
                  </a:outerShdw>
                </a:effectLst>
              </a:rPr>
              <a:t>Develop SPFs using intersection traffic volumes, geometry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127000" dist="38100" dir="8100000" algn="tr" rotWithShape="0">
                    <a:prstClr val="black">
                      <a:alpha val="74000"/>
                    </a:prstClr>
                  </a:outerShdw>
                </a:effectLst>
              </a:rPr>
              <a:t>and crash data</a:t>
            </a:r>
            <a:endParaRPr lang="en-US" sz="1600" dirty="0">
              <a:effectLst>
                <a:outerShdw blurRad="127000" dist="38100" dir="8100000" algn="tr" rotWithShape="0">
                  <a:prstClr val="black">
                    <a:alpha val="74000"/>
                  </a:prstClr>
                </a:outerShdw>
              </a:effectLst>
            </a:endParaRPr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E4767204-E162-A249-B48E-66665E2A2F11}"/>
              </a:ext>
            </a:extLst>
          </p:cNvPr>
          <p:cNvGrpSpPr/>
          <p:nvPr/>
        </p:nvGrpSpPr>
        <p:grpSpPr>
          <a:xfrm>
            <a:off x="142698" y="3232606"/>
            <a:ext cx="2464904" cy="1020374"/>
            <a:chOff x="159026" y="10349991"/>
            <a:chExt cx="2464904" cy="1020374"/>
          </a:xfrm>
        </p:grpSpPr>
        <p:sp>
          <p:nvSpPr>
            <p:cNvPr id="163" name="Rounded Rectangle 162">
              <a:extLst>
                <a:ext uri="{FF2B5EF4-FFF2-40B4-BE49-F238E27FC236}">
                  <a16:creationId xmlns:a16="http://schemas.microsoft.com/office/drawing/2014/main" id="{5CDFE0CA-58B0-734B-8AD5-7BB572514C51}"/>
                </a:ext>
              </a:extLst>
            </p:cNvPr>
            <p:cNvSpPr/>
            <p:nvPr/>
          </p:nvSpPr>
          <p:spPr>
            <a:xfrm>
              <a:off x="159026" y="10349991"/>
              <a:ext cx="2463807" cy="102037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34000">
                  <a:schemeClr val="bg1">
                    <a:lumMod val="6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2700000" scaled="1"/>
              <a:tileRect/>
            </a:gradFill>
            <a:ln w="12700">
              <a:solidFill>
                <a:schemeClr val="tx1"/>
              </a:solidFill>
            </a:ln>
            <a:effectLst>
              <a:outerShdw blurRad="50800" dir="5400000" sx="89000" sy="89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0795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491EFA94-A53C-E54C-BEA5-E046BC5EAE7B}"/>
                </a:ext>
              </a:extLst>
            </p:cNvPr>
            <p:cNvSpPr txBox="1"/>
            <p:nvPr/>
          </p:nvSpPr>
          <p:spPr>
            <a:xfrm>
              <a:off x="159026" y="10448754"/>
              <a:ext cx="24649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127000" dist="38100" dir="8100000" algn="tr" rotWithShape="0">
                      <a:prstClr val="black">
                        <a:alpha val="74000"/>
                      </a:prstClr>
                    </a:outerShdw>
                  </a:effectLst>
                </a:rPr>
                <a:t>Calculate safety performance with 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  <a:effectLst>
                    <a:outerShdw blurRad="127000" dist="38100" dir="8100000" algn="tr" rotWithShape="0">
                      <a:prstClr val="black">
                        <a:alpha val="74000"/>
                      </a:prstClr>
                    </a:outerShdw>
                  </a:effectLst>
                </a:rPr>
                <a:t>crash-predictive models</a:t>
              </a:r>
            </a:p>
          </p:txBody>
        </p:sp>
      </p:grpSp>
      <p:sp>
        <p:nvSpPr>
          <p:cNvPr id="165" name="TextBox 164">
            <a:extLst>
              <a:ext uri="{FF2B5EF4-FFF2-40B4-BE49-F238E27FC236}">
                <a16:creationId xmlns:a16="http://schemas.microsoft.com/office/drawing/2014/main" id="{2D5516E6-FCD8-9B44-A993-BC42FB7265BB}"/>
              </a:ext>
            </a:extLst>
          </p:cNvPr>
          <p:cNvSpPr txBox="1"/>
          <p:nvPr/>
        </p:nvSpPr>
        <p:spPr>
          <a:xfrm>
            <a:off x="178569" y="975638"/>
            <a:ext cx="7330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FDOT Highway Safety Management Process</a:t>
            </a:r>
            <a:endParaRPr lang="en-US" sz="2800" dirty="0"/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2851CBE1-DE4E-A14D-AE47-96E90D1EC64A}"/>
              </a:ext>
            </a:extLst>
          </p:cNvPr>
          <p:cNvGrpSpPr/>
          <p:nvPr/>
        </p:nvGrpSpPr>
        <p:grpSpPr>
          <a:xfrm>
            <a:off x="7475294" y="926716"/>
            <a:ext cx="1371600" cy="711200"/>
            <a:chOff x="9906001" y="8365067"/>
            <a:chExt cx="1371600" cy="711200"/>
          </a:xfrm>
        </p:grpSpPr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DECB6CF1-55EC-0541-B7A1-543988BD039D}"/>
                </a:ext>
              </a:extLst>
            </p:cNvPr>
            <p:cNvSpPr/>
            <p:nvPr/>
          </p:nvSpPr>
          <p:spPr>
            <a:xfrm>
              <a:off x="9906001" y="8365067"/>
              <a:ext cx="1371600" cy="71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1" name="Picture 180">
              <a:extLst>
                <a:ext uri="{FF2B5EF4-FFF2-40B4-BE49-F238E27FC236}">
                  <a16:creationId xmlns:a16="http://schemas.microsoft.com/office/drawing/2014/main" id="{0996C603-11BC-0D4C-87BD-80791CFB2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33999" y="8448889"/>
              <a:ext cx="1285678" cy="535834"/>
            </a:xfrm>
            <a:prstGeom prst="rect">
              <a:avLst/>
            </a:prstGeom>
          </p:spPr>
        </p:pic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AE098F00-290D-A145-9457-A9C5982904C4}"/>
              </a:ext>
            </a:extLst>
          </p:cNvPr>
          <p:cNvGrpSpPr/>
          <p:nvPr/>
        </p:nvGrpSpPr>
        <p:grpSpPr>
          <a:xfrm>
            <a:off x="3340115" y="3355092"/>
            <a:ext cx="1703669" cy="1058778"/>
            <a:chOff x="10501161" y="7863840"/>
            <a:chExt cx="1703669" cy="1058778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858F4696-A46E-1F46-AB94-5F6D1A6E2A27}"/>
                </a:ext>
              </a:extLst>
            </p:cNvPr>
            <p:cNvGrpSpPr/>
            <p:nvPr/>
          </p:nvGrpSpPr>
          <p:grpSpPr>
            <a:xfrm>
              <a:off x="10501161" y="7863840"/>
              <a:ext cx="1703669" cy="1058778"/>
              <a:chOff x="3760982" y="1529134"/>
              <a:chExt cx="1341006" cy="741949"/>
            </a:xfrm>
          </p:grpSpPr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B6EFCF4B-C3A9-7840-B5B0-7C2B8BC44E57}"/>
                  </a:ext>
                </a:extLst>
              </p:cNvPr>
              <p:cNvSpPr/>
              <p:nvPr/>
            </p:nvSpPr>
            <p:spPr>
              <a:xfrm>
                <a:off x="3760982" y="1529134"/>
                <a:ext cx="1341006" cy="741949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46000">
                    <a:schemeClr val="bg1">
                      <a:lumMod val="5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FB823780-A14D-554D-B598-3AA1F38AF721}"/>
                  </a:ext>
                </a:extLst>
              </p:cNvPr>
              <p:cNvSpPr/>
              <p:nvPr/>
            </p:nvSpPr>
            <p:spPr>
              <a:xfrm>
                <a:off x="3842290" y="1609075"/>
                <a:ext cx="1168784" cy="5660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1143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FBAA289C-8D21-B245-9341-3506E8C539F7}"/>
                </a:ext>
              </a:extLst>
            </p:cNvPr>
            <p:cNvSpPr txBox="1"/>
            <p:nvPr/>
          </p:nvSpPr>
          <p:spPr>
            <a:xfrm>
              <a:off x="10647332" y="8026690"/>
              <a:ext cx="1411326" cy="7078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3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TC Franklin Gothic Std Medium " panose="020B0504030503020204" pitchFamily="34" charset="0"/>
                </a:rPr>
                <a:t>Network Screening</a:t>
              </a:r>
            </a:p>
          </p:txBody>
        </p:sp>
      </p:grpSp>
      <p:sp>
        <p:nvSpPr>
          <p:cNvPr id="212" name="Chevron 211">
            <a:extLst>
              <a:ext uri="{FF2B5EF4-FFF2-40B4-BE49-F238E27FC236}">
                <a16:creationId xmlns:a16="http://schemas.microsoft.com/office/drawing/2014/main" id="{02A8AF3B-1242-2547-A87B-9D48B0278D07}"/>
              </a:ext>
            </a:extLst>
          </p:cNvPr>
          <p:cNvSpPr/>
          <p:nvPr/>
        </p:nvSpPr>
        <p:spPr>
          <a:xfrm rot="16200000">
            <a:off x="4123631" y="3090956"/>
            <a:ext cx="212272" cy="228600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3" name="Chevron 212">
            <a:extLst>
              <a:ext uri="{FF2B5EF4-FFF2-40B4-BE49-F238E27FC236}">
                <a16:creationId xmlns:a16="http://schemas.microsoft.com/office/drawing/2014/main" id="{9F7C1677-CDFF-6445-AC62-C3C33552825C}"/>
              </a:ext>
            </a:extLst>
          </p:cNvPr>
          <p:cNvSpPr/>
          <p:nvPr/>
        </p:nvSpPr>
        <p:spPr>
          <a:xfrm rot="16200000">
            <a:off x="4123631" y="2894659"/>
            <a:ext cx="212272" cy="228600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5BB6EF2-ACF3-6B4C-A06F-DD00C0E79B41}"/>
              </a:ext>
            </a:extLst>
          </p:cNvPr>
          <p:cNvCxnSpPr>
            <a:cxnSpLocks/>
          </p:cNvCxnSpPr>
          <p:nvPr/>
        </p:nvCxnSpPr>
        <p:spPr>
          <a:xfrm flipH="1" flipV="1">
            <a:off x="5463594" y="4251856"/>
            <a:ext cx="932260" cy="38163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A9B1234-462F-0442-8092-6533B16F1454}"/>
              </a:ext>
            </a:extLst>
          </p:cNvPr>
          <p:cNvGrpSpPr/>
          <p:nvPr/>
        </p:nvGrpSpPr>
        <p:grpSpPr>
          <a:xfrm>
            <a:off x="6004536" y="4325164"/>
            <a:ext cx="3034696" cy="503872"/>
            <a:chOff x="13511388" y="4074144"/>
            <a:chExt cx="3254829" cy="503872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D502C4A-BDDF-4C4D-B14C-75CB6D70C1D9}"/>
                </a:ext>
              </a:extLst>
            </p:cNvPr>
            <p:cNvSpPr/>
            <p:nvPr/>
          </p:nvSpPr>
          <p:spPr>
            <a:xfrm>
              <a:off x="13511388" y="4074144"/>
              <a:ext cx="3254829" cy="503872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3B6F18B-7C59-5E4E-9293-54653CA5F533}"/>
                </a:ext>
              </a:extLst>
            </p:cNvPr>
            <p:cNvSpPr txBox="1"/>
            <p:nvPr/>
          </p:nvSpPr>
          <p:spPr>
            <a:xfrm>
              <a:off x="13512353" y="4175652"/>
              <a:ext cx="324490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ITC Franklin Gothic Std Medium " panose="020B0504030503020204" pitchFamily="34" charset="0"/>
                </a:rPr>
                <a:t>Annual Report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655D6D8-05D5-E44C-BBF2-08F85D4931A9}"/>
              </a:ext>
            </a:extLst>
          </p:cNvPr>
          <p:cNvGrpSpPr/>
          <p:nvPr/>
        </p:nvGrpSpPr>
        <p:grpSpPr>
          <a:xfrm>
            <a:off x="6002823" y="5052917"/>
            <a:ext cx="3034696" cy="503872"/>
            <a:chOff x="13511388" y="4074144"/>
            <a:chExt cx="3254829" cy="50387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E8D4125-4B9C-C148-B60C-6E0FA0E40E01}"/>
                </a:ext>
              </a:extLst>
            </p:cNvPr>
            <p:cNvSpPr/>
            <p:nvPr/>
          </p:nvSpPr>
          <p:spPr>
            <a:xfrm>
              <a:off x="13511388" y="4074144"/>
              <a:ext cx="3254829" cy="50387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6E57997-7BEE-9C4F-B571-9AC395A68C79}"/>
                </a:ext>
              </a:extLst>
            </p:cNvPr>
            <p:cNvSpPr txBox="1"/>
            <p:nvPr/>
          </p:nvSpPr>
          <p:spPr>
            <a:xfrm>
              <a:off x="13512353" y="4175652"/>
              <a:ext cx="324490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ITC Franklin Gothic Std Medium " panose="020B0504030503020204" pitchFamily="34" charset="0"/>
                </a:rPr>
                <a:t>Implementation</a:t>
              </a:r>
            </a:p>
          </p:txBody>
        </p:sp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id="{D4CA1D16-CBD6-3141-B589-AC9FD546632F}"/>
              </a:ext>
            </a:extLst>
          </p:cNvPr>
          <p:cNvSpPr/>
          <p:nvPr/>
        </p:nvSpPr>
        <p:spPr>
          <a:xfrm>
            <a:off x="5421594" y="4195985"/>
            <a:ext cx="109883" cy="109883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C7CDAB3-9B58-D945-8292-4B1848610B0B}"/>
              </a:ext>
            </a:extLst>
          </p:cNvPr>
          <p:cNvSpPr/>
          <p:nvPr/>
        </p:nvSpPr>
        <p:spPr>
          <a:xfrm>
            <a:off x="5125340" y="4527846"/>
            <a:ext cx="109883" cy="109883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2CC743B-76C8-5C42-AD3E-CA0ACDF7BB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0685" y="2435085"/>
            <a:ext cx="1050237" cy="10502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31C60DE-67FD-7D48-B498-96CD5AEE94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1432" y="3527563"/>
            <a:ext cx="571500" cy="5715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ABAD80D-E2AB-744A-B5B8-9D24087E26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2285" y="4236555"/>
            <a:ext cx="876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35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98EB46-16F9-473D-84B6-BF33ACC26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942" y="965434"/>
            <a:ext cx="6406658" cy="503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A2CA9A-C371-412C-B9A4-5C6CFA2B4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>On-system C4 4-leg Signalized Intersections</a:t>
            </a:r>
            <a:endParaRPr lang="en-US" sz="2400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42A0CCD-DE08-498D-8D09-FF96314AF307}"/>
              </a:ext>
            </a:extLst>
          </p:cNvPr>
          <p:cNvSpPr/>
          <p:nvPr/>
        </p:nvSpPr>
        <p:spPr>
          <a:xfrm>
            <a:off x="857960" y="2649589"/>
            <a:ext cx="2377440" cy="1351995"/>
          </a:xfrm>
          <a:prstGeom prst="right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Major AADT: 59,000 </a:t>
            </a:r>
          </a:p>
          <a:p>
            <a:pPr algn="ctr"/>
            <a:r>
              <a:rPr lang="en-US" sz="1600" dirty="0"/>
              <a:t>Minor AADT: 15,733</a:t>
            </a:r>
          </a:p>
          <a:p>
            <a:pPr algn="ctr"/>
            <a:r>
              <a:rPr lang="en-US" sz="1600" dirty="0"/>
              <a:t>4 KA crashes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AF40CA-7D76-4646-B0D7-3D1C765D4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382" y="1105662"/>
            <a:ext cx="3552747" cy="19485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82D3B8-4B9F-41B2-9472-CA5E86CDE425}"/>
              </a:ext>
            </a:extLst>
          </p:cNvPr>
          <p:cNvSpPr txBox="1"/>
          <p:nvPr/>
        </p:nvSpPr>
        <p:spPr>
          <a:xfrm>
            <a:off x="5881040" y="5665969"/>
            <a:ext cx="326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Note: C4 stands for urban general</a:t>
            </a:r>
          </a:p>
          <a:p>
            <a:r>
              <a:rPr lang="en-US" sz="1200" dirty="0"/>
              <a:t>           AADT stands for annual average daily traffic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F5691E-13F9-4D31-990F-E8C2063F0B7B}"/>
              </a:ext>
            </a:extLst>
          </p:cNvPr>
          <p:cNvCxnSpPr>
            <a:cxnSpLocks/>
          </p:cNvCxnSpPr>
          <p:nvPr/>
        </p:nvCxnSpPr>
        <p:spPr>
          <a:xfrm flipH="1" flipV="1">
            <a:off x="3639846" y="4518735"/>
            <a:ext cx="2831975" cy="461638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948383B-11B8-48F7-BBF2-6BB86EF4F7C4}"/>
              </a:ext>
            </a:extLst>
          </p:cNvPr>
          <p:cNvCxnSpPr>
            <a:cxnSpLocks/>
          </p:cNvCxnSpPr>
          <p:nvPr/>
        </p:nvCxnSpPr>
        <p:spPr>
          <a:xfrm flipH="1" flipV="1">
            <a:off x="3639846" y="3429001"/>
            <a:ext cx="2752076" cy="1631271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A9B74EC-931E-4023-9C2F-223FD2F28542}"/>
              </a:ext>
            </a:extLst>
          </p:cNvPr>
          <p:cNvCxnSpPr>
            <a:cxnSpLocks/>
          </p:cNvCxnSpPr>
          <p:nvPr/>
        </p:nvCxnSpPr>
        <p:spPr>
          <a:xfrm flipV="1">
            <a:off x="2927090" y="3484434"/>
            <a:ext cx="398611" cy="1670064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532BC32-7B85-4FB2-AF0A-0311B31F8793}"/>
              </a:ext>
            </a:extLst>
          </p:cNvPr>
          <p:cNvCxnSpPr>
            <a:cxnSpLocks/>
          </p:cNvCxnSpPr>
          <p:nvPr/>
        </p:nvCxnSpPr>
        <p:spPr>
          <a:xfrm flipV="1">
            <a:off x="2927090" y="4518735"/>
            <a:ext cx="398611" cy="635763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Arrow: Left 13">
            <a:extLst>
              <a:ext uri="{FF2B5EF4-FFF2-40B4-BE49-F238E27FC236}">
                <a16:creationId xmlns:a16="http://schemas.microsoft.com/office/drawing/2014/main" id="{A1C8CC57-FC05-4B35-94B5-2A5AC92C203D}"/>
              </a:ext>
            </a:extLst>
          </p:cNvPr>
          <p:cNvSpPr/>
          <p:nvPr/>
        </p:nvSpPr>
        <p:spPr>
          <a:xfrm>
            <a:off x="3689504" y="3769060"/>
            <a:ext cx="2377440" cy="1353312"/>
          </a:xfrm>
          <a:prstGeom prst="leftArrow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Major AADT: 55,332</a:t>
            </a:r>
          </a:p>
          <a:p>
            <a:pPr algn="ctr"/>
            <a:r>
              <a:rPr lang="en-US" sz="1600" dirty="0"/>
              <a:t>Minor AADT: 15,733</a:t>
            </a:r>
          </a:p>
          <a:p>
            <a:pPr algn="ctr"/>
            <a:r>
              <a:rPr lang="en-US" sz="1600" dirty="0"/>
              <a:t>1 KA crashes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1E526-167D-4938-B4C3-3641DE54C6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72"/>
          <a:stretch/>
        </p:blipFill>
        <p:spPr>
          <a:xfrm>
            <a:off x="6311" y="4080180"/>
            <a:ext cx="3291840" cy="201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0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38A77-FC98-4D8E-B341-9F7A5915C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of the Report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315A25-A80C-451D-8B26-606AE2F51A2E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C453236-2C69-43B2-89B0-2A7918643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365" y="2170357"/>
            <a:ext cx="5943600" cy="4078043"/>
          </a:xfrm>
        </p:spPr>
        <p:txBody>
          <a:bodyPr>
            <a:normAutofit/>
          </a:bodyPr>
          <a:lstStyle/>
          <a:p>
            <a:r>
              <a:rPr lang="en-US" sz="2800" dirty="0"/>
              <a:t>Locations</a:t>
            </a:r>
          </a:p>
          <a:p>
            <a:r>
              <a:rPr lang="en-US" sz="2800" dirty="0"/>
              <a:t>Proposed Countermeasure</a:t>
            </a:r>
          </a:p>
          <a:p>
            <a:r>
              <a:rPr lang="en-US" sz="2800" dirty="0"/>
              <a:t>Days/Months Between Expected Fatal and Severe Crashes</a:t>
            </a:r>
          </a:p>
          <a:p>
            <a:r>
              <a:rPr lang="en-US" sz="2800" dirty="0"/>
              <a:t>Benefit-Cost Ratio (BCR)</a:t>
            </a:r>
          </a:p>
          <a:p>
            <a:r>
              <a:rPr lang="en-US" sz="2800" dirty="0"/>
              <a:t>Comments</a:t>
            </a:r>
          </a:p>
          <a:p>
            <a:r>
              <a:rPr lang="en-US" sz="2800" dirty="0"/>
              <a:t>Sister Intersections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C7FDDEC-5DD4-4A95-A5A5-0EC2D734A763}"/>
              </a:ext>
            </a:extLst>
          </p:cNvPr>
          <p:cNvGrpSpPr/>
          <p:nvPr/>
        </p:nvGrpSpPr>
        <p:grpSpPr>
          <a:xfrm>
            <a:off x="6253481" y="1944143"/>
            <a:ext cx="2298427" cy="4270901"/>
            <a:chOff x="5997216" y="1144387"/>
            <a:chExt cx="2704728" cy="459452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E8D3392-0BC1-492C-9A8D-F88731C4F442}"/>
                </a:ext>
              </a:extLst>
            </p:cNvPr>
            <p:cNvGrpSpPr/>
            <p:nvPr/>
          </p:nvGrpSpPr>
          <p:grpSpPr>
            <a:xfrm>
              <a:off x="5997216" y="1923233"/>
              <a:ext cx="2704728" cy="3815677"/>
              <a:chOff x="6121053" y="1409892"/>
              <a:chExt cx="2704728" cy="3815677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F5DAD07-A6B9-49E4-B577-95B35F89B6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04219">
                <a:off x="6448808" y="3491312"/>
                <a:ext cx="2317875" cy="173425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9527773-311F-4FC4-B386-018FC72EAC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0479624">
                <a:off x="6482461" y="3176541"/>
                <a:ext cx="2241234" cy="168159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44F246D-CD9D-4826-8A5F-3328E32475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002824">
                <a:off x="6852749" y="1714806"/>
                <a:ext cx="1973032" cy="255273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ADA1F49-3F91-4A5C-AFE6-5AFD49739C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640835">
                <a:off x="6121053" y="1409892"/>
                <a:ext cx="2389242" cy="183390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988D2E7-B8B1-49FB-8D2C-FB28672BA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161369">
              <a:off x="7208680" y="1144387"/>
              <a:ext cx="907419" cy="19493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050C1B6-45D2-4AA3-9156-ED68D327B9FA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8</a:t>
            </a:fld>
            <a:endParaRPr lang="en-US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B0431FB-FA33-42FB-A4A4-095C81866738}"/>
              </a:ext>
            </a:extLst>
          </p:cNvPr>
          <p:cNvSpPr txBox="1">
            <a:spLocks/>
          </p:cNvSpPr>
          <p:nvPr/>
        </p:nvSpPr>
        <p:spPr>
          <a:xfrm>
            <a:off x="355365" y="937089"/>
            <a:ext cx="4225781" cy="12332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SAFE</a:t>
            </a:r>
            <a:r>
              <a:rPr lang="en-US" sz="2800" dirty="0"/>
              <a:t> Report at FDOT SharePoint site</a:t>
            </a:r>
          </a:p>
          <a:p>
            <a:pPr lvl="1">
              <a:spcAft>
                <a:spcPts val="600"/>
              </a:spcAft>
            </a:pPr>
            <a:r>
              <a:rPr lang="en-US" sz="1800" dirty="0">
                <a:hlinkClick r:id="rId7"/>
              </a:rPr>
              <a:t>https://fdot.tips/38uVqkO</a:t>
            </a:r>
            <a:endParaRPr lang="en-US" sz="1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37AA88-86CA-45AA-BA46-8C68520899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7952" y="937089"/>
            <a:ext cx="1697370" cy="169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57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>
            <a:extLst>
              <a:ext uri="{FF2B5EF4-FFF2-40B4-BE49-F238E27FC236}">
                <a16:creationId xmlns:a16="http://schemas.microsoft.com/office/drawing/2014/main" id="{50DDB50F-940D-4CC7-836D-7CF212FE0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9143999" cy="175432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SAFE District Overview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SHS Signalized Intersection Fatal and Severe Injuries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3F907D6-8E31-4338-B5A0-8F47E9D89975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9</a:t>
            </a:fld>
            <a:endParaRPr lang="en-US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AA9BC33-2BB7-4731-8639-D8F675F1FDF9}"/>
              </a:ext>
            </a:extLst>
          </p:cNvPr>
          <p:cNvGraphicFramePr>
            <a:graphicFrameLocks noGrp="1"/>
          </p:cNvGraphicFramePr>
          <p:nvPr/>
        </p:nvGraphicFramePr>
        <p:xfrm>
          <a:off x="0" y="1754326"/>
          <a:ext cx="9144002" cy="3435107"/>
        </p:xfrm>
        <a:graphic>
          <a:graphicData uri="http://schemas.openxmlformats.org/drawingml/2006/table">
            <a:tbl>
              <a:tblPr firstRow="1" firstCol="1" bandRow="1"/>
              <a:tblGrid>
                <a:gridCol w="844835">
                  <a:extLst>
                    <a:ext uri="{9D8B030D-6E8A-4147-A177-3AD203B41FA5}">
                      <a16:colId xmlns:a16="http://schemas.microsoft.com/office/drawing/2014/main" val="4110524301"/>
                    </a:ext>
                  </a:extLst>
                </a:gridCol>
                <a:gridCol w="1176362">
                  <a:extLst>
                    <a:ext uri="{9D8B030D-6E8A-4147-A177-3AD203B41FA5}">
                      <a16:colId xmlns:a16="http://schemas.microsoft.com/office/drawing/2014/main" val="2826674562"/>
                    </a:ext>
                  </a:extLst>
                </a:gridCol>
                <a:gridCol w="1031874">
                  <a:extLst>
                    <a:ext uri="{9D8B030D-6E8A-4147-A177-3AD203B41FA5}">
                      <a16:colId xmlns:a16="http://schemas.microsoft.com/office/drawing/2014/main" val="1006079394"/>
                    </a:ext>
                  </a:extLst>
                </a:gridCol>
                <a:gridCol w="1106965">
                  <a:extLst>
                    <a:ext uri="{9D8B030D-6E8A-4147-A177-3AD203B41FA5}">
                      <a16:colId xmlns:a16="http://schemas.microsoft.com/office/drawing/2014/main" val="3264937952"/>
                    </a:ext>
                  </a:extLst>
                </a:gridCol>
                <a:gridCol w="1101502">
                  <a:extLst>
                    <a:ext uri="{9D8B030D-6E8A-4147-A177-3AD203B41FA5}">
                      <a16:colId xmlns:a16="http://schemas.microsoft.com/office/drawing/2014/main" val="2617565596"/>
                    </a:ext>
                  </a:extLst>
                </a:gridCol>
                <a:gridCol w="1080114">
                  <a:extLst>
                    <a:ext uri="{9D8B030D-6E8A-4147-A177-3AD203B41FA5}">
                      <a16:colId xmlns:a16="http://schemas.microsoft.com/office/drawing/2014/main" val="530922772"/>
                    </a:ext>
                  </a:extLst>
                </a:gridCol>
                <a:gridCol w="1326080">
                  <a:extLst>
                    <a:ext uri="{9D8B030D-6E8A-4147-A177-3AD203B41FA5}">
                      <a16:colId xmlns:a16="http://schemas.microsoft.com/office/drawing/2014/main" val="3393704835"/>
                    </a:ext>
                  </a:extLst>
                </a:gridCol>
                <a:gridCol w="1476270">
                  <a:extLst>
                    <a:ext uri="{9D8B030D-6E8A-4147-A177-3AD203B41FA5}">
                      <a16:colId xmlns:a16="http://schemas.microsoft.com/office/drawing/2014/main" val="1851547716"/>
                    </a:ext>
                  </a:extLst>
                </a:gridCol>
              </a:tblGrid>
              <a:tr h="27431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District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Candidates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Fatal &amp; Severe (KA)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Fatal (K)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Severe (A)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Construction Cost                 (in millions)</a:t>
                      </a:r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Societal Cost Benefits </a:t>
                      </a:r>
                      <a:b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(in millions)</a:t>
                      </a:r>
                      <a:r>
                        <a:rPr lang="en-US" sz="1050" b="1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</a:t>
                      </a:r>
                      <a:endParaRPr lang="en-US" sz="105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37023"/>
                  </a:ext>
                </a:extLst>
              </a:tr>
              <a:tr h="526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Expected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Reduction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Reduction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Reduction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566937"/>
                  </a:ext>
                </a:extLst>
              </a:tr>
              <a:tr h="274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22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50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10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19%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5.0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14.6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328393"/>
                  </a:ext>
                </a:extLst>
              </a:tr>
              <a:tr h="274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8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12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3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22%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2.5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4.5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312884"/>
                  </a:ext>
                </a:extLst>
              </a:tr>
              <a:tr h="274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3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3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1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36%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0.9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1.8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846538"/>
                  </a:ext>
                </a:extLst>
              </a:tr>
              <a:tr h="274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4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26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45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9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19%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5.8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16.2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987531"/>
                  </a:ext>
                </a:extLst>
              </a:tr>
              <a:tr h="274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5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47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93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13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13%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12.5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19.3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290172"/>
                  </a:ext>
                </a:extLst>
              </a:tr>
              <a:tr h="274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6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18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29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6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19%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1.1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695883"/>
                  </a:ext>
                </a:extLst>
              </a:tr>
              <a:tr h="274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7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31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64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8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12%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11.3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11.6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117375"/>
                  </a:ext>
                </a:extLst>
              </a:tr>
              <a:tr h="274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SW</a:t>
                      </a:r>
                      <a:endParaRPr lang="en-US" sz="1400" b="1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154</a:t>
                      </a:r>
                      <a:endParaRPr lang="en-US" sz="1400" b="1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296</a:t>
                      </a:r>
                      <a:endParaRPr lang="en-US" sz="1400" b="1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50</a:t>
                      </a:r>
                      <a:endParaRPr lang="en-US" sz="1400" b="1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16%</a:t>
                      </a:r>
                      <a:endParaRPr lang="en-US" sz="1400" b="1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39.1</a:t>
                      </a:r>
                      <a:endParaRPr lang="en-US" sz="1400" b="1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78.5</a:t>
                      </a:r>
                      <a:endParaRPr lang="en-US" sz="1400" b="1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772733"/>
                  </a:ext>
                </a:extLst>
              </a:tr>
              <a:tr h="2743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82904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90FF15B-2170-4BE3-8C88-DFFCD8A48076}"/>
              </a:ext>
            </a:extLst>
          </p:cNvPr>
          <p:cNvGraphicFramePr>
            <a:graphicFrameLocks noGrp="1"/>
          </p:cNvGraphicFramePr>
          <p:nvPr/>
        </p:nvGraphicFramePr>
        <p:xfrm>
          <a:off x="-2" y="5144221"/>
          <a:ext cx="9144001" cy="1734812"/>
        </p:xfrm>
        <a:graphic>
          <a:graphicData uri="http://schemas.openxmlformats.org/drawingml/2006/table">
            <a:tbl>
              <a:tblPr firstRow="1" firstCol="1" bandRow="1"/>
              <a:tblGrid>
                <a:gridCol w="9144001">
                  <a:extLst>
                    <a:ext uri="{9D8B030D-6E8A-4147-A177-3AD203B41FA5}">
                      <a16:colId xmlns:a16="http://schemas.microsoft.com/office/drawing/2014/main" val="367430917"/>
                    </a:ext>
                  </a:extLst>
                </a:gridCol>
              </a:tblGrid>
              <a:tr h="13319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K: Fatal Crashes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A: Crashes with Severe Injuries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 Construction cost is a 20-year estimate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 Cost savings is a per-year estimate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271125"/>
                  </a:ext>
                </a:extLst>
              </a:tr>
              <a:tr h="2885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1956568"/>
                  </a:ext>
                </a:extLst>
              </a:tr>
            </a:tbl>
          </a:graphicData>
        </a:graphic>
      </p:graphicFrame>
      <p:pic>
        <p:nvPicPr>
          <p:cNvPr id="13" name="Picture 2">
            <a:extLst>
              <a:ext uri="{FF2B5EF4-FFF2-40B4-BE49-F238E27FC236}">
                <a16:creationId xmlns:a16="http://schemas.microsoft.com/office/drawing/2014/main" id="{81B01808-030D-4B1B-9596-B78DF2C08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437" y="5101599"/>
            <a:ext cx="3463565" cy="129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2373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ARTICULATE_PROJECT_OPEN" val="0"/>
  <p:tag name="MMPROD_UIDATA" val="&lt;database version=&quot;7.0&quot;&gt;&lt;object type=&quot;1&quot; unique_id=&quot;10001&quot;&gt;&lt;object type=&quot;2&quot; unique_id=&quot;10170&quot;&gt;&lt;object type=&quot;3&quot; unique_id=&quot;10171&quot;&gt;&lt;property id=&quot;20148&quot; value=&quot;5&quot;/&gt;&lt;property id=&quot;20300&quot; value=&quot;Slide 1 - &amp;quot;Setting the Stage&amp;quot;&quot;/&gt;&lt;property id=&quot;20307&quot; value=&quot;256&quot;/&gt;&lt;/object&gt;&lt;object type=&quot;3&quot; unique_id=&quot;10172&quot;&gt;&lt;property id=&quot;20148&quot; value=&quot;5&quot;/&gt;&lt;property id=&quot;20300&quot; value=&quot;Slide 3 - &amp;quot;Our Mission&amp;quot;&quot;/&gt;&lt;property id=&quot;20307&quot; value=&quot;326&quot;/&gt;&lt;/object&gt;&lt;object type=&quot;3&quot; unique_id=&quot;10173&quot;&gt;&lt;property id=&quot;20148&quot; value=&quot;5&quot;/&gt;&lt;property id=&quot;20300&quot; value=&quot;Slide 8 - &amp;quot;Our Mission&amp;quot;&quot;/&gt;&lt;property id=&quot;20307&quot; value=&quot;325&quot;/&gt;&lt;/object&gt;&lt;object type=&quot;3&quot; unique_id=&quot;10174&quot;&gt;&lt;property id=&quot;20148&quot; value=&quot;5&quot;/&gt;&lt;property id=&quot;20300&quot; value=&quot;Slide 9 - &amp;quot;Our Performance&amp;quot;&quot;/&gt;&lt;property id=&quot;20307&quot; value=&quot;327&quot;/&gt;&lt;/object&gt;&lt;object type=&quot;3&quot; unique_id=&quot;10223&quot;&gt;&lt;property id=&quot;20148&quot; value=&quot;5&quot;/&gt;&lt;property id=&quot;20300&quot; value=&quot;Slide 10 - &amp;quot;Our Performance&amp;quot;&quot;/&gt;&lt;property id=&quot;20307&quot; value=&quot;328&quot;/&gt;&lt;/object&gt;&lt;object type=&quot;3&quot; unique_id=&quot;10224&quot;&gt;&lt;property id=&quot;20148&quot; value=&quot;5&quot;/&gt;&lt;property id=&quot;20300&quot; value=&quot;Slide 11 - &amp;quot;Our Performance&amp;quot;&quot;/&gt;&lt;property id=&quot;20307&quot; value=&quot;329&quot;/&gt;&lt;/object&gt;&lt;object type=&quot;3&quot; unique_id=&quot;10225&quot;&gt;&lt;property id=&quot;20148&quot; value=&quot;5&quot;/&gt;&lt;property id=&quot;20300&quot; value=&quot;Slide 12 - &amp;quot;Our Performance&amp;quot;&quot;/&gt;&lt;property id=&quot;20307&quot; value=&quot;330&quot;/&gt;&lt;/object&gt;&lt;object type=&quot;3&quot; unique_id=&quot;10289&quot;&gt;&lt;property id=&quot;20148&quot; value=&quot;5&quot;/&gt;&lt;property id=&quot;20300&quot; value=&quot;Slide 2 - &amp;quot;Agenda&amp;quot;&quot;/&gt;&lt;property id=&quot;20307&quot; value=&quot;331&quot;/&gt;&lt;/object&gt;&lt;object type=&quot;3&quot; unique_id=&quot;10451&quot;&gt;&lt;property id=&quot;20148&quot; value=&quot;5&quot;/&gt;&lt;property id=&quot;20300&quot; value=&quot;Slide 14 - &amp;quot;Our Performance – MAP-21&amp;quot;&quot;/&gt;&lt;property id=&quot;20307&quot; value=&quot;342&quot;/&gt;&lt;/object&gt;&lt;object type=&quot;3&quot; unique_id=&quot;10743&quot;&gt;&lt;property id=&quot;20148&quot; value=&quot;5&quot;/&gt;&lt;property id=&quot;20300&quot; value=&quot;Slide 4 - &amp;quot;Our Mission&amp;quot;&quot;/&gt;&lt;property id=&quot;20307&quot; value=&quot;344&quot;/&gt;&lt;/object&gt;&lt;object type=&quot;3&quot; unique_id=&quot;10744&quot;&gt;&lt;property id=&quot;20148&quot; value=&quot;5&quot;/&gt;&lt;property id=&quot;20300&quot; value=&quot;Slide 6 - &amp;quot;Our Performance&amp;quot;&quot;/&gt;&lt;property id=&quot;20307&quot; value=&quot;345&quot;/&gt;&lt;/object&gt;&lt;object type=&quot;3&quot; unique_id=&quot;10745&quot;&gt;&lt;property id=&quot;20148&quot; value=&quot;5&quot;/&gt;&lt;property id=&quot;20300&quot; value=&quot;Slide 7 - &amp;quot;Our Performance&amp;quot;&quot;/&gt;&lt;property id=&quot;20307&quot; value=&quot;346&quot;/&gt;&lt;/object&gt;&lt;object type=&quot;3&quot; unique_id=&quot;10885&quot;&gt;&lt;property id=&quot;20148&quot; value=&quot;5&quot;/&gt;&lt;property id=&quot;20300&quot; value=&quot;Slide 13 - &amp;quot;Our Performance&amp;quot;&quot;/&gt;&lt;property id=&quot;20307&quot; value=&quot;347&quot;/&gt;&lt;/object&gt;&lt;object type=&quot;3&quot; unique_id=&quot;35755&quot;&gt;&lt;property id=&quot;20148&quot; value=&quot;5&quot;/&gt;&lt;property id=&quot;20300&quot; value=&quot;Slide 5 - &amp;quot;Agenda&amp;quot;&quot;/&gt;&lt;property id=&quot;20307&quot; value=&quot;349&quot;/&gt;&lt;/object&gt;&lt;object type=&quot;3&quot; unique_id=&quot;35756&quot;&gt;&lt;property id=&quot;20148&quot; value=&quot;5&quot;/&gt;&lt;property id=&quot;20300&quot; value=&quot;Slide 16 - &amp;quot;Our Performance&amp;quot;&quot;/&gt;&lt;property id=&quot;20307&quot; value=&quot;350&quot;/&gt;&lt;/object&gt;&lt;object type=&quot;3&quot; unique_id=&quot;35757&quot;&gt;&lt;property id=&quot;20148&quot; value=&quot;5&quot;/&gt;&lt;property id=&quot;20300&quot; value=&quot;Slide 19&quot;/&gt;&lt;property id=&quot;20307&quot; value=&quot;352&quot;/&gt;&lt;/object&gt;&lt;object type=&quot;3&quot; unique_id=&quot;35758&quot;&gt;&lt;property id=&quot;20148&quot; value=&quot;5&quot;/&gt;&lt;property id=&quot;20300&quot; value=&quot;Slide 15 - &amp;quot;MAP-21 Rulemaking Schedule&amp;quot;&quot;/&gt;&lt;property id=&quot;20307&quot; value=&quot;351&quot;/&gt;&lt;/object&gt;&lt;object type=&quot;3&quot; unique_id=&quot;35856&quot;&gt;&lt;property id=&quot;20148&quot; value=&quot;5&quot;/&gt;&lt;property id=&quot;20300&quot; value=&quot;Slide 20 - &amp;quot;Agenda&amp;quot;&quot;/&gt;&lt;property id=&quot;20307&quot; value=&quot;353&quot;/&gt;&lt;/object&gt;&lt;object type=&quot;3&quot; unique_id=&quot;35857&quot;&gt;&lt;property id=&quot;20148&quot; value=&quot;5&quot;/&gt;&lt;property id=&quot;20300&quot; value=&quot;Slide 21 - &amp;quot;Agenda&amp;quot;&quot;/&gt;&lt;property id=&quot;20307&quot; value=&quot;354&quot;/&gt;&lt;/object&gt;&lt;object type=&quot;3&quot; unique_id=&quot;36047&quot;&gt;&lt;property id=&quot;20148&quot; value=&quot;5&quot;/&gt;&lt;property id=&quot;20300&quot; value=&quot;Slide 17 - &amp;quot;Performance Reporting by Others&amp;quot;&quot;/&gt;&lt;property id=&quot;20307&quot; value=&quot;356&quot;/&gt;&lt;/object&gt;&lt;object type=&quot;3&quot; unique_id=&quot;36048&quot;&gt;&lt;property id=&quot;20148&quot; value=&quot;5&quot;/&gt;&lt;property id=&quot;20300&quot; value=&quot;Slide 18 - &amp;quot;Performance Reporting by Others&amp;quot;&quot;/&gt;&lt;property id=&quot;20307&quot; value=&quot;355&quot;/&gt;&lt;/object&gt;&lt;/object&gt;&lt;object type=&quot;8&quot; unique_id=&quot;1018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9683469C76C848904128CB6814EAE2" ma:contentTypeVersion="" ma:contentTypeDescription="Create a new document." ma:contentTypeScope="" ma:versionID="e716ab7d414d8cae4182541a13fae4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C76EFF-D88E-4489-B370-A1CDCF5D03B3}"/>
</file>

<file path=customXml/itemProps2.xml><?xml version="1.0" encoding="utf-8"?>
<ds:datastoreItem xmlns:ds="http://schemas.openxmlformats.org/officeDocument/2006/customXml" ds:itemID="{36E77DBF-0183-45D2-A685-5D1A40D99B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661391-B2DE-4B91-950E-811BC4E92986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4138d88-5acd-42b1-9b26-ce3ecfd30380"/>
    <ds:schemaRef ds:uri="http://schemas.microsoft.com/office/infopath/2007/PartnerControls"/>
    <ds:schemaRef ds:uri="bbed2b18-81f0-46db-9710-4e9853a395b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20950</TotalTime>
  <Words>1017</Words>
  <Application>Microsoft Office PowerPoint</Application>
  <PresentationFormat>On-screen Show (4:3)</PresentationFormat>
  <Paragraphs>323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Gill Sans MT</vt:lpstr>
      <vt:lpstr>ITC Franklin Gothic Std Medium </vt:lpstr>
      <vt:lpstr>Lucida Grande</vt:lpstr>
      <vt:lpstr>Lucida Grande Bold</vt:lpstr>
      <vt:lpstr>Times New Roman</vt:lpstr>
      <vt:lpstr>Office Theme</vt:lpstr>
      <vt:lpstr>PowerPoint Presentation</vt:lpstr>
      <vt:lpstr>SAFE STRIDES 2 Zero Program</vt:lpstr>
      <vt:lpstr>PowerPoint Presentation</vt:lpstr>
      <vt:lpstr>Florida Roadway Safety Management</vt:lpstr>
      <vt:lpstr>What’s new in SAFE?</vt:lpstr>
      <vt:lpstr>Methodology</vt:lpstr>
      <vt:lpstr>On-system C4 4-leg Signalized Intersections</vt:lpstr>
      <vt:lpstr>Description of the Report</vt:lpstr>
      <vt:lpstr>PowerPoint Presentation</vt:lpstr>
      <vt:lpstr>SS2Z SAFE Report</vt:lpstr>
      <vt:lpstr>SS2Z Plan</vt:lpstr>
      <vt:lpstr>PowerPoint Presentation</vt:lpstr>
      <vt:lpstr>Next Steps</vt:lpstr>
      <vt:lpstr>PowerPoint Presentation</vt:lpstr>
    </vt:vector>
  </TitlesOfParts>
  <Company>FDOT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2</dc:title>
  <dc:creator>rt826cm</dc:creator>
  <cp:lastModifiedBy>Jiguang Zhao</cp:lastModifiedBy>
  <cp:revision>729</cp:revision>
  <cp:lastPrinted>2020-01-03T18:55:16Z</cp:lastPrinted>
  <dcterms:created xsi:type="dcterms:W3CDTF">2013-02-15T23:23:43Z</dcterms:created>
  <dcterms:modified xsi:type="dcterms:W3CDTF">2020-03-06T21:46:11Z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0x0101009C9683469C76C848904128CB6814EAE2</vt:lpwstr>
  </property>
</Properties>
</file>