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6_A5136682.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55"/>
  </p:notesMasterIdLst>
  <p:sldIdLst>
    <p:sldId id="298" r:id="rId6"/>
    <p:sldId id="257" r:id="rId7"/>
    <p:sldId id="258" r:id="rId8"/>
    <p:sldId id="329" r:id="rId9"/>
    <p:sldId id="284" r:id="rId10"/>
    <p:sldId id="330" r:id="rId11"/>
    <p:sldId id="334" r:id="rId12"/>
    <p:sldId id="290" r:id="rId13"/>
    <p:sldId id="288" r:id="rId14"/>
    <p:sldId id="291" r:id="rId15"/>
    <p:sldId id="289" r:id="rId16"/>
    <p:sldId id="292" r:id="rId17"/>
    <p:sldId id="293" r:id="rId18"/>
    <p:sldId id="295" r:id="rId19"/>
    <p:sldId id="294" r:id="rId20"/>
    <p:sldId id="331" r:id="rId21"/>
    <p:sldId id="299" r:id="rId22"/>
    <p:sldId id="321" r:id="rId23"/>
    <p:sldId id="323" r:id="rId24"/>
    <p:sldId id="304" r:id="rId25"/>
    <p:sldId id="322" r:id="rId26"/>
    <p:sldId id="261" r:id="rId27"/>
    <p:sldId id="306" r:id="rId28"/>
    <p:sldId id="308" r:id="rId29"/>
    <p:sldId id="310" r:id="rId30"/>
    <p:sldId id="309" r:id="rId31"/>
    <p:sldId id="311" r:id="rId32"/>
    <p:sldId id="332" r:id="rId33"/>
    <p:sldId id="327" r:id="rId34"/>
    <p:sldId id="313" r:id="rId35"/>
    <p:sldId id="312" r:id="rId36"/>
    <p:sldId id="264" r:id="rId37"/>
    <p:sldId id="278" r:id="rId38"/>
    <p:sldId id="266" r:id="rId39"/>
    <p:sldId id="314" r:id="rId40"/>
    <p:sldId id="315" r:id="rId41"/>
    <p:sldId id="267" r:id="rId42"/>
    <p:sldId id="268" r:id="rId43"/>
    <p:sldId id="277" r:id="rId44"/>
    <p:sldId id="316" r:id="rId45"/>
    <p:sldId id="317" r:id="rId46"/>
    <p:sldId id="280" r:id="rId47"/>
    <p:sldId id="318" r:id="rId48"/>
    <p:sldId id="319" r:id="rId49"/>
    <p:sldId id="333" r:id="rId50"/>
    <p:sldId id="326" r:id="rId51"/>
    <p:sldId id="325" r:id="rId52"/>
    <p:sldId id="275" r:id="rId53"/>
    <p:sldId id="28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FE9BB0-C1A1-4AA8-9FF0-F869D6E7A94B}">
          <p14:sldIdLst>
            <p14:sldId id="298"/>
            <p14:sldId id="257"/>
            <p14:sldId id="258"/>
            <p14:sldId id="329"/>
            <p14:sldId id="284"/>
            <p14:sldId id="330"/>
            <p14:sldId id="334"/>
            <p14:sldId id="290"/>
            <p14:sldId id="288"/>
            <p14:sldId id="291"/>
            <p14:sldId id="289"/>
            <p14:sldId id="292"/>
            <p14:sldId id="293"/>
            <p14:sldId id="295"/>
            <p14:sldId id="294"/>
            <p14:sldId id="331"/>
            <p14:sldId id="299"/>
            <p14:sldId id="321"/>
            <p14:sldId id="323"/>
            <p14:sldId id="304"/>
            <p14:sldId id="322"/>
            <p14:sldId id="261"/>
            <p14:sldId id="306"/>
            <p14:sldId id="308"/>
            <p14:sldId id="310"/>
            <p14:sldId id="309"/>
            <p14:sldId id="311"/>
            <p14:sldId id="332"/>
            <p14:sldId id="327"/>
            <p14:sldId id="313"/>
            <p14:sldId id="312"/>
            <p14:sldId id="264"/>
            <p14:sldId id="278"/>
            <p14:sldId id="266"/>
            <p14:sldId id="314"/>
            <p14:sldId id="315"/>
            <p14:sldId id="267"/>
            <p14:sldId id="268"/>
            <p14:sldId id="277"/>
            <p14:sldId id="316"/>
            <p14:sldId id="317"/>
            <p14:sldId id="280"/>
            <p14:sldId id="318"/>
            <p14:sldId id="319"/>
            <p14:sldId id="333"/>
            <p14:sldId id="326"/>
            <p14:sldId id="325"/>
            <p14:sldId id="275"/>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0B710-B15F-5AD6-7AD4-25A48973EC63}" name="Armelle Burleson" initials="AB" userId="S::aburleson@hntb.com::ed80cb5f-cd37-4ac3-8bd6-5821b45ce24c" providerId="AD"/>
  <p188:author id="{074AA221-2139-0DC1-4692-39833DBE06D7}" name="Burleson, Armelle" initials="AB" userId="S::Armelle.Burleson@dot.state.fl.us::4f50f943-5ca8-4ca5-8add-e4391fc492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879"/>
    <a:srgbClr val="000000"/>
    <a:srgbClr val="99CCFF"/>
    <a:srgbClr val="DBDBDB"/>
    <a:srgbClr val="CCCCFF"/>
    <a:srgbClr val="FF9933"/>
    <a:srgbClr val="FFCC99"/>
    <a:srgbClr val="FFDEBD"/>
    <a:srgbClr val="C5C9D5"/>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DE272-E64B-4FD6-BB1A-8391CA85961C}" v="53" dt="2026-06-11T19:23:15.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mer, Austin" userId="S::austin.cramer@dot.state.fl.us::200cd99d-fa59-4331-a9c4-e2ee06fbd42b" providerId="AD" clId="Web-{A17D7001-A7A2-5422-65DC-AEE4A5DE29CD}"/>
    <pc:docChg chg="mod">
      <pc:chgData name="Cramer, Austin" userId="S::austin.cramer@dot.state.fl.us::200cd99d-fa59-4331-a9c4-e2ee06fbd42b" providerId="AD" clId="Web-{A17D7001-A7A2-5422-65DC-AEE4A5DE29CD}" dt="2026-06-10T19:23:31.144" v="0" actId="33475"/>
      <pc:docMkLst>
        <pc:docMk/>
      </pc:docMkLst>
    </pc:docChg>
  </pc:docChgLst>
  <pc:docChgLst>
    <pc:chgData name="Cramer, Austin" userId="S::austin.cramer@dot.state.fl.us::200cd99d-fa59-4331-a9c4-e2ee06fbd42b" providerId="AD" clId="Web-{2F001EE7-28D8-EE6F-B367-5CDB244060B3}"/>
    <pc:docChg chg="mod">
      <pc:chgData name="Cramer, Austin" userId="S::austin.cramer@dot.state.fl.us::200cd99d-fa59-4331-a9c4-e2ee06fbd42b" providerId="AD" clId="Web-{2F001EE7-28D8-EE6F-B367-5CDB244060B3}" dt="2026-06-09T15:01:25.773" v="0" actId="33475"/>
      <pc:docMkLst>
        <pc:docMk/>
      </pc:docMkLst>
    </pc:docChg>
  </pc:docChgLst>
  <pc:docChgLst>
    <pc:chgData name="Burleson, Armelle" userId="4f50f943-5ca8-4ca5-8add-e4391fc4928e" providerId="ADAL" clId="{E610424E-6C52-418B-A0A0-0ADA878C56F5}"/>
    <pc:docChg chg="undo custSel addSld delSld modSld modSection">
      <pc:chgData name="Burleson, Armelle" userId="4f50f943-5ca8-4ca5-8add-e4391fc4928e" providerId="ADAL" clId="{E610424E-6C52-418B-A0A0-0ADA878C56F5}" dt="2026-06-11T19:24:13.366" v="3025" actId="1076"/>
      <pc:docMkLst>
        <pc:docMk/>
      </pc:docMkLst>
      <pc:sldChg chg="addSp modSp mod">
        <pc:chgData name="Burleson, Armelle" userId="4f50f943-5ca8-4ca5-8add-e4391fc4928e" providerId="ADAL" clId="{E610424E-6C52-418B-A0A0-0ADA878C56F5}" dt="2026-06-11T19:24:13.366" v="3025" actId="1076"/>
        <pc:sldMkLst>
          <pc:docMk/>
          <pc:sldMk cId="791037810" sldId="257"/>
        </pc:sldMkLst>
        <pc:spChg chg="mod">
          <ac:chgData name="Burleson, Armelle" userId="4f50f943-5ca8-4ca5-8add-e4391fc4928e" providerId="ADAL" clId="{E610424E-6C52-418B-A0A0-0ADA878C56F5}" dt="2026-06-09T13:06:04.317" v="2615" actId="6549"/>
          <ac:spMkLst>
            <pc:docMk/>
            <pc:sldMk cId="791037810" sldId="257"/>
            <ac:spMk id="2" creationId="{00000000-0000-0000-0000-000000000000}"/>
          </ac:spMkLst>
        </pc:spChg>
        <pc:spChg chg="mod">
          <ac:chgData name="Burleson, Armelle" userId="4f50f943-5ca8-4ca5-8add-e4391fc4928e" providerId="ADAL" clId="{E610424E-6C52-418B-A0A0-0ADA878C56F5}" dt="2026-06-11T19:23:04.957" v="3006" actId="20577"/>
          <ac:spMkLst>
            <pc:docMk/>
            <pc:sldMk cId="791037810" sldId="257"/>
            <ac:spMk id="3" creationId="{00000000-0000-0000-0000-000000000000}"/>
          </ac:spMkLst>
        </pc:spChg>
        <pc:spChg chg="add mod">
          <ac:chgData name="Burleson, Armelle" userId="4f50f943-5ca8-4ca5-8add-e4391fc4928e" providerId="ADAL" clId="{E610424E-6C52-418B-A0A0-0ADA878C56F5}" dt="2026-06-11T19:24:13.366" v="3025" actId="1076"/>
          <ac:spMkLst>
            <pc:docMk/>
            <pc:sldMk cId="791037810" sldId="257"/>
            <ac:spMk id="5" creationId="{194D677D-8E2C-66BB-5A87-572B7D380D08}"/>
          </ac:spMkLst>
        </pc:spChg>
      </pc:sldChg>
      <pc:sldChg chg="modSp mod">
        <pc:chgData name="Burleson, Armelle" userId="4f50f943-5ca8-4ca5-8add-e4391fc4928e" providerId="ADAL" clId="{E610424E-6C52-418B-A0A0-0ADA878C56F5}" dt="2026-06-09T13:09:41.009" v="2644" actId="6549"/>
        <pc:sldMkLst>
          <pc:docMk/>
          <pc:sldMk cId="902986976" sldId="258"/>
        </pc:sldMkLst>
        <pc:spChg chg="mod">
          <ac:chgData name="Burleson, Armelle" userId="4f50f943-5ca8-4ca5-8add-e4391fc4928e" providerId="ADAL" clId="{E610424E-6C52-418B-A0A0-0ADA878C56F5}" dt="2026-06-09T13:09:41.009" v="2644" actId="6549"/>
          <ac:spMkLst>
            <pc:docMk/>
            <pc:sldMk cId="902986976" sldId="258"/>
            <ac:spMk id="3" creationId="{00000000-0000-0000-0000-000000000000}"/>
          </ac:spMkLst>
        </pc:spChg>
      </pc:sldChg>
      <pc:sldChg chg="modAnim">
        <pc:chgData name="Burleson, Armelle" userId="4f50f943-5ca8-4ca5-8add-e4391fc4928e" providerId="ADAL" clId="{E610424E-6C52-418B-A0A0-0ADA878C56F5}" dt="2026-06-09T18:42:33.148" v="2994"/>
        <pc:sldMkLst>
          <pc:docMk/>
          <pc:sldMk cId="3946687801" sldId="264"/>
        </pc:sldMkLst>
      </pc:sldChg>
      <pc:sldChg chg="modAnim">
        <pc:chgData name="Burleson, Armelle" userId="4f50f943-5ca8-4ca5-8add-e4391fc4928e" providerId="ADAL" clId="{E610424E-6C52-418B-A0A0-0ADA878C56F5}" dt="2026-06-09T18:53:56.546" v="3005"/>
        <pc:sldMkLst>
          <pc:docMk/>
          <pc:sldMk cId="306394719" sldId="275"/>
        </pc:sldMkLst>
      </pc:sldChg>
      <pc:sldChg chg="modSp mod">
        <pc:chgData name="Burleson, Armelle" userId="4f50f943-5ca8-4ca5-8add-e4391fc4928e" providerId="ADAL" clId="{E610424E-6C52-418B-A0A0-0ADA878C56F5}" dt="2026-06-09T13:35:39.253" v="2784" actId="14100"/>
        <pc:sldMkLst>
          <pc:docMk/>
          <pc:sldMk cId="171711248" sldId="281"/>
        </pc:sldMkLst>
        <pc:spChg chg="mod">
          <ac:chgData name="Burleson, Armelle" userId="4f50f943-5ca8-4ca5-8add-e4391fc4928e" providerId="ADAL" clId="{E610424E-6C52-418B-A0A0-0ADA878C56F5}" dt="2026-06-09T13:35:39.253" v="2784" actId="14100"/>
          <ac:spMkLst>
            <pc:docMk/>
            <pc:sldMk cId="171711248" sldId="281"/>
            <ac:spMk id="4" creationId="{879AD637-1005-F16F-0E58-220096455D64}"/>
          </ac:spMkLst>
        </pc:spChg>
      </pc:sldChg>
      <pc:sldChg chg="addSp delSp modSp del mod">
        <pc:chgData name="Burleson, Armelle" userId="4f50f943-5ca8-4ca5-8add-e4391fc4928e" providerId="ADAL" clId="{E610424E-6C52-418B-A0A0-0ADA878C56F5}" dt="2026-06-09T13:13:29.693" v="2654" actId="2696"/>
        <pc:sldMkLst>
          <pc:docMk/>
          <pc:sldMk cId="933023034" sldId="286"/>
        </pc:sldMkLst>
      </pc:sldChg>
      <pc:sldChg chg="addSp delSp modSp mod">
        <pc:chgData name="Burleson, Armelle" userId="4f50f943-5ca8-4ca5-8add-e4391fc4928e" providerId="ADAL" clId="{E610424E-6C52-418B-A0A0-0ADA878C56F5}" dt="2026-06-09T13:18:44.941" v="2675" actId="1037"/>
        <pc:sldMkLst>
          <pc:docMk/>
          <pc:sldMk cId="1006836140" sldId="288"/>
        </pc:sldMkLst>
        <pc:spChg chg="mod">
          <ac:chgData name="Burleson, Armelle" userId="4f50f943-5ca8-4ca5-8add-e4391fc4928e" providerId="ADAL" clId="{E610424E-6C52-418B-A0A0-0ADA878C56F5}" dt="2026-06-09T13:18:44.941" v="2675" actId="1037"/>
          <ac:spMkLst>
            <pc:docMk/>
            <pc:sldMk cId="1006836140" sldId="288"/>
            <ac:spMk id="6" creationId="{07163AC1-C946-4C30-FC57-8E9A778D5226}"/>
          </ac:spMkLst>
        </pc:spChg>
        <pc:picChg chg="add mod">
          <ac:chgData name="Burleson, Armelle" userId="4f50f943-5ca8-4ca5-8add-e4391fc4928e" providerId="ADAL" clId="{E610424E-6C52-418B-A0A0-0ADA878C56F5}" dt="2026-06-09T13:18:19.938" v="2658"/>
          <ac:picMkLst>
            <pc:docMk/>
            <pc:sldMk cId="1006836140" sldId="288"/>
            <ac:picMk id="3" creationId="{7468B58B-12EE-1AB1-685C-5C69B27222B5}"/>
          </ac:picMkLst>
        </pc:picChg>
        <pc:picChg chg="del">
          <ac:chgData name="Burleson, Armelle" userId="4f50f943-5ca8-4ca5-8add-e4391fc4928e" providerId="ADAL" clId="{E610424E-6C52-418B-A0A0-0ADA878C56F5}" dt="2026-06-09T13:18:14.807" v="2657" actId="478"/>
          <ac:picMkLst>
            <pc:docMk/>
            <pc:sldMk cId="1006836140" sldId="288"/>
            <ac:picMk id="5" creationId="{DE8DD310-1280-C51D-2AD3-4044EDEF532E}"/>
          </ac:picMkLst>
        </pc:picChg>
      </pc:sldChg>
      <pc:sldChg chg="addSp delSp modSp mod">
        <pc:chgData name="Burleson, Armelle" userId="4f50f943-5ca8-4ca5-8add-e4391fc4928e" providerId="ADAL" clId="{E610424E-6C52-418B-A0A0-0ADA878C56F5}" dt="2026-06-09T13:19:37.245" v="2722" actId="1037"/>
        <pc:sldMkLst>
          <pc:docMk/>
          <pc:sldMk cId="1301964079" sldId="289"/>
        </pc:sldMkLst>
        <pc:spChg chg="mod">
          <ac:chgData name="Burleson, Armelle" userId="4f50f943-5ca8-4ca5-8add-e4391fc4928e" providerId="ADAL" clId="{E610424E-6C52-418B-A0A0-0ADA878C56F5}" dt="2026-06-09T13:19:37.245" v="2722" actId="1037"/>
          <ac:spMkLst>
            <pc:docMk/>
            <pc:sldMk cId="1301964079" sldId="289"/>
            <ac:spMk id="4" creationId="{D67F59DA-0771-E196-F1F0-4DEB8E592298}"/>
          </ac:spMkLst>
        </pc:spChg>
        <pc:picChg chg="add mod">
          <ac:chgData name="Burleson, Armelle" userId="4f50f943-5ca8-4ca5-8add-e4391fc4928e" providerId="ADAL" clId="{E610424E-6C52-418B-A0A0-0ADA878C56F5}" dt="2026-06-09T13:19:25.027" v="2700"/>
          <ac:picMkLst>
            <pc:docMk/>
            <pc:sldMk cId="1301964079" sldId="289"/>
            <ac:picMk id="3" creationId="{C2D0B3A3-531E-9070-1568-EAA48B72AC58}"/>
          </ac:picMkLst>
        </pc:picChg>
        <pc:picChg chg="del mod">
          <ac:chgData name="Burleson, Armelle" userId="4f50f943-5ca8-4ca5-8add-e4391fc4928e" providerId="ADAL" clId="{E610424E-6C52-418B-A0A0-0ADA878C56F5}" dt="2026-06-09T13:19:17.749" v="2699" actId="478"/>
          <ac:picMkLst>
            <pc:docMk/>
            <pc:sldMk cId="1301964079" sldId="289"/>
            <ac:picMk id="5" creationId="{B10CA9C0-AA6A-3C39-19D1-C8D260B7A69F}"/>
          </ac:picMkLst>
        </pc:picChg>
      </pc:sldChg>
      <pc:sldChg chg="addSp delSp modSp mod">
        <pc:chgData name="Burleson, Armelle" userId="4f50f943-5ca8-4ca5-8add-e4391fc4928e" providerId="ADAL" clId="{E610424E-6C52-418B-A0A0-0ADA878C56F5}" dt="2026-06-09T13:18:36.228" v="2665" actId="1037"/>
        <pc:sldMkLst>
          <pc:docMk/>
          <pc:sldMk cId="846527893" sldId="290"/>
        </pc:sldMkLst>
        <pc:spChg chg="mod">
          <ac:chgData name="Burleson, Armelle" userId="4f50f943-5ca8-4ca5-8add-e4391fc4928e" providerId="ADAL" clId="{E610424E-6C52-418B-A0A0-0ADA878C56F5}" dt="2026-06-09T13:18:36.228" v="2665" actId="1037"/>
          <ac:spMkLst>
            <pc:docMk/>
            <pc:sldMk cId="846527893" sldId="290"/>
            <ac:spMk id="3" creationId="{1EDFCF1B-4CAB-6DA4-3281-A1EA636F36FC}"/>
          </ac:spMkLst>
        </pc:spChg>
        <pc:picChg chg="add mod">
          <ac:chgData name="Burleson, Armelle" userId="4f50f943-5ca8-4ca5-8add-e4391fc4928e" providerId="ADAL" clId="{E610424E-6C52-418B-A0A0-0ADA878C56F5}" dt="2026-06-09T13:18:04.250" v="2656"/>
          <ac:picMkLst>
            <pc:docMk/>
            <pc:sldMk cId="846527893" sldId="290"/>
            <ac:picMk id="4" creationId="{0FC3C2B3-1C3F-E140-A855-6E38CDFD1C67}"/>
          </ac:picMkLst>
        </pc:picChg>
        <pc:picChg chg="del">
          <ac:chgData name="Burleson, Armelle" userId="4f50f943-5ca8-4ca5-8add-e4391fc4928e" providerId="ADAL" clId="{E610424E-6C52-418B-A0A0-0ADA878C56F5}" dt="2026-06-09T13:17:59.180" v="2655" actId="478"/>
          <ac:picMkLst>
            <pc:docMk/>
            <pc:sldMk cId="846527893" sldId="290"/>
            <ac:picMk id="5" creationId="{EB17834F-B262-9FA4-81D6-2A63824C2481}"/>
          </ac:picMkLst>
        </pc:picChg>
      </pc:sldChg>
      <pc:sldChg chg="addSp delSp modSp mod">
        <pc:chgData name="Burleson, Armelle" userId="4f50f943-5ca8-4ca5-8add-e4391fc4928e" providerId="ADAL" clId="{E610424E-6C52-418B-A0A0-0ADA878C56F5}" dt="2026-06-09T13:19:05.005" v="2696" actId="1037"/>
        <pc:sldMkLst>
          <pc:docMk/>
          <pc:sldMk cId="2169456820" sldId="291"/>
        </pc:sldMkLst>
        <pc:spChg chg="mod">
          <ac:chgData name="Burleson, Armelle" userId="4f50f943-5ca8-4ca5-8add-e4391fc4928e" providerId="ADAL" clId="{E610424E-6C52-418B-A0A0-0ADA878C56F5}" dt="2026-06-09T13:19:05.005" v="2696" actId="1037"/>
          <ac:spMkLst>
            <pc:docMk/>
            <pc:sldMk cId="2169456820" sldId="291"/>
            <ac:spMk id="3" creationId="{46250480-5DF6-8F24-DFEA-574F486CC065}"/>
          </ac:spMkLst>
        </pc:spChg>
        <pc:picChg chg="add mod">
          <ac:chgData name="Burleson, Armelle" userId="4f50f943-5ca8-4ca5-8add-e4391fc4928e" providerId="ADAL" clId="{E610424E-6C52-418B-A0A0-0ADA878C56F5}" dt="2026-06-09T13:18:58.446" v="2677"/>
          <ac:picMkLst>
            <pc:docMk/>
            <pc:sldMk cId="2169456820" sldId="291"/>
            <ac:picMk id="4" creationId="{2AA4773D-251C-6764-44A9-D07EB18972A7}"/>
          </ac:picMkLst>
        </pc:picChg>
        <pc:picChg chg="del">
          <ac:chgData name="Burleson, Armelle" userId="4f50f943-5ca8-4ca5-8add-e4391fc4928e" providerId="ADAL" clId="{E610424E-6C52-418B-A0A0-0ADA878C56F5}" dt="2026-06-09T13:18:57.292" v="2676" actId="478"/>
          <ac:picMkLst>
            <pc:docMk/>
            <pc:sldMk cId="2169456820" sldId="291"/>
            <ac:picMk id="5" creationId="{B8655F95-C26B-8B5A-AF80-2E8609C69905}"/>
          </ac:picMkLst>
        </pc:picChg>
      </pc:sldChg>
      <pc:sldChg chg="addSp delSp modSp mod">
        <pc:chgData name="Burleson, Armelle" userId="4f50f943-5ca8-4ca5-8add-e4391fc4928e" providerId="ADAL" clId="{E610424E-6C52-418B-A0A0-0ADA878C56F5}" dt="2026-06-09T13:22:19.901" v="2730" actId="1037"/>
        <pc:sldMkLst>
          <pc:docMk/>
          <pc:sldMk cId="3367159378" sldId="292"/>
        </pc:sldMkLst>
        <pc:spChg chg="mod">
          <ac:chgData name="Burleson, Armelle" userId="4f50f943-5ca8-4ca5-8add-e4391fc4928e" providerId="ADAL" clId="{E610424E-6C52-418B-A0A0-0ADA878C56F5}" dt="2026-06-09T13:22:19.901" v="2730" actId="1037"/>
          <ac:spMkLst>
            <pc:docMk/>
            <pc:sldMk cId="3367159378" sldId="292"/>
            <ac:spMk id="3" creationId="{1C5760AF-C190-8665-F1EE-08102FA985B9}"/>
          </ac:spMkLst>
        </pc:spChg>
        <pc:picChg chg="add mod">
          <ac:chgData name="Burleson, Armelle" userId="4f50f943-5ca8-4ca5-8add-e4391fc4928e" providerId="ADAL" clId="{E610424E-6C52-418B-A0A0-0ADA878C56F5}" dt="2026-06-09T13:22:07.987" v="2723"/>
          <ac:picMkLst>
            <pc:docMk/>
            <pc:sldMk cId="3367159378" sldId="292"/>
            <ac:picMk id="4" creationId="{49844DC7-4995-2C1F-7E23-2083448729D2}"/>
          </ac:picMkLst>
        </pc:picChg>
        <pc:picChg chg="del">
          <ac:chgData name="Burleson, Armelle" userId="4f50f943-5ca8-4ca5-8add-e4391fc4928e" providerId="ADAL" clId="{E610424E-6C52-418B-A0A0-0ADA878C56F5}" dt="2026-06-09T13:22:10.993" v="2724" actId="478"/>
          <ac:picMkLst>
            <pc:docMk/>
            <pc:sldMk cId="3367159378" sldId="292"/>
            <ac:picMk id="5" creationId="{51C5226C-28EA-EF66-CAC1-267A767C963A}"/>
          </ac:picMkLst>
        </pc:picChg>
      </pc:sldChg>
      <pc:sldChg chg="addSp delSp modSp mod">
        <pc:chgData name="Burleson, Armelle" userId="4f50f943-5ca8-4ca5-8add-e4391fc4928e" providerId="ADAL" clId="{E610424E-6C52-418B-A0A0-0ADA878C56F5}" dt="2026-06-09T13:22:41.316" v="2743" actId="1037"/>
        <pc:sldMkLst>
          <pc:docMk/>
          <pc:sldMk cId="2020412347" sldId="293"/>
        </pc:sldMkLst>
        <pc:spChg chg="mod">
          <ac:chgData name="Burleson, Armelle" userId="4f50f943-5ca8-4ca5-8add-e4391fc4928e" providerId="ADAL" clId="{E610424E-6C52-418B-A0A0-0ADA878C56F5}" dt="2026-06-09T13:22:41.316" v="2743" actId="1037"/>
          <ac:spMkLst>
            <pc:docMk/>
            <pc:sldMk cId="2020412347" sldId="293"/>
            <ac:spMk id="3" creationId="{459AE773-C620-F3CB-22AE-E400D3BE062B}"/>
          </ac:spMkLst>
        </pc:spChg>
        <pc:picChg chg="add mod">
          <ac:chgData name="Burleson, Armelle" userId="4f50f943-5ca8-4ca5-8add-e4391fc4928e" providerId="ADAL" clId="{E610424E-6C52-418B-A0A0-0ADA878C56F5}" dt="2026-06-09T13:22:35.572" v="2731"/>
          <ac:picMkLst>
            <pc:docMk/>
            <pc:sldMk cId="2020412347" sldId="293"/>
            <ac:picMk id="4" creationId="{FD1CE7AC-6CF6-3E27-FDB7-44669C9D8A1E}"/>
          </ac:picMkLst>
        </pc:picChg>
        <pc:picChg chg="del">
          <ac:chgData name="Burleson, Armelle" userId="4f50f943-5ca8-4ca5-8add-e4391fc4928e" providerId="ADAL" clId="{E610424E-6C52-418B-A0A0-0ADA878C56F5}" dt="2026-06-09T13:22:37.766" v="2732" actId="478"/>
          <ac:picMkLst>
            <pc:docMk/>
            <pc:sldMk cId="2020412347" sldId="293"/>
            <ac:picMk id="5" creationId="{24C92D5E-984D-C343-480C-08E2281445EF}"/>
          </ac:picMkLst>
        </pc:picChg>
      </pc:sldChg>
      <pc:sldChg chg="addSp delSp modSp mod">
        <pc:chgData name="Burleson, Armelle" userId="4f50f943-5ca8-4ca5-8add-e4391fc4928e" providerId="ADAL" clId="{E610424E-6C52-418B-A0A0-0ADA878C56F5}" dt="2026-06-09T13:23:24.181" v="2765" actId="1038"/>
        <pc:sldMkLst>
          <pc:docMk/>
          <pc:sldMk cId="2769512066" sldId="294"/>
        </pc:sldMkLst>
        <pc:spChg chg="mod">
          <ac:chgData name="Burleson, Armelle" userId="4f50f943-5ca8-4ca5-8add-e4391fc4928e" providerId="ADAL" clId="{E610424E-6C52-418B-A0A0-0ADA878C56F5}" dt="2026-06-09T13:23:24.181" v="2765" actId="1038"/>
          <ac:spMkLst>
            <pc:docMk/>
            <pc:sldMk cId="2769512066" sldId="294"/>
            <ac:spMk id="3" creationId="{A21E723D-1160-DEF2-0D91-18B922A23DF1}"/>
          </ac:spMkLst>
        </pc:spChg>
        <pc:picChg chg="add mod">
          <ac:chgData name="Burleson, Armelle" userId="4f50f943-5ca8-4ca5-8add-e4391fc4928e" providerId="ADAL" clId="{E610424E-6C52-418B-A0A0-0ADA878C56F5}" dt="2026-06-09T13:23:19.498" v="2763"/>
          <ac:picMkLst>
            <pc:docMk/>
            <pc:sldMk cId="2769512066" sldId="294"/>
            <ac:picMk id="4" creationId="{D7440405-6373-A4B1-ED94-359C153285A2}"/>
          </ac:picMkLst>
        </pc:picChg>
        <pc:picChg chg="del">
          <ac:chgData name="Burleson, Armelle" userId="4f50f943-5ca8-4ca5-8add-e4391fc4928e" providerId="ADAL" clId="{E610424E-6C52-418B-A0A0-0ADA878C56F5}" dt="2026-06-09T13:23:21.646" v="2764" actId="478"/>
          <ac:picMkLst>
            <pc:docMk/>
            <pc:sldMk cId="2769512066" sldId="294"/>
            <ac:picMk id="5" creationId="{F16CAB25-BC82-A2F5-3FFF-D0F172637957}"/>
          </ac:picMkLst>
        </pc:picChg>
      </pc:sldChg>
      <pc:sldChg chg="addSp delSp modSp mod">
        <pc:chgData name="Burleson, Armelle" userId="4f50f943-5ca8-4ca5-8add-e4391fc4928e" providerId="ADAL" clId="{E610424E-6C52-418B-A0A0-0ADA878C56F5}" dt="2026-06-09T13:23:05.909" v="2762" actId="1037"/>
        <pc:sldMkLst>
          <pc:docMk/>
          <pc:sldMk cId="1000784105" sldId="295"/>
        </pc:sldMkLst>
        <pc:spChg chg="mod">
          <ac:chgData name="Burleson, Armelle" userId="4f50f943-5ca8-4ca5-8add-e4391fc4928e" providerId="ADAL" clId="{E610424E-6C52-418B-A0A0-0ADA878C56F5}" dt="2026-06-09T13:23:05.909" v="2762" actId="1037"/>
          <ac:spMkLst>
            <pc:docMk/>
            <pc:sldMk cId="1000784105" sldId="295"/>
            <ac:spMk id="3" creationId="{6D38B355-D794-0F72-B7E7-850971DE9FD0}"/>
          </ac:spMkLst>
        </pc:spChg>
        <pc:picChg chg="add mod">
          <ac:chgData name="Burleson, Armelle" userId="4f50f943-5ca8-4ca5-8add-e4391fc4928e" providerId="ADAL" clId="{E610424E-6C52-418B-A0A0-0ADA878C56F5}" dt="2026-06-09T13:22:55.811" v="2744"/>
          <ac:picMkLst>
            <pc:docMk/>
            <pc:sldMk cId="1000784105" sldId="295"/>
            <ac:picMk id="4" creationId="{C779328D-EB43-E58B-E12C-AF718C94AEDE}"/>
          </ac:picMkLst>
        </pc:picChg>
        <pc:picChg chg="del">
          <ac:chgData name="Burleson, Armelle" userId="4f50f943-5ca8-4ca5-8add-e4391fc4928e" providerId="ADAL" clId="{E610424E-6C52-418B-A0A0-0ADA878C56F5}" dt="2026-06-09T13:22:57.734" v="2745" actId="478"/>
          <ac:picMkLst>
            <pc:docMk/>
            <pc:sldMk cId="1000784105" sldId="295"/>
            <ac:picMk id="5" creationId="{B6A096B9-E36C-B842-787E-2658351ABB6E}"/>
          </ac:picMkLst>
        </pc:picChg>
      </pc:sldChg>
      <pc:sldChg chg="addSp delSp modSp modAnim">
        <pc:chgData name="Burleson, Armelle" userId="4f50f943-5ca8-4ca5-8add-e4391fc4928e" providerId="ADAL" clId="{E610424E-6C52-418B-A0A0-0ADA878C56F5}" dt="2026-06-09T18:23:03.134" v="2814"/>
        <pc:sldMkLst>
          <pc:docMk/>
          <pc:sldMk cId="2423822663" sldId="299"/>
        </pc:sldMkLst>
        <pc:spChg chg="mod topLvl">
          <ac:chgData name="Burleson, Armelle" userId="4f50f943-5ca8-4ca5-8add-e4391fc4928e" providerId="ADAL" clId="{E610424E-6C52-418B-A0A0-0ADA878C56F5}" dt="2026-06-09T18:22:12.084" v="2807" actId="164"/>
          <ac:spMkLst>
            <pc:docMk/>
            <pc:sldMk cId="2423822663" sldId="299"/>
            <ac:spMk id="8" creationId="{DF8EDB4D-6C13-E529-69D1-E5F592A688D0}"/>
          </ac:spMkLst>
        </pc:spChg>
        <pc:spChg chg="mod topLvl">
          <ac:chgData name="Burleson, Armelle" userId="4f50f943-5ca8-4ca5-8add-e4391fc4928e" providerId="ADAL" clId="{E610424E-6C52-418B-A0A0-0ADA878C56F5}" dt="2026-06-09T18:22:12.084" v="2807" actId="164"/>
          <ac:spMkLst>
            <pc:docMk/>
            <pc:sldMk cId="2423822663" sldId="299"/>
            <ac:spMk id="9" creationId="{61B294E1-2016-1436-402E-997728D7159D}"/>
          </ac:spMkLst>
        </pc:spChg>
        <pc:spChg chg="mod topLvl">
          <ac:chgData name="Burleson, Armelle" userId="4f50f943-5ca8-4ca5-8add-e4391fc4928e" providerId="ADAL" clId="{E610424E-6C52-418B-A0A0-0ADA878C56F5}" dt="2026-06-09T18:22:16.664" v="2808" actId="164"/>
          <ac:spMkLst>
            <pc:docMk/>
            <pc:sldMk cId="2423822663" sldId="299"/>
            <ac:spMk id="10" creationId="{EA83C2DD-0BCB-53EC-EC64-20DE3D1D3BDF}"/>
          </ac:spMkLst>
        </pc:spChg>
        <pc:spChg chg="mod topLvl">
          <ac:chgData name="Burleson, Armelle" userId="4f50f943-5ca8-4ca5-8add-e4391fc4928e" providerId="ADAL" clId="{E610424E-6C52-418B-A0A0-0ADA878C56F5}" dt="2026-06-09T18:22:16.664" v="2808" actId="164"/>
          <ac:spMkLst>
            <pc:docMk/>
            <pc:sldMk cId="2423822663" sldId="299"/>
            <ac:spMk id="11" creationId="{4FBA3265-696F-14E4-C4D6-504F66A5D096}"/>
          </ac:spMkLst>
        </pc:spChg>
        <pc:spChg chg="mod topLvl">
          <ac:chgData name="Burleson, Armelle" userId="4f50f943-5ca8-4ca5-8add-e4391fc4928e" providerId="ADAL" clId="{E610424E-6C52-418B-A0A0-0ADA878C56F5}" dt="2026-06-09T18:22:30.935" v="2809" actId="164"/>
          <ac:spMkLst>
            <pc:docMk/>
            <pc:sldMk cId="2423822663" sldId="299"/>
            <ac:spMk id="12" creationId="{5E4CE342-A723-E4C3-864C-29EA18AD7F4A}"/>
          </ac:spMkLst>
        </pc:spChg>
        <pc:spChg chg="mod topLvl">
          <ac:chgData name="Burleson, Armelle" userId="4f50f943-5ca8-4ca5-8add-e4391fc4928e" providerId="ADAL" clId="{E610424E-6C52-418B-A0A0-0ADA878C56F5}" dt="2026-06-09T18:22:30.935" v="2809" actId="164"/>
          <ac:spMkLst>
            <pc:docMk/>
            <pc:sldMk cId="2423822663" sldId="299"/>
            <ac:spMk id="13" creationId="{3FA90046-FE2C-206D-C1D9-EDA7E5ACE522}"/>
          </ac:spMkLst>
        </pc:spChg>
        <pc:grpChg chg="del mod">
          <ac:chgData name="Burleson, Armelle" userId="4f50f943-5ca8-4ca5-8add-e4391fc4928e" providerId="ADAL" clId="{E610424E-6C52-418B-A0A0-0ADA878C56F5}" dt="2026-06-09T18:22:00.640" v="2806" actId="165"/>
          <ac:grpSpMkLst>
            <pc:docMk/>
            <pc:sldMk cId="2423822663" sldId="299"/>
            <ac:grpSpMk id="7" creationId="{5AECEF13-5B65-4241-A405-489F549B74DE}"/>
          </ac:grpSpMkLst>
        </pc:grpChg>
        <pc:grpChg chg="add mod">
          <ac:chgData name="Burleson, Armelle" userId="4f50f943-5ca8-4ca5-8add-e4391fc4928e" providerId="ADAL" clId="{E610424E-6C52-418B-A0A0-0ADA878C56F5}" dt="2026-06-09T18:22:12.084" v="2807" actId="164"/>
          <ac:grpSpMkLst>
            <pc:docMk/>
            <pc:sldMk cId="2423822663" sldId="299"/>
            <ac:grpSpMk id="14" creationId="{76F661CC-89C0-9BD6-7680-699DEA3EFB77}"/>
          </ac:grpSpMkLst>
        </pc:grpChg>
        <pc:grpChg chg="add mod">
          <ac:chgData name="Burleson, Armelle" userId="4f50f943-5ca8-4ca5-8add-e4391fc4928e" providerId="ADAL" clId="{E610424E-6C52-418B-A0A0-0ADA878C56F5}" dt="2026-06-09T18:22:16.664" v="2808" actId="164"/>
          <ac:grpSpMkLst>
            <pc:docMk/>
            <pc:sldMk cId="2423822663" sldId="299"/>
            <ac:grpSpMk id="15" creationId="{D27965D0-E3C1-8EA3-67BB-C62E5BB4B2A9}"/>
          </ac:grpSpMkLst>
        </pc:grpChg>
        <pc:grpChg chg="add mod">
          <ac:chgData name="Burleson, Armelle" userId="4f50f943-5ca8-4ca5-8add-e4391fc4928e" providerId="ADAL" clId="{E610424E-6C52-418B-A0A0-0ADA878C56F5}" dt="2026-06-09T18:22:30.935" v="2809" actId="164"/>
          <ac:grpSpMkLst>
            <pc:docMk/>
            <pc:sldMk cId="2423822663" sldId="299"/>
            <ac:grpSpMk id="16" creationId="{B482DAFB-C26E-2DD7-7597-FB7DC7D06A26}"/>
          </ac:grpSpMkLst>
        </pc:grpChg>
        <pc:graphicFrameChg chg="del">
          <ac:chgData name="Burleson, Armelle" userId="4f50f943-5ca8-4ca5-8add-e4391fc4928e" providerId="ADAL" clId="{E610424E-6C52-418B-A0A0-0ADA878C56F5}" dt="2026-06-09T18:21:53.842" v="2805" actId="18245"/>
          <ac:graphicFrameMkLst>
            <pc:docMk/>
            <pc:sldMk cId="2423822663" sldId="299"/>
            <ac:graphicFrameMk id="5" creationId="{9CCE9E3F-CD46-64BF-ABE1-6A7F68D7B347}"/>
          </ac:graphicFrameMkLst>
        </pc:graphicFrameChg>
      </pc:sldChg>
      <pc:sldChg chg="addSp delSp modSp mod addAnim delAnim modAnim">
        <pc:chgData name="Burleson, Armelle" userId="4f50f943-5ca8-4ca5-8add-e4391fc4928e" providerId="ADAL" clId="{E610424E-6C52-418B-A0A0-0ADA878C56F5}" dt="2026-06-09T18:29:42.216" v="2901" actId="1035"/>
        <pc:sldMkLst>
          <pc:docMk/>
          <pc:sldMk cId="1601096756" sldId="309"/>
        </pc:sldMkLst>
        <pc:picChg chg="add mod">
          <ac:chgData name="Burleson, Armelle" userId="4f50f943-5ca8-4ca5-8add-e4391fc4928e" providerId="ADAL" clId="{E610424E-6C52-418B-A0A0-0ADA878C56F5}" dt="2026-06-09T18:29:42.216" v="2901" actId="1035"/>
          <ac:picMkLst>
            <pc:docMk/>
            <pc:sldMk cId="1601096756" sldId="309"/>
            <ac:picMk id="3" creationId="{D6A414F0-59A6-6AE1-5365-4E2DA3F89B7A}"/>
          </ac:picMkLst>
        </pc:picChg>
        <pc:picChg chg="del mod">
          <ac:chgData name="Burleson, Armelle" userId="4f50f943-5ca8-4ca5-8add-e4391fc4928e" providerId="ADAL" clId="{E610424E-6C52-418B-A0A0-0ADA878C56F5}" dt="2026-06-09T18:29:39.900" v="2883" actId="478"/>
          <ac:picMkLst>
            <pc:docMk/>
            <pc:sldMk cId="1601096756" sldId="309"/>
            <ac:picMk id="17" creationId="{D2DA7E63-F4B7-E391-4C0B-453B8E10C0B6}"/>
          </ac:picMkLst>
        </pc:picChg>
      </pc:sldChg>
      <pc:sldChg chg="addSp delSp modSp mod addAnim delAnim modAnim">
        <pc:chgData name="Burleson, Armelle" userId="4f50f943-5ca8-4ca5-8add-e4391fc4928e" providerId="ADAL" clId="{E610424E-6C52-418B-A0A0-0ADA878C56F5}" dt="2026-06-09T18:29:15.071" v="2860"/>
        <pc:sldMkLst>
          <pc:docMk/>
          <pc:sldMk cId="2124746371" sldId="310"/>
        </pc:sldMkLst>
        <pc:spChg chg="mod">
          <ac:chgData name="Burleson, Armelle" userId="4f50f943-5ca8-4ca5-8add-e4391fc4928e" providerId="ADAL" clId="{E610424E-6C52-418B-A0A0-0ADA878C56F5}" dt="2026-06-09T18:24:05.924" v="2818" actId="14100"/>
          <ac:spMkLst>
            <pc:docMk/>
            <pc:sldMk cId="2124746371" sldId="310"/>
            <ac:spMk id="5" creationId="{A0B24356-A11A-4BAD-FB94-AB30776CE8A8}"/>
          </ac:spMkLst>
        </pc:spChg>
        <pc:spChg chg="mod">
          <ac:chgData name="Burleson, Armelle" userId="4f50f943-5ca8-4ca5-8add-e4391fc4928e" providerId="ADAL" clId="{E610424E-6C52-418B-A0A0-0ADA878C56F5}" dt="2026-06-09T18:23:45.392" v="2815"/>
          <ac:spMkLst>
            <pc:docMk/>
            <pc:sldMk cId="2124746371" sldId="310"/>
            <ac:spMk id="9" creationId="{B6B86E33-6C0B-E0DE-5868-979665C1C8D5}"/>
          </ac:spMkLst>
        </pc:spChg>
        <pc:grpChg chg="add mod">
          <ac:chgData name="Burleson, Armelle" userId="4f50f943-5ca8-4ca5-8add-e4391fc4928e" providerId="ADAL" clId="{E610424E-6C52-418B-A0A0-0ADA878C56F5}" dt="2026-06-09T18:23:45.392" v="2815"/>
          <ac:grpSpMkLst>
            <pc:docMk/>
            <pc:sldMk cId="2124746371" sldId="310"/>
            <ac:grpSpMk id="4" creationId="{101FF805-DBCF-C527-EA67-5C52BC050D17}"/>
          </ac:grpSpMkLst>
        </pc:grpChg>
        <pc:picChg chg="del">
          <ac:chgData name="Burleson, Armelle" userId="4f50f943-5ca8-4ca5-8add-e4391fc4928e" providerId="ADAL" clId="{E610424E-6C52-418B-A0A0-0ADA878C56F5}" dt="2026-06-09T18:28:41.480" v="2831" actId="478"/>
          <ac:picMkLst>
            <pc:docMk/>
            <pc:sldMk cId="2124746371" sldId="310"/>
            <ac:picMk id="6" creationId="{6CD2F314-2C5E-578A-E32A-C3E1697F9433}"/>
          </ac:picMkLst>
        </pc:picChg>
        <pc:picChg chg="add mod modCrop">
          <ac:chgData name="Burleson, Armelle" userId="4f50f943-5ca8-4ca5-8add-e4391fc4928e" providerId="ADAL" clId="{E610424E-6C52-418B-A0A0-0ADA878C56F5}" dt="2026-06-09T18:28:58.374" v="2858" actId="1035"/>
          <ac:picMkLst>
            <pc:docMk/>
            <pc:sldMk cId="2124746371" sldId="310"/>
            <ac:picMk id="11" creationId="{FF7DB905-55A9-C80E-9156-156213D0C4E1}"/>
          </ac:picMkLst>
        </pc:picChg>
      </pc:sldChg>
      <pc:sldChg chg="addSp delSp modSp mod modAnim">
        <pc:chgData name="Burleson, Armelle" userId="4f50f943-5ca8-4ca5-8add-e4391fc4928e" providerId="ADAL" clId="{E610424E-6C52-418B-A0A0-0ADA878C56F5}" dt="2026-06-09T18:30:06.967" v="2992" actId="1035"/>
        <pc:sldMkLst>
          <pc:docMk/>
          <pc:sldMk cId="1287186102" sldId="311"/>
        </pc:sldMkLst>
        <pc:picChg chg="del mod">
          <ac:chgData name="Burleson, Armelle" userId="4f50f943-5ca8-4ca5-8add-e4391fc4928e" providerId="ADAL" clId="{E610424E-6C52-418B-A0A0-0ADA878C56F5}" dt="2026-06-09T18:30:01.082" v="2944" actId="478"/>
          <ac:picMkLst>
            <pc:docMk/>
            <pc:sldMk cId="1287186102" sldId="311"/>
            <ac:picMk id="4" creationId="{2CFA1703-3B24-9722-7B04-B45317072719}"/>
          </ac:picMkLst>
        </pc:picChg>
        <pc:picChg chg="add mod">
          <ac:chgData name="Burleson, Armelle" userId="4f50f943-5ca8-4ca5-8add-e4391fc4928e" providerId="ADAL" clId="{E610424E-6C52-418B-A0A0-0ADA878C56F5}" dt="2026-06-09T18:30:06.967" v="2992" actId="1035"/>
          <ac:picMkLst>
            <pc:docMk/>
            <pc:sldMk cId="1287186102" sldId="311"/>
            <ac:picMk id="5" creationId="{99E34F43-047A-F4ED-323F-43537E948772}"/>
          </ac:picMkLst>
        </pc:picChg>
      </pc:sldChg>
      <pc:sldChg chg="addAnim delAnim modAnim">
        <pc:chgData name="Burleson, Armelle" userId="4f50f943-5ca8-4ca5-8add-e4391fc4928e" providerId="ADAL" clId="{E610424E-6C52-418B-A0A0-0ADA878C56F5}" dt="2026-06-09T18:50:08.099" v="3002"/>
        <pc:sldMkLst>
          <pc:docMk/>
          <pc:sldMk cId="413232224" sldId="314"/>
        </pc:sldMkLst>
      </pc:sldChg>
      <pc:sldChg chg="modAnim">
        <pc:chgData name="Burleson, Armelle" userId="4f50f943-5ca8-4ca5-8add-e4391fc4928e" providerId="ADAL" clId="{E610424E-6C52-418B-A0A0-0ADA878C56F5}" dt="2026-06-09T18:43:24.604" v="2996"/>
        <pc:sldMkLst>
          <pc:docMk/>
          <pc:sldMk cId="1025872027" sldId="315"/>
        </pc:sldMkLst>
      </pc:sldChg>
      <pc:sldChg chg="modAnim">
        <pc:chgData name="Burleson, Armelle" userId="4f50f943-5ca8-4ca5-8add-e4391fc4928e" providerId="ADAL" clId="{E610424E-6C52-418B-A0A0-0ADA878C56F5}" dt="2026-06-09T18:50:48.308" v="3003"/>
        <pc:sldMkLst>
          <pc:docMk/>
          <pc:sldMk cId="1289117555" sldId="316"/>
        </pc:sldMkLst>
      </pc:sldChg>
      <pc:sldChg chg="modAnim">
        <pc:chgData name="Burleson, Armelle" userId="4f50f943-5ca8-4ca5-8add-e4391fc4928e" providerId="ADAL" clId="{E610424E-6C52-418B-A0A0-0ADA878C56F5}" dt="2026-06-09T18:45:10.704" v="2998"/>
        <pc:sldMkLst>
          <pc:docMk/>
          <pc:sldMk cId="4066414755" sldId="317"/>
        </pc:sldMkLst>
      </pc:sldChg>
      <pc:sldChg chg="modAnim">
        <pc:chgData name="Burleson, Armelle" userId="4f50f943-5ca8-4ca5-8add-e4391fc4928e" providerId="ADAL" clId="{E610424E-6C52-418B-A0A0-0ADA878C56F5}" dt="2026-06-09T18:52:11.203" v="3004"/>
        <pc:sldMkLst>
          <pc:docMk/>
          <pc:sldMk cId="356289881" sldId="318"/>
        </pc:sldMkLst>
      </pc:sldChg>
      <pc:sldChg chg="modAnim">
        <pc:chgData name="Burleson, Armelle" userId="4f50f943-5ca8-4ca5-8add-e4391fc4928e" providerId="ADAL" clId="{E610424E-6C52-418B-A0A0-0ADA878C56F5}" dt="2026-06-09T18:45:45.965" v="3000"/>
        <pc:sldMkLst>
          <pc:docMk/>
          <pc:sldMk cId="565291825" sldId="319"/>
        </pc:sldMkLst>
      </pc:sldChg>
      <pc:sldChg chg="modSp mod">
        <pc:chgData name="Burleson, Armelle" userId="4f50f943-5ca8-4ca5-8add-e4391fc4928e" providerId="ADAL" clId="{E610424E-6C52-418B-A0A0-0ADA878C56F5}" dt="2026-06-09T13:09:52.448" v="2653" actId="20577"/>
        <pc:sldMkLst>
          <pc:docMk/>
          <pc:sldMk cId="2358334608" sldId="330"/>
        </pc:sldMkLst>
        <pc:spChg chg="mod">
          <ac:chgData name="Burleson, Armelle" userId="4f50f943-5ca8-4ca5-8add-e4391fc4928e" providerId="ADAL" clId="{E610424E-6C52-418B-A0A0-0ADA878C56F5}" dt="2026-06-09T13:09:52.448" v="2653" actId="20577"/>
          <ac:spMkLst>
            <pc:docMk/>
            <pc:sldMk cId="2358334608" sldId="330"/>
            <ac:spMk id="2" creationId="{6C6F1E8B-D9F6-A2E1-8348-DBDAF20F83D0}"/>
          </ac:spMkLst>
        </pc:spChg>
      </pc:sldChg>
      <pc:sldChg chg="modSp mod">
        <pc:chgData name="Burleson, Armelle" userId="4f50f943-5ca8-4ca5-8add-e4391fc4928e" providerId="ADAL" clId="{E610424E-6C52-418B-A0A0-0ADA878C56F5}" dt="2026-06-09T13:08:12.454" v="2643" actId="6549"/>
        <pc:sldMkLst>
          <pc:docMk/>
          <pc:sldMk cId="1494611975" sldId="331"/>
        </pc:sldMkLst>
        <pc:spChg chg="mod">
          <ac:chgData name="Burleson, Armelle" userId="4f50f943-5ca8-4ca5-8add-e4391fc4928e" providerId="ADAL" clId="{E610424E-6C52-418B-A0A0-0ADA878C56F5}" dt="2026-06-09T13:08:12.454" v="2643" actId="6549"/>
          <ac:spMkLst>
            <pc:docMk/>
            <pc:sldMk cId="1494611975" sldId="331"/>
            <ac:spMk id="2" creationId="{3848CFC8-2F16-5CDC-BCB2-BEE1B68FA3C2}"/>
          </ac:spMkLst>
        </pc:spChg>
      </pc:sldChg>
      <pc:sldChg chg="addSp delSp modSp add mod">
        <pc:chgData name="Burleson, Armelle" userId="4f50f943-5ca8-4ca5-8add-e4391fc4928e" providerId="ADAL" clId="{E610424E-6C52-418B-A0A0-0ADA878C56F5}" dt="2026-06-09T17:14:03.603" v="2800" actId="1038"/>
        <pc:sldMkLst>
          <pc:docMk/>
          <pc:sldMk cId="558528850" sldId="334"/>
        </pc:sldMkLst>
        <pc:picChg chg="add mod">
          <ac:chgData name="Burleson, Armelle" userId="4f50f943-5ca8-4ca5-8add-e4391fc4928e" providerId="ADAL" clId="{E610424E-6C52-418B-A0A0-0ADA878C56F5}" dt="2026-06-09T17:14:03.603" v="2800" actId="1038"/>
          <ac:picMkLst>
            <pc:docMk/>
            <pc:sldMk cId="558528850" sldId="334"/>
            <ac:picMk id="3" creationId="{CFCEEFF5-4E00-B9AC-450A-EFC075748E70}"/>
          </ac:picMkLst>
        </pc:picChg>
        <pc:picChg chg="add mod">
          <ac:chgData name="Burleson, Armelle" userId="4f50f943-5ca8-4ca5-8add-e4391fc4928e" providerId="ADAL" clId="{E610424E-6C52-418B-A0A0-0ADA878C56F5}" dt="2026-06-09T17:14:03.603" v="2800" actId="1038"/>
          <ac:picMkLst>
            <pc:docMk/>
            <pc:sldMk cId="558528850" sldId="334"/>
            <ac:picMk id="4" creationId="{62747567-05CB-4150-54E3-A870B8526B13}"/>
          </ac:picMkLst>
        </pc:picChg>
        <pc:picChg chg="mod">
          <ac:chgData name="Burleson, Armelle" userId="4f50f943-5ca8-4ca5-8add-e4391fc4928e" providerId="ADAL" clId="{E610424E-6C52-418B-A0A0-0ADA878C56F5}" dt="2026-06-09T17:14:03.603" v="2800" actId="1038"/>
          <ac:picMkLst>
            <pc:docMk/>
            <pc:sldMk cId="558528850" sldId="334"/>
            <ac:picMk id="10" creationId="{485D5475-D280-12DC-58F7-A3A19EB11D51}"/>
          </ac:picMkLst>
        </pc:picChg>
        <pc:picChg chg="mod">
          <ac:chgData name="Burleson, Armelle" userId="4f50f943-5ca8-4ca5-8add-e4391fc4928e" providerId="ADAL" clId="{E610424E-6C52-418B-A0A0-0ADA878C56F5}" dt="2026-06-09T17:14:03.603" v="2800" actId="1038"/>
          <ac:picMkLst>
            <pc:docMk/>
            <pc:sldMk cId="558528850" sldId="334"/>
            <ac:picMk id="28" creationId="{AF2214A1-4CA4-FCA4-7C9F-2C47C7DE7FFA}"/>
          </ac:picMkLst>
        </pc:picChg>
        <pc:picChg chg="mod">
          <ac:chgData name="Burleson, Armelle" userId="4f50f943-5ca8-4ca5-8add-e4391fc4928e" providerId="ADAL" clId="{E610424E-6C52-418B-A0A0-0ADA878C56F5}" dt="2026-06-09T17:14:03.603" v="2800" actId="1038"/>
          <ac:picMkLst>
            <pc:docMk/>
            <pc:sldMk cId="558528850" sldId="334"/>
            <ac:picMk id="33" creationId="{00E29745-A09D-BC98-C9DB-392C61A48F77}"/>
          </ac:picMkLst>
        </pc:picChg>
        <pc:picChg chg="mod">
          <ac:chgData name="Burleson, Armelle" userId="4f50f943-5ca8-4ca5-8add-e4391fc4928e" providerId="ADAL" clId="{E610424E-6C52-418B-A0A0-0ADA878C56F5}" dt="2026-06-09T17:14:03.603" v="2800" actId="1038"/>
          <ac:picMkLst>
            <pc:docMk/>
            <pc:sldMk cId="558528850" sldId="334"/>
            <ac:picMk id="34" creationId="{4A72E932-F217-7BBF-204C-BC8DF0A71127}"/>
          </ac:picMkLst>
        </pc:picChg>
        <pc:picChg chg="mod">
          <ac:chgData name="Burleson, Armelle" userId="4f50f943-5ca8-4ca5-8add-e4391fc4928e" providerId="ADAL" clId="{E610424E-6C52-418B-A0A0-0ADA878C56F5}" dt="2026-06-09T17:14:03.603" v="2800" actId="1038"/>
          <ac:picMkLst>
            <pc:docMk/>
            <pc:sldMk cId="558528850" sldId="334"/>
            <ac:picMk id="36" creationId="{A5532540-6C81-F797-AD3A-92343448DBB8}"/>
          </ac:picMkLst>
        </pc:picChg>
        <pc:picChg chg="mod">
          <ac:chgData name="Burleson, Armelle" userId="4f50f943-5ca8-4ca5-8add-e4391fc4928e" providerId="ADAL" clId="{E610424E-6C52-418B-A0A0-0ADA878C56F5}" dt="2026-06-09T17:14:03.603" v="2800" actId="1038"/>
          <ac:picMkLst>
            <pc:docMk/>
            <pc:sldMk cId="558528850" sldId="334"/>
            <ac:picMk id="37" creationId="{0ABF1214-3943-F82A-FEEE-FE4904132B71}"/>
          </ac:picMkLst>
        </pc:picChg>
        <pc:picChg chg="mod">
          <ac:chgData name="Burleson, Armelle" userId="4f50f943-5ca8-4ca5-8add-e4391fc4928e" providerId="ADAL" clId="{E610424E-6C52-418B-A0A0-0ADA878C56F5}" dt="2026-06-09T17:14:03.603" v="2800" actId="1038"/>
          <ac:picMkLst>
            <pc:docMk/>
            <pc:sldMk cId="558528850" sldId="334"/>
            <ac:picMk id="38" creationId="{6EDF120A-CCCF-9DBB-71AB-504B970B0D99}"/>
          </ac:picMkLst>
        </pc:picChg>
        <pc:picChg chg="mod">
          <ac:chgData name="Burleson, Armelle" userId="4f50f943-5ca8-4ca5-8add-e4391fc4928e" providerId="ADAL" clId="{E610424E-6C52-418B-A0A0-0ADA878C56F5}" dt="2026-06-09T17:14:03.603" v="2800" actId="1038"/>
          <ac:picMkLst>
            <pc:docMk/>
            <pc:sldMk cId="558528850" sldId="334"/>
            <ac:picMk id="39" creationId="{B70DA18B-D0A7-3AEE-CCA4-FB847B85FBCE}"/>
          </ac:picMkLst>
        </pc:picChg>
      </pc:sldChg>
    </pc:docChg>
  </pc:docChgLst>
</pc:chgInfo>
</file>

<file path=ppt/comments/modernComment_126_A5136682.xml><?xml version="1.0" encoding="utf-8"?>
<p188:cmLst xmlns:a="http://schemas.openxmlformats.org/drawingml/2006/main" xmlns:r="http://schemas.openxmlformats.org/officeDocument/2006/relationships" xmlns:p188="http://schemas.microsoft.com/office/powerpoint/2018/8/main">
  <p188:cm id="{6EB70CA2-0821-4169-91E1-9362592F34AC}" authorId="{074AA221-2139-0DC1-4692-39833DBE06D7}" created="2026-04-09T18:19:01.994">
    <pc:sldMkLst xmlns:pc="http://schemas.microsoft.com/office/powerpoint/2013/main/command">
      <pc:docMk/>
      <pc:sldMk cId="2769512066" sldId="294"/>
    </pc:sldMkLst>
    <p188:txBody>
      <a:bodyPr/>
      <a:lstStyle/>
      <a:p>
        <a:r>
          <a:rPr lang="en-US"/>
          <a:t>Change the pic</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E0B8A-F745-4F85-9EFF-F2B06A6B1C4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4139359-A603-49E8-B3B8-E08FE2DE9995}">
      <dgm:prSet phldrT="[Text]" custT="1"/>
      <dgm:spPr/>
      <dgm:t>
        <a:bodyPr/>
        <a:lstStyle/>
        <a:p>
          <a:r>
            <a:rPr lang="en-US" sz="1800">
              <a:solidFill>
                <a:srgbClr val="153879"/>
              </a:solidFill>
              <a:latin typeface="Arial" panose="020B0604020202020204" pitchFamily="34" charset="0"/>
              <a:cs typeface="Arial" panose="020B0604020202020204" pitchFamily="34" charset="0"/>
            </a:rPr>
            <a:t>Quality System and Product Evaluations</a:t>
          </a:r>
        </a:p>
      </dgm:t>
    </dgm:pt>
    <dgm:pt modelId="{0A6A815D-EE97-4ED7-944D-D79470DBF659}" type="parTrans" cxnId="{8270B1F7-87B9-4CEA-BD02-46C7E7EFB254}">
      <dgm:prSet/>
      <dgm:spPr/>
      <dgm:t>
        <a:bodyPr/>
        <a:lstStyle/>
        <a:p>
          <a:endParaRPr lang="en-US"/>
        </a:p>
      </dgm:t>
    </dgm:pt>
    <dgm:pt modelId="{AAADB372-DAA3-4890-AF6F-A9E8E37CC6DB}" type="sibTrans" cxnId="{8270B1F7-87B9-4CEA-BD02-46C7E7EFB254}">
      <dgm:prSet/>
      <dgm:spPr/>
      <dgm:t>
        <a:bodyPr/>
        <a:lstStyle/>
        <a:p>
          <a:endParaRPr lang="en-US"/>
        </a:p>
      </dgm:t>
    </dgm:pt>
    <dgm:pt modelId="{CFCE72DF-3447-45B3-B922-007122AE576E}">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TERL Quality System Evaluators</a:t>
          </a:r>
        </a:p>
      </dgm:t>
    </dgm:pt>
    <dgm:pt modelId="{A744DD10-E7E4-4772-993C-E0D96443212D}" type="parTrans" cxnId="{5C34DAB1-4A9B-48B3-8D70-00DBBB3DC80C}">
      <dgm:prSet/>
      <dgm:spPr/>
      <dgm:t>
        <a:bodyPr/>
        <a:lstStyle/>
        <a:p>
          <a:endParaRPr lang="en-US"/>
        </a:p>
      </dgm:t>
    </dgm:pt>
    <dgm:pt modelId="{B3320449-8998-4959-90DD-D855B1FD9ADC}" type="sibTrans" cxnId="{5C34DAB1-4A9B-48B3-8D70-00DBBB3DC80C}">
      <dgm:prSet/>
      <dgm:spPr/>
      <dgm:t>
        <a:bodyPr/>
        <a:lstStyle/>
        <a:p>
          <a:endParaRPr lang="en-US"/>
        </a:p>
      </dgm:t>
    </dgm:pt>
    <dgm:pt modelId="{F9F3E7FB-C8A4-4EAE-A083-D50E891CE15F}">
      <dgm:prSet phldrT="[Text]" custT="1"/>
      <dgm:spPr/>
      <dgm:t>
        <a:bodyPr/>
        <a:lstStyle/>
        <a:p>
          <a:r>
            <a:rPr lang="en-US" sz="1800">
              <a:solidFill>
                <a:srgbClr val="153879"/>
              </a:solidFill>
              <a:latin typeface="Arial" panose="020B0604020202020204" pitchFamily="34" charset="0"/>
              <a:cs typeface="Arial" panose="020B0604020202020204" pitchFamily="34" charset="0"/>
            </a:rPr>
            <a:t>Independent Review of Evaluations</a:t>
          </a:r>
        </a:p>
      </dgm:t>
    </dgm:pt>
    <dgm:pt modelId="{0DBC84EA-0819-4093-8818-1B7E1278FFC4}" type="parTrans" cxnId="{67A1A24F-9655-4887-ACAD-93D43DC7C7E7}">
      <dgm:prSet/>
      <dgm:spPr/>
      <dgm:t>
        <a:bodyPr/>
        <a:lstStyle/>
        <a:p>
          <a:endParaRPr lang="en-US"/>
        </a:p>
      </dgm:t>
    </dgm:pt>
    <dgm:pt modelId="{307F81BB-ADB4-4D2C-BFD9-7F6387E93603}" type="sibTrans" cxnId="{67A1A24F-9655-4887-ACAD-93D43DC7C7E7}">
      <dgm:prSet/>
      <dgm:spPr/>
      <dgm:t>
        <a:bodyPr/>
        <a:lstStyle/>
        <a:p>
          <a:endParaRPr lang="en-US"/>
        </a:p>
      </dgm:t>
    </dgm:pt>
    <dgm:pt modelId="{8938D76E-EA84-47E6-AF1B-4EB7FF5D637E}">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TERL Quality Assurance Manager</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(Quality System)</a:t>
          </a:r>
        </a:p>
      </dgm:t>
    </dgm:pt>
    <dgm:pt modelId="{7BE6A4BC-F06F-4385-8034-FFFFC21A85FF}" type="parTrans" cxnId="{F06E6655-311E-4B96-9BE2-B7346D09F7B6}">
      <dgm:prSet/>
      <dgm:spPr/>
      <dgm:t>
        <a:bodyPr/>
        <a:lstStyle/>
        <a:p>
          <a:endParaRPr lang="en-US"/>
        </a:p>
      </dgm:t>
    </dgm:pt>
    <dgm:pt modelId="{06216BC2-248D-4E5C-88E2-AFB2D44D1224}" type="sibTrans" cxnId="{F06E6655-311E-4B96-9BE2-B7346D09F7B6}">
      <dgm:prSet/>
      <dgm:spPr/>
      <dgm:t>
        <a:bodyPr/>
        <a:lstStyle/>
        <a:p>
          <a:endParaRPr lang="en-US"/>
        </a:p>
      </dgm:t>
    </dgm:pt>
    <dgm:pt modelId="{DD9E1692-791B-47C4-805F-F8A1A86D6191}">
      <dgm:prSet phldrT="[Text]" custT="1"/>
      <dgm:spPr/>
      <dgm:t>
        <a:bodyPr/>
        <a:lstStyle/>
        <a:p>
          <a:r>
            <a:rPr lang="en-US" sz="1800" b="1" u="none">
              <a:solidFill>
                <a:srgbClr val="153879"/>
              </a:solidFill>
              <a:latin typeface="Arial" panose="020B0604020202020204" pitchFamily="34" charset="0"/>
              <a:cs typeface="Arial" panose="020B0604020202020204" pitchFamily="34" charset="0"/>
            </a:rPr>
            <a:t>Technical</a:t>
          </a:r>
          <a:r>
            <a:rPr lang="en-US" sz="1800">
              <a:solidFill>
                <a:srgbClr val="153879"/>
              </a:solidFill>
              <a:latin typeface="Arial" panose="020B0604020202020204" pitchFamily="34" charset="0"/>
              <a:cs typeface="Arial" panose="020B0604020202020204" pitchFamily="34" charset="0"/>
            </a:rPr>
            <a:t> Product Certification Decision</a:t>
          </a:r>
        </a:p>
      </dgm:t>
    </dgm:pt>
    <dgm:pt modelId="{EAADB40E-3080-425C-82B9-FDFBE160EB36}" type="parTrans" cxnId="{F882268B-7E8D-412C-96F6-09747D8BA19A}">
      <dgm:prSet/>
      <dgm:spPr/>
      <dgm:t>
        <a:bodyPr/>
        <a:lstStyle/>
        <a:p>
          <a:endParaRPr lang="en-US"/>
        </a:p>
      </dgm:t>
    </dgm:pt>
    <dgm:pt modelId="{E16FC9E7-3A63-4134-8179-D3C6F401D3D9}" type="sibTrans" cxnId="{F882268B-7E8D-412C-96F6-09747D8BA19A}">
      <dgm:prSet/>
      <dgm:spPr/>
      <dgm:t>
        <a:bodyPr/>
        <a:lstStyle/>
        <a:p>
          <a:endParaRPr lang="en-US"/>
        </a:p>
      </dgm:t>
    </dgm:pt>
    <dgm:pt modelId="{51F2808A-B3CB-4E00-9245-5CDACEC9EC9F}">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TERL Manager</a:t>
          </a:r>
        </a:p>
      </dgm:t>
    </dgm:pt>
    <dgm:pt modelId="{674539C9-6309-4C36-A89C-0A880129573E}" type="parTrans" cxnId="{78EE66E3-842D-42A7-8041-2CDC7DCA580E}">
      <dgm:prSet/>
      <dgm:spPr/>
      <dgm:t>
        <a:bodyPr/>
        <a:lstStyle/>
        <a:p>
          <a:endParaRPr lang="en-US"/>
        </a:p>
      </dgm:t>
    </dgm:pt>
    <dgm:pt modelId="{4E84EAE8-D4BC-4014-8F06-E9B165F7C5C7}" type="sibTrans" cxnId="{78EE66E3-842D-42A7-8041-2CDC7DCA580E}">
      <dgm:prSet/>
      <dgm:spPr/>
      <dgm:t>
        <a:bodyPr/>
        <a:lstStyle/>
        <a:p>
          <a:endParaRPr lang="en-US"/>
        </a:p>
      </dgm:t>
    </dgm:pt>
    <dgm:pt modelId="{4B153C84-57EB-4AED-9BB5-BFACBA0CD272}">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Director, Office of Materials</a:t>
          </a:r>
        </a:p>
      </dgm:t>
    </dgm:pt>
    <dgm:pt modelId="{0BC46FB9-555D-46AC-9E16-4D2D9A5AE309}" type="parTrans" cxnId="{62EE8CDC-A0CB-497B-8054-BC4B7F455741}">
      <dgm:prSet/>
      <dgm:spPr/>
      <dgm:t>
        <a:bodyPr/>
        <a:lstStyle/>
        <a:p>
          <a:endParaRPr lang="en-US"/>
        </a:p>
      </dgm:t>
    </dgm:pt>
    <dgm:pt modelId="{D8694660-1BAB-41AB-97F8-20D4FB6ED59D}" type="sibTrans" cxnId="{62EE8CDC-A0CB-497B-8054-BC4B7F455741}">
      <dgm:prSet/>
      <dgm:spPr/>
      <dgm:t>
        <a:bodyPr/>
        <a:lstStyle/>
        <a:p>
          <a:endParaRPr lang="en-US"/>
        </a:p>
      </dgm:t>
    </dgm:pt>
    <dgm:pt modelId="{2DC6BC7A-49FE-4914-AB5E-FE8B93D5F330}">
      <dgm:prSet phldrT="[Text]" custT="1"/>
      <dgm:spPr/>
      <dgm:t>
        <a:bodyPr/>
        <a:lstStyle/>
        <a:p>
          <a:r>
            <a:rPr lang="en-US" sz="1800" b="1" u="none">
              <a:solidFill>
                <a:srgbClr val="153879"/>
              </a:solidFill>
              <a:latin typeface="Arial" panose="020B0604020202020204" pitchFamily="34" charset="0"/>
              <a:cs typeface="Arial" panose="020B0604020202020204" pitchFamily="34" charset="0"/>
            </a:rPr>
            <a:t>Administrative</a:t>
          </a:r>
          <a:r>
            <a:rPr lang="en-US" sz="1800">
              <a:solidFill>
                <a:srgbClr val="153879"/>
              </a:solidFill>
              <a:latin typeface="Arial" panose="020B0604020202020204" pitchFamily="34" charset="0"/>
              <a:cs typeface="Arial" panose="020B0604020202020204" pitchFamily="34" charset="0"/>
            </a:rPr>
            <a:t> Product Certification Decision</a:t>
          </a:r>
        </a:p>
      </dgm:t>
    </dgm:pt>
    <dgm:pt modelId="{859F7ECD-918E-48C1-B84A-4BB7240E124A}" type="parTrans" cxnId="{3E12125E-61E7-4D2D-AE4C-D2560F16E7E1}">
      <dgm:prSet/>
      <dgm:spPr/>
      <dgm:t>
        <a:bodyPr/>
        <a:lstStyle/>
        <a:p>
          <a:endParaRPr lang="en-US"/>
        </a:p>
      </dgm:t>
    </dgm:pt>
    <dgm:pt modelId="{B0CA56D5-12CB-4ED0-97E0-C7A6B53BC353}" type="sibTrans" cxnId="{3E12125E-61E7-4D2D-AE4C-D2560F16E7E1}">
      <dgm:prSet/>
      <dgm:spPr/>
      <dgm:t>
        <a:bodyPr/>
        <a:lstStyle/>
        <a:p>
          <a:endParaRPr lang="en-US"/>
        </a:p>
      </dgm:t>
    </dgm:pt>
    <dgm:pt modelId="{DE85EEEA-7E52-4C97-B0F5-DE812B54A34B}">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Director, Office of Traffic Engineering and Operations</a:t>
          </a:r>
        </a:p>
      </dgm:t>
    </dgm:pt>
    <dgm:pt modelId="{C2238504-8264-4F75-9942-7F70FCC515F3}" type="parTrans" cxnId="{F2780C76-A764-4F38-A70E-A62436C24069}">
      <dgm:prSet/>
      <dgm:spPr/>
      <dgm:t>
        <a:bodyPr/>
        <a:lstStyle/>
        <a:p>
          <a:endParaRPr lang="en-US"/>
        </a:p>
      </dgm:t>
    </dgm:pt>
    <dgm:pt modelId="{0E263DE8-FD53-4AE9-A851-66D2B79A1797}" type="sibTrans" cxnId="{F2780C76-A764-4F38-A70E-A62436C24069}">
      <dgm:prSet/>
      <dgm:spPr/>
      <dgm:t>
        <a:bodyPr/>
        <a:lstStyle/>
        <a:p>
          <a:endParaRPr lang="en-US"/>
        </a:p>
      </dgm:t>
    </dgm:pt>
    <dgm:pt modelId="{47BC74ED-8136-47BC-BF34-E8470DCFACBF}">
      <dgm:prSet phldrT="[Text]" custT="1"/>
      <dgm:spPr>
        <a:solidFill>
          <a:srgbClr val="D0CCCD"/>
        </a:solidFill>
        <a:ln>
          <a:noFill/>
        </a:ln>
      </dgm:spPr>
      <dgm:t>
        <a:bodyPr/>
        <a:lstStyle/>
        <a:p>
          <a:r>
            <a:rPr lang="en-US" sz="1700" b="1">
              <a:solidFill>
                <a:srgbClr val="153879"/>
              </a:solidFill>
              <a:latin typeface="Arial" panose="020B0604020202020204" pitchFamily="34" charset="0"/>
              <a:cs typeface="Arial" panose="020B0604020202020204" pitchFamily="34" charset="0"/>
            </a:rPr>
            <a:t>OR</a:t>
          </a:r>
        </a:p>
      </dgm:t>
    </dgm:pt>
    <dgm:pt modelId="{97DA9863-3E0D-47D2-9931-ADF124AEBC1F}" type="parTrans" cxnId="{3985B0B0-10F8-45FC-9AEB-6BA590D79063}">
      <dgm:prSet/>
      <dgm:spPr/>
      <dgm:t>
        <a:bodyPr/>
        <a:lstStyle/>
        <a:p>
          <a:endParaRPr lang="en-US"/>
        </a:p>
      </dgm:t>
    </dgm:pt>
    <dgm:pt modelId="{93C730EF-8807-4F2D-B31E-A290D7407F89}" type="sibTrans" cxnId="{3985B0B0-10F8-45FC-9AEB-6BA590D79063}">
      <dgm:prSet/>
      <dgm:spPr/>
      <dgm:t>
        <a:bodyPr/>
        <a:lstStyle/>
        <a:p>
          <a:endParaRPr lang="en-US"/>
        </a:p>
      </dgm:t>
    </dgm:pt>
    <dgm:pt modelId="{4847F708-3A20-44F3-8EBB-F0037956FE9D}">
      <dgm:prSet phldrT="[Text]" custT="1"/>
      <dgm:spPr>
        <a:solidFill>
          <a:srgbClr val="D0CCCD"/>
        </a:solidFill>
        <a:ln>
          <a:noFill/>
        </a:ln>
      </dgm:spPr>
      <dgm:t>
        <a:bodyPr/>
        <a:lstStyle/>
        <a:p>
          <a:r>
            <a:rPr lang="en-US" sz="1700" b="1">
              <a:solidFill>
                <a:srgbClr val="153879"/>
              </a:solidFill>
              <a:latin typeface="Arial" panose="020B0604020202020204" pitchFamily="34" charset="0"/>
              <a:cs typeface="Arial" panose="020B0604020202020204" pitchFamily="34" charset="0"/>
            </a:rPr>
            <a:t>OR</a:t>
          </a:r>
        </a:p>
      </dgm:t>
    </dgm:pt>
    <dgm:pt modelId="{5757321B-B96C-4665-B776-43A1E2A873A1}" type="parTrans" cxnId="{A92521EC-C341-49DE-802A-CEFBD3389B99}">
      <dgm:prSet/>
      <dgm:spPr/>
      <dgm:t>
        <a:bodyPr/>
        <a:lstStyle/>
        <a:p>
          <a:endParaRPr lang="en-US"/>
        </a:p>
      </dgm:t>
    </dgm:pt>
    <dgm:pt modelId="{AF37A6D5-6DDB-48FA-B9F1-3707905823D9}" type="sibTrans" cxnId="{A92521EC-C341-49DE-802A-CEFBD3389B99}">
      <dgm:prSet/>
      <dgm:spPr/>
      <dgm:t>
        <a:bodyPr/>
        <a:lstStyle/>
        <a:p>
          <a:endParaRPr lang="en-US"/>
        </a:p>
      </dgm:t>
    </dgm:pt>
    <dgm:pt modelId="{4B6B9B3F-EFB2-44BF-8D3B-C0180A387913}">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Designee</a:t>
          </a:r>
        </a:p>
      </dgm:t>
    </dgm:pt>
    <dgm:pt modelId="{2909A7B3-918E-41E9-AB12-53269212F85A}" type="parTrans" cxnId="{1DDA9EAA-362D-425E-AE30-C8214C1CF4D4}">
      <dgm:prSet/>
      <dgm:spPr/>
      <dgm:t>
        <a:bodyPr/>
        <a:lstStyle/>
        <a:p>
          <a:endParaRPr lang="en-US"/>
        </a:p>
      </dgm:t>
    </dgm:pt>
    <dgm:pt modelId="{B59C3674-826E-4796-9779-C72C526EC9C8}" type="sibTrans" cxnId="{1DDA9EAA-362D-425E-AE30-C8214C1CF4D4}">
      <dgm:prSet/>
      <dgm:spPr/>
      <dgm:t>
        <a:bodyPr/>
        <a:lstStyle/>
        <a:p>
          <a:endParaRPr lang="en-US"/>
        </a:p>
      </dgm:t>
    </dgm:pt>
    <dgm:pt modelId="{20B454E8-123C-4F1D-BF4E-7F872A4CF31B}">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TERL Manager</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(Product)</a:t>
          </a:r>
        </a:p>
      </dgm:t>
    </dgm:pt>
    <dgm:pt modelId="{C3F3FA17-FA0F-4EFA-9F76-34293D6750E5}" type="parTrans" cxnId="{A1615A7B-319D-4D7F-B2FA-388D088A4C72}">
      <dgm:prSet/>
      <dgm:spPr/>
      <dgm:t>
        <a:bodyPr/>
        <a:lstStyle/>
        <a:p>
          <a:endParaRPr lang="en-US"/>
        </a:p>
      </dgm:t>
    </dgm:pt>
    <dgm:pt modelId="{2777EDDF-7A91-481B-B20A-058423FD94F3}" type="sibTrans" cxnId="{A1615A7B-319D-4D7F-B2FA-388D088A4C72}">
      <dgm:prSet/>
      <dgm:spPr/>
      <dgm:t>
        <a:bodyPr/>
        <a:lstStyle/>
        <a:p>
          <a:endParaRPr lang="en-US"/>
        </a:p>
      </dgm:t>
    </dgm:pt>
    <dgm:pt modelId="{AC667AB1-3D86-4F4D-8CA6-40E255321B1A}">
      <dgm:prSet phldrT="[Text]" custT="1"/>
      <dgm:spPr>
        <a:solidFill>
          <a:srgbClr val="D0CCCD"/>
        </a:solidFill>
        <a:ln>
          <a:noFill/>
        </a:ln>
      </dgm:spPr>
      <dgm:t>
        <a:bodyPr/>
        <a:lstStyle/>
        <a:p>
          <a:r>
            <a:rPr lang="en-US" sz="1700" b="1">
              <a:solidFill>
                <a:srgbClr val="153879"/>
              </a:solidFill>
              <a:latin typeface="Arial" panose="020B0604020202020204" pitchFamily="34" charset="0"/>
              <a:cs typeface="Arial" panose="020B0604020202020204" pitchFamily="34" charset="0"/>
            </a:rPr>
            <a:t>AND</a:t>
          </a:r>
        </a:p>
      </dgm:t>
    </dgm:pt>
    <dgm:pt modelId="{CB032870-7FD4-4648-8BD6-1AE9AE441ABE}" type="parTrans" cxnId="{F3D88B00-6547-49BF-80AC-EF27563ED8B0}">
      <dgm:prSet/>
      <dgm:spPr/>
      <dgm:t>
        <a:bodyPr/>
        <a:lstStyle/>
        <a:p>
          <a:endParaRPr lang="en-US"/>
        </a:p>
      </dgm:t>
    </dgm:pt>
    <dgm:pt modelId="{000DB454-30AB-4212-BE8E-33F4163428AB}" type="sibTrans" cxnId="{F3D88B00-6547-49BF-80AC-EF27563ED8B0}">
      <dgm:prSet/>
      <dgm:spPr/>
      <dgm:t>
        <a:bodyPr/>
        <a:lstStyle/>
        <a:p>
          <a:endParaRPr lang="en-US"/>
        </a:p>
      </dgm:t>
    </dgm:pt>
    <dgm:pt modelId="{FA9F164A-8E93-41FD-B3F7-815DF360DBB2}">
      <dgm:prSet phldrT="[Text]" custT="1"/>
      <dgm:spPr>
        <a:noFill/>
        <a:ln>
          <a:noFill/>
        </a:ln>
      </dgm:spPr>
      <dgm:t>
        <a:bodyPr/>
        <a:lstStyle/>
        <a:p>
          <a:r>
            <a:rPr lang="en-US" sz="1700" b="1">
              <a:solidFill>
                <a:srgbClr val="153879"/>
              </a:solidFill>
              <a:latin typeface="Arial" panose="020B0604020202020204" pitchFamily="34" charset="0"/>
              <a:cs typeface="Arial" panose="020B0604020202020204" pitchFamily="34" charset="0"/>
            </a:rPr>
            <a:t>AND</a:t>
          </a:r>
        </a:p>
      </dgm:t>
    </dgm:pt>
    <dgm:pt modelId="{D3D08606-9FDA-475E-BBAC-C52F6D679095}" type="parTrans" cxnId="{76EFEE28-AA33-446E-A778-6588E6CB0D5B}">
      <dgm:prSet/>
      <dgm:spPr/>
      <dgm:t>
        <a:bodyPr/>
        <a:lstStyle/>
        <a:p>
          <a:endParaRPr lang="en-US"/>
        </a:p>
      </dgm:t>
    </dgm:pt>
    <dgm:pt modelId="{08176DA9-C1F9-476C-AB3C-4E6E0B63E21C}" type="sibTrans" cxnId="{76EFEE28-AA33-446E-A778-6588E6CB0D5B}">
      <dgm:prSet/>
      <dgm:spPr/>
      <dgm:t>
        <a:bodyPr/>
        <a:lstStyle/>
        <a:p>
          <a:endParaRPr lang="en-US"/>
        </a:p>
      </dgm:t>
    </dgm:pt>
    <dgm:pt modelId="{D0E3F1D6-D2A5-4772-AAF0-2EA18CB4061D}">
      <dgm:prSet phldrT="[Text]" custT="1"/>
      <dgm:spPr>
        <a:solidFill>
          <a:srgbClr val="5174B5"/>
        </a:solidFill>
      </dgm:spPr>
      <dgm:t>
        <a:bodyPr/>
        <a:lstStyle/>
        <a:p>
          <a:r>
            <a:rPr lang="en-US" sz="1600">
              <a:latin typeface="Arial" panose="020B0604020202020204" pitchFamily="34" charset="0"/>
              <a:cs typeface="Arial" panose="020B0604020202020204" pitchFamily="34" charset="0"/>
            </a:rPr>
            <a:t>TERL Product Evaluators</a:t>
          </a:r>
        </a:p>
      </dgm:t>
    </dgm:pt>
    <dgm:pt modelId="{002B4679-3DEE-42F8-8BF3-4C5D55B68E43}" type="parTrans" cxnId="{E4660530-A5C0-4163-AC98-4ECA4E03ECD6}">
      <dgm:prSet/>
      <dgm:spPr/>
      <dgm:t>
        <a:bodyPr/>
        <a:lstStyle/>
        <a:p>
          <a:endParaRPr lang="en-US"/>
        </a:p>
      </dgm:t>
    </dgm:pt>
    <dgm:pt modelId="{9433E43E-7FC3-4EB0-8CDB-ABCBE620B2FF}" type="sibTrans" cxnId="{E4660530-A5C0-4163-AC98-4ECA4E03ECD6}">
      <dgm:prSet/>
      <dgm:spPr/>
      <dgm:t>
        <a:bodyPr/>
        <a:lstStyle/>
        <a:p>
          <a:endParaRPr lang="en-US"/>
        </a:p>
      </dgm:t>
    </dgm:pt>
    <dgm:pt modelId="{959D9458-D49E-4FD2-8F27-2709A113131B}" type="pres">
      <dgm:prSet presAssocID="{945E0B8A-F745-4F85-9EFF-F2B06A6B1C43}" presName="theList" presStyleCnt="0">
        <dgm:presLayoutVars>
          <dgm:dir/>
          <dgm:animLvl val="lvl"/>
          <dgm:resizeHandles val="exact"/>
        </dgm:presLayoutVars>
      </dgm:prSet>
      <dgm:spPr/>
    </dgm:pt>
    <dgm:pt modelId="{083B3CEC-9478-41E0-B09D-BF85D520D67C}" type="pres">
      <dgm:prSet presAssocID="{14139359-A603-49E8-B3B8-E08FE2DE9995}" presName="compNode" presStyleCnt="0"/>
      <dgm:spPr/>
    </dgm:pt>
    <dgm:pt modelId="{24DCD9ED-4D46-47F4-B15E-9025F36122F4}" type="pres">
      <dgm:prSet presAssocID="{14139359-A603-49E8-B3B8-E08FE2DE9995}" presName="aNode" presStyleLbl="bgShp" presStyleIdx="0" presStyleCnt="4"/>
      <dgm:spPr/>
    </dgm:pt>
    <dgm:pt modelId="{24F68249-F2A9-4928-96DB-C09816332C6E}" type="pres">
      <dgm:prSet presAssocID="{14139359-A603-49E8-B3B8-E08FE2DE9995}" presName="textNode" presStyleLbl="bgShp" presStyleIdx="0" presStyleCnt="4"/>
      <dgm:spPr/>
    </dgm:pt>
    <dgm:pt modelId="{6FD5680A-F927-4B21-B75C-4BA7B7BE9271}" type="pres">
      <dgm:prSet presAssocID="{14139359-A603-49E8-B3B8-E08FE2DE9995}" presName="compChildNode" presStyleCnt="0"/>
      <dgm:spPr/>
    </dgm:pt>
    <dgm:pt modelId="{207EB3DE-088C-4C7A-AB6D-2A5CF375A85A}" type="pres">
      <dgm:prSet presAssocID="{14139359-A603-49E8-B3B8-E08FE2DE9995}" presName="theInnerList" presStyleCnt="0"/>
      <dgm:spPr/>
    </dgm:pt>
    <dgm:pt modelId="{1055EDFC-3F73-47DB-ADCA-8844486043CE}" type="pres">
      <dgm:prSet presAssocID="{CFCE72DF-3447-45B3-B922-007122AE576E}" presName="childNode" presStyleLbl="node1" presStyleIdx="0" presStyleCnt="12">
        <dgm:presLayoutVars>
          <dgm:bulletEnabled val="1"/>
        </dgm:presLayoutVars>
      </dgm:prSet>
      <dgm:spPr/>
    </dgm:pt>
    <dgm:pt modelId="{39F3597C-0F7A-45E9-8CF2-95C1604389D5}" type="pres">
      <dgm:prSet presAssocID="{CFCE72DF-3447-45B3-B922-007122AE576E}" presName="aSpace2" presStyleCnt="0"/>
      <dgm:spPr/>
    </dgm:pt>
    <dgm:pt modelId="{C7773B75-5F3A-4FB8-81A3-FBDE63FA8BD9}" type="pres">
      <dgm:prSet presAssocID="{FA9F164A-8E93-41FD-B3F7-815DF360DBB2}" presName="childNode" presStyleLbl="node1" presStyleIdx="1" presStyleCnt="12" custScaleY="28583">
        <dgm:presLayoutVars>
          <dgm:bulletEnabled val="1"/>
        </dgm:presLayoutVars>
      </dgm:prSet>
      <dgm:spPr/>
    </dgm:pt>
    <dgm:pt modelId="{D7B013D5-8F5F-4B4C-8B59-F79CDDC130B3}" type="pres">
      <dgm:prSet presAssocID="{FA9F164A-8E93-41FD-B3F7-815DF360DBB2}" presName="aSpace2" presStyleCnt="0"/>
      <dgm:spPr/>
    </dgm:pt>
    <dgm:pt modelId="{02586A2C-3C58-4EC1-A2E5-1AA4B70D2DEE}" type="pres">
      <dgm:prSet presAssocID="{D0E3F1D6-D2A5-4772-AAF0-2EA18CB4061D}" presName="childNode" presStyleLbl="node1" presStyleIdx="2" presStyleCnt="12">
        <dgm:presLayoutVars>
          <dgm:bulletEnabled val="1"/>
        </dgm:presLayoutVars>
      </dgm:prSet>
      <dgm:spPr/>
    </dgm:pt>
    <dgm:pt modelId="{4C2C9D5B-131B-4AAC-B642-6B62AC979007}" type="pres">
      <dgm:prSet presAssocID="{14139359-A603-49E8-B3B8-E08FE2DE9995}" presName="aSpace" presStyleCnt="0"/>
      <dgm:spPr/>
    </dgm:pt>
    <dgm:pt modelId="{97C67D96-D2E2-4F62-BC3A-8EB189F051C0}" type="pres">
      <dgm:prSet presAssocID="{F9F3E7FB-C8A4-4EAE-A083-D50E891CE15F}" presName="compNode" presStyleCnt="0"/>
      <dgm:spPr/>
    </dgm:pt>
    <dgm:pt modelId="{95D1A6A0-A8A7-4B3D-992F-19B9D374A477}" type="pres">
      <dgm:prSet presAssocID="{F9F3E7FB-C8A4-4EAE-A083-D50E891CE15F}" presName="aNode" presStyleLbl="bgShp" presStyleIdx="1" presStyleCnt="4"/>
      <dgm:spPr/>
    </dgm:pt>
    <dgm:pt modelId="{0A615339-E8F2-4C2E-A63C-756ACB54992A}" type="pres">
      <dgm:prSet presAssocID="{F9F3E7FB-C8A4-4EAE-A083-D50E891CE15F}" presName="textNode" presStyleLbl="bgShp" presStyleIdx="1" presStyleCnt="4"/>
      <dgm:spPr/>
    </dgm:pt>
    <dgm:pt modelId="{728BC988-3A36-4FFF-878C-02C3BBA49035}" type="pres">
      <dgm:prSet presAssocID="{F9F3E7FB-C8A4-4EAE-A083-D50E891CE15F}" presName="compChildNode" presStyleCnt="0"/>
      <dgm:spPr/>
    </dgm:pt>
    <dgm:pt modelId="{0D9278EA-BEA7-48C7-BE25-04D0B6F0CB51}" type="pres">
      <dgm:prSet presAssocID="{F9F3E7FB-C8A4-4EAE-A083-D50E891CE15F}" presName="theInnerList" presStyleCnt="0"/>
      <dgm:spPr/>
    </dgm:pt>
    <dgm:pt modelId="{25887F10-3814-4832-86BA-E732C314FF1C}" type="pres">
      <dgm:prSet presAssocID="{8938D76E-EA84-47E6-AF1B-4EB7FF5D637E}" presName="childNode" presStyleLbl="node1" presStyleIdx="3" presStyleCnt="12">
        <dgm:presLayoutVars>
          <dgm:bulletEnabled val="1"/>
        </dgm:presLayoutVars>
      </dgm:prSet>
      <dgm:spPr/>
    </dgm:pt>
    <dgm:pt modelId="{8298A24E-E571-450F-ACF5-138BC94284D5}" type="pres">
      <dgm:prSet presAssocID="{8938D76E-EA84-47E6-AF1B-4EB7FF5D637E}" presName="aSpace2" presStyleCnt="0"/>
      <dgm:spPr/>
    </dgm:pt>
    <dgm:pt modelId="{E5F04E58-788B-4C70-974D-0AAF6D205B78}" type="pres">
      <dgm:prSet presAssocID="{AC667AB1-3D86-4F4D-8CA6-40E255321B1A}" presName="childNode" presStyleLbl="node1" presStyleIdx="4" presStyleCnt="12" custScaleY="28583">
        <dgm:presLayoutVars>
          <dgm:bulletEnabled val="1"/>
        </dgm:presLayoutVars>
      </dgm:prSet>
      <dgm:spPr/>
    </dgm:pt>
    <dgm:pt modelId="{6EAE5C02-F1D9-412C-A438-362621C34ED7}" type="pres">
      <dgm:prSet presAssocID="{AC667AB1-3D86-4F4D-8CA6-40E255321B1A}" presName="aSpace2" presStyleCnt="0"/>
      <dgm:spPr/>
    </dgm:pt>
    <dgm:pt modelId="{9450E6A7-729B-4C1D-AFC3-DD903D30FBDC}" type="pres">
      <dgm:prSet presAssocID="{20B454E8-123C-4F1D-BF4E-7F872A4CF31B}" presName="childNode" presStyleLbl="node1" presStyleIdx="5" presStyleCnt="12">
        <dgm:presLayoutVars>
          <dgm:bulletEnabled val="1"/>
        </dgm:presLayoutVars>
      </dgm:prSet>
      <dgm:spPr/>
    </dgm:pt>
    <dgm:pt modelId="{354DC33E-ED7D-4DF4-BB3A-2F1B804BE992}" type="pres">
      <dgm:prSet presAssocID="{F9F3E7FB-C8A4-4EAE-A083-D50E891CE15F}" presName="aSpace" presStyleCnt="0"/>
      <dgm:spPr/>
    </dgm:pt>
    <dgm:pt modelId="{5754CCDD-6E38-48AB-8686-DBD60CC2C66A}" type="pres">
      <dgm:prSet presAssocID="{DD9E1692-791B-47C4-805F-F8A1A86D6191}" presName="compNode" presStyleCnt="0"/>
      <dgm:spPr/>
    </dgm:pt>
    <dgm:pt modelId="{20DA765F-82F1-492D-A4E5-42368BDE1074}" type="pres">
      <dgm:prSet presAssocID="{DD9E1692-791B-47C4-805F-F8A1A86D6191}" presName="aNode" presStyleLbl="bgShp" presStyleIdx="2" presStyleCnt="4" custLinFactNeighborX="148"/>
      <dgm:spPr/>
    </dgm:pt>
    <dgm:pt modelId="{A57B2478-F348-450F-B8FB-6FF7271F809C}" type="pres">
      <dgm:prSet presAssocID="{DD9E1692-791B-47C4-805F-F8A1A86D6191}" presName="textNode" presStyleLbl="bgShp" presStyleIdx="2" presStyleCnt="4"/>
      <dgm:spPr/>
    </dgm:pt>
    <dgm:pt modelId="{C3849FB8-F5FE-46EC-8454-BA162833BC4F}" type="pres">
      <dgm:prSet presAssocID="{DD9E1692-791B-47C4-805F-F8A1A86D6191}" presName="compChildNode" presStyleCnt="0"/>
      <dgm:spPr/>
    </dgm:pt>
    <dgm:pt modelId="{8EAE288A-CE9D-4B71-ADF4-EA3E49F3BB75}" type="pres">
      <dgm:prSet presAssocID="{DD9E1692-791B-47C4-805F-F8A1A86D6191}" presName="theInnerList" presStyleCnt="0"/>
      <dgm:spPr/>
    </dgm:pt>
    <dgm:pt modelId="{E0A80B87-FEC5-46C2-81DC-E04D3604C106}" type="pres">
      <dgm:prSet presAssocID="{DE85EEEA-7E52-4C97-B0F5-DE812B54A34B}" presName="childNode" presStyleLbl="node1" presStyleIdx="6" presStyleCnt="12">
        <dgm:presLayoutVars>
          <dgm:bulletEnabled val="1"/>
        </dgm:presLayoutVars>
      </dgm:prSet>
      <dgm:spPr/>
    </dgm:pt>
    <dgm:pt modelId="{F757DE34-EA04-4D1E-9ED6-F652E81E0BD6}" type="pres">
      <dgm:prSet presAssocID="{DE85EEEA-7E52-4C97-B0F5-DE812B54A34B}" presName="aSpace2" presStyleCnt="0"/>
      <dgm:spPr/>
    </dgm:pt>
    <dgm:pt modelId="{F357C434-8B4C-422C-97A4-572B43289E57}" type="pres">
      <dgm:prSet presAssocID="{47BC74ED-8136-47BC-BF34-E8470DCFACBF}" presName="childNode" presStyleLbl="node1" presStyleIdx="7" presStyleCnt="12" custScaleY="28583">
        <dgm:presLayoutVars>
          <dgm:bulletEnabled val="1"/>
        </dgm:presLayoutVars>
      </dgm:prSet>
      <dgm:spPr/>
    </dgm:pt>
    <dgm:pt modelId="{2959DE1F-D8B3-410B-9010-D7A4F151E893}" type="pres">
      <dgm:prSet presAssocID="{47BC74ED-8136-47BC-BF34-E8470DCFACBF}" presName="aSpace2" presStyleCnt="0"/>
      <dgm:spPr/>
    </dgm:pt>
    <dgm:pt modelId="{1A12F569-6EE1-4032-8C93-D3B0FC2BF480}" type="pres">
      <dgm:prSet presAssocID="{51F2808A-B3CB-4E00-9245-5CDACEC9EC9F}" presName="childNode" presStyleLbl="node1" presStyleIdx="8" presStyleCnt="12">
        <dgm:presLayoutVars>
          <dgm:bulletEnabled val="1"/>
        </dgm:presLayoutVars>
      </dgm:prSet>
      <dgm:spPr/>
    </dgm:pt>
    <dgm:pt modelId="{94EA63BD-89B5-4D7A-950E-2562A9F3B2A4}" type="pres">
      <dgm:prSet presAssocID="{DD9E1692-791B-47C4-805F-F8A1A86D6191}" presName="aSpace" presStyleCnt="0"/>
      <dgm:spPr/>
    </dgm:pt>
    <dgm:pt modelId="{A1B3FF61-2FB5-4DBA-8049-645B1AA00407}" type="pres">
      <dgm:prSet presAssocID="{2DC6BC7A-49FE-4914-AB5E-FE8B93D5F330}" presName="compNode" presStyleCnt="0"/>
      <dgm:spPr/>
    </dgm:pt>
    <dgm:pt modelId="{11556736-37FC-4CA7-ACC5-FEB0538EE2F7}" type="pres">
      <dgm:prSet presAssocID="{2DC6BC7A-49FE-4914-AB5E-FE8B93D5F330}" presName="aNode" presStyleLbl="bgShp" presStyleIdx="3" presStyleCnt="4"/>
      <dgm:spPr/>
    </dgm:pt>
    <dgm:pt modelId="{569D79AC-7FC9-438F-A7D2-610E28DA72E9}" type="pres">
      <dgm:prSet presAssocID="{2DC6BC7A-49FE-4914-AB5E-FE8B93D5F330}" presName="textNode" presStyleLbl="bgShp" presStyleIdx="3" presStyleCnt="4"/>
      <dgm:spPr/>
    </dgm:pt>
    <dgm:pt modelId="{461A02EA-95E2-4DA0-84F5-08665CEF392A}" type="pres">
      <dgm:prSet presAssocID="{2DC6BC7A-49FE-4914-AB5E-FE8B93D5F330}" presName="compChildNode" presStyleCnt="0"/>
      <dgm:spPr/>
    </dgm:pt>
    <dgm:pt modelId="{11DBB29E-B5B6-46DA-B372-6175EA3CD0C8}" type="pres">
      <dgm:prSet presAssocID="{2DC6BC7A-49FE-4914-AB5E-FE8B93D5F330}" presName="theInnerList" presStyleCnt="0"/>
      <dgm:spPr/>
    </dgm:pt>
    <dgm:pt modelId="{78C02AE5-C837-486D-B602-7B31299371BF}" type="pres">
      <dgm:prSet presAssocID="{4B153C84-57EB-4AED-9BB5-BFACBA0CD272}" presName="childNode" presStyleLbl="node1" presStyleIdx="9" presStyleCnt="12">
        <dgm:presLayoutVars>
          <dgm:bulletEnabled val="1"/>
        </dgm:presLayoutVars>
      </dgm:prSet>
      <dgm:spPr/>
    </dgm:pt>
    <dgm:pt modelId="{A57422F9-20B6-4385-B164-C84A0A2D32F4}" type="pres">
      <dgm:prSet presAssocID="{4B153C84-57EB-4AED-9BB5-BFACBA0CD272}" presName="aSpace2" presStyleCnt="0"/>
      <dgm:spPr/>
    </dgm:pt>
    <dgm:pt modelId="{DA6D4EE1-3565-46FD-8D1F-65A4C956935D}" type="pres">
      <dgm:prSet presAssocID="{4847F708-3A20-44F3-8EBB-F0037956FE9D}" presName="childNode" presStyleLbl="node1" presStyleIdx="10" presStyleCnt="12" custScaleY="28583">
        <dgm:presLayoutVars>
          <dgm:bulletEnabled val="1"/>
        </dgm:presLayoutVars>
      </dgm:prSet>
      <dgm:spPr/>
    </dgm:pt>
    <dgm:pt modelId="{F46D6AAB-EE47-494A-BF2E-915F30F77A18}" type="pres">
      <dgm:prSet presAssocID="{4847F708-3A20-44F3-8EBB-F0037956FE9D}" presName="aSpace2" presStyleCnt="0"/>
      <dgm:spPr/>
    </dgm:pt>
    <dgm:pt modelId="{B08D43C8-2B4B-4A2A-B828-EB1C4E3676EE}" type="pres">
      <dgm:prSet presAssocID="{4B6B9B3F-EFB2-44BF-8D3B-C0180A387913}" presName="childNode" presStyleLbl="node1" presStyleIdx="11" presStyleCnt="12">
        <dgm:presLayoutVars>
          <dgm:bulletEnabled val="1"/>
        </dgm:presLayoutVars>
      </dgm:prSet>
      <dgm:spPr/>
    </dgm:pt>
  </dgm:ptLst>
  <dgm:cxnLst>
    <dgm:cxn modelId="{F3D88B00-6547-49BF-80AC-EF27563ED8B0}" srcId="{F9F3E7FB-C8A4-4EAE-A083-D50E891CE15F}" destId="{AC667AB1-3D86-4F4D-8CA6-40E255321B1A}" srcOrd="1" destOrd="0" parTransId="{CB032870-7FD4-4648-8BD6-1AE9AE441ABE}" sibTransId="{000DB454-30AB-4212-BE8E-33F4163428AB}"/>
    <dgm:cxn modelId="{C530E11B-024A-4F8B-BA87-AC3710CEA92D}" type="presOf" srcId="{20B454E8-123C-4F1D-BF4E-7F872A4CF31B}" destId="{9450E6A7-729B-4C1D-AFC3-DD903D30FBDC}" srcOrd="0" destOrd="0" presId="urn:microsoft.com/office/officeart/2005/8/layout/lProcess2"/>
    <dgm:cxn modelId="{FD906F1D-C44F-4894-9608-C543B7691BE8}" type="presOf" srcId="{8938D76E-EA84-47E6-AF1B-4EB7FF5D637E}" destId="{25887F10-3814-4832-86BA-E732C314FF1C}" srcOrd="0" destOrd="0" presId="urn:microsoft.com/office/officeart/2005/8/layout/lProcess2"/>
    <dgm:cxn modelId="{6819DA1D-09F1-4DD5-AB05-6BB3AA9D0748}" type="presOf" srcId="{4B6B9B3F-EFB2-44BF-8D3B-C0180A387913}" destId="{B08D43C8-2B4B-4A2A-B828-EB1C4E3676EE}" srcOrd="0" destOrd="0" presId="urn:microsoft.com/office/officeart/2005/8/layout/lProcess2"/>
    <dgm:cxn modelId="{76EFEE28-AA33-446E-A778-6588E6CB0D5B}" srcId="{14139359-A603-49E8-B3B8-E08FE2DE9995}" destId="{FA9F164A-8E93-41FD-B3F7-815DF360DBB2}" srcOrd="1" destOrd="0" parTransId="{D3D08606-9FDA-475E-BBAC-C52F6D679095}" sibTransId="{08176DA9-C1F9-476C-AB3C-4E6E0B63E21C}"/>
    <dgm:cxn modelId="{E4660530-A5C0-4163-AC98-4ECA4E03ECD6}" srcId="{14139359-A603-49E8-B3B8-E08FE2DE9995}" destId="{D0E3F1D6-D2A5-4772-AAF0-2EA18CB4061D}" srcOrd="2" destOrd="0" parTransId="{002B4679-3DEE-42F8-8BF3-4C5D55B68E43}" sibTransId="{9433E43E-7FC3-4EB0-8CDB-ABCBE620B2FF}"/>
    <dgm:cxn modelId="{3E12125E-61E7-4D2D-AE4C-D2560F16E7E1}" srcId="{945E0B8A-F745-4F85-9EFF-F2B06A6B1C43}" destId="{2DC6BC7A-49FE-4914-AB5E-FE8B93D5F330}" srcOrd="3" destOrd="0" parTransId="{859F7ECD-918E-48C1-B84A-4BB7240E124A}" sibTransId="{B0CA56D5-12CB-4ED0-97E0-C7A6B53BC353}"/>
    <dgm:cxn modelId="{9C61E463-B870-4B26-B4D8-E0FD4DE29CC7}" type="presOf" srcId="{2DC6BC7A-49FE-4914-AB5E-FE8B93D5F330}" destId="{11556736-37FC-4CA7-ACC5-FEB0538EE2F7}" srcOrd="0" destOrd="0" presId="urn:microsoft.com/office/officeart/2005/8/layout/lProcess2"/>
    <dgm:cxn modelId="{EE94CB47-46AD-49F4-A1E8-BF64C4C3FC3D}" type="presOf" srcId="{2DC6BC7A-49FE-4914-AB5E-FE8B93D5F330}" destId="{569D79AC-7FC9-438F-A7D2-610E28DA72E9}" srcOrd="1" destOrd="0" presId="urn:microsoft.com/office/officeart/2005/8/layout/lProcess2"/>
    <dgm:cxn modelId="{4284A14E-C78E-465F-91D8-E185E46B76C4}" type="presOf" srcId="{51F2808A-B3CB-4E00-9245-5CDACEC9EC9F}" destId="{1A12F569-6EE1-4032-8C93-D3B0FC2BF480}" srcOrd="0" destOrd="0" presId="urn:microsoft.com/office/officeart/2005/8/layout/lProcess2"/>
    <dgm:cxn modelId="{67A1A24F-9655-4887-ACAD-93D43DC7C7E7}" srcId="{945E0B8A-F745-4F85-9EFF-F2B06A6B1C43}" destId="{F9F3E7FB-C8A4-4EAE-A083-D50E891CE15F}" srcOrd="1" destOrd="0" parTransId="{0DBC84EA-0819-4093-8818-1B7E1278FFC4}" sibTransId="{307F81BB-ADB4-4D2C-BFD9-7F6387E93603}"/>
    <dgm:cxn modelId="{C26E0053-90E9-4430-BF8B-586203044E6F}" type="presOf" srcId="{4B153C84-57EB-4AED-9BB5-BFACBA0CD272}" destId="{78C02AE5-C837-486D-B602-7B31299371BF}" srcOrd="0" destOrd="0" presId="urn:microsoft.com/office/officeart/2005/8/layout/lProcess2"/>
    <dgm:cxn modelId="{C2A5D074-D68F-4484-A2A1-68C730254F36}" type="presOf" srcId="{AC667AB1-3D86-4F4D-8CA6-40E255321B1A}" destId="{E5F04E58-788B-4C70-974D-0AAF6D205B78}" srcOrd="0" destOrd="0" presId="urn:microsoft.com/office/officeart/2005/8/layout/lProcess2"/>
    <dgm:cxn modelId="{F06E6655-311E-4B96-9BE2-B7346D09F7B6}" srcId="{F9F3E7FB-C8A4-4EAE-A083-D50E891CE15F}" destId="{8938D76E-EA84-47E6-AF1B-4EB7FF5D637E}" srcOrd="0" destOrd="0" parTransId="{7BE6A4BC-F06F-4385-8034-FFFFC21A85FF}" sibTransId="{06216BC2-248D-4E5C-88E2-AFB2D44D1224}"/>
    <dgm:cxn modelId="{F2780C76-A764-4F38-A70E-A62436C24069}" srcId="{DD9E1692-791B-47C4-805F-F8A1A86D6191}" destId="{DE85EEEA-7E52-4C97-B0F5-DE812B54A34B}" srcOrd="0" destOrd="0" parTransId="{C2238504-8264-4F75-9942-7F70FCC515F3}" sibTransId="{0E263DE8-FD53-4AE9-A851-66D2B79A1797}"/>
    <dgm:cxn modelId="{B7E66957-50BE-4F05-A6D4-8489DEA36BE9}" type="presOf" srcId="{F9F3E7FB-C8A4-4EAE-A083-D50E891CE15F}" destId="{0A615339-E8F2-4C2E-A63C-756ACB54992A}" srcOrd="1" destOrd="0" presId="urn:microsoft.com/office/officeart/2005/8/layout/lProcess2"/>
    <dgm:cxn modelId="{F2AA4D78-CCC2-4440-B2F5-A5DA39441E97}" type="presOf" srcId="{945E0B8A-F745-4F85-9EFF-F2B06A6B1C43}" destId="{959D9458-D49E-4FD2-8F27-2709A113131B}" srcOrd="0" destOrd="0" presId="urn:microsoft.com/office/officeart/2005/8/layout/lProcess2"/>
    <dgm:cxn modelId="{A1615A7B-319D-4D7F-B2FA-388D088A4C72}" srcId="{F9F3E7FB-C8A4-4EAE-A083-D50E891CE15F}" destId="{20B454E8-123C-4F1D-BF4E-7F872A4CF31B}" srcOrd="2" destOrd="0" parTransId="{C3F3FA17-FA0F-4EFA-9F76-34293D6750E5}" sibTransId="{2777EDDF-7A91-481B-B20A-058423FD94F3}"/>
    <dgm:cxn modelId="{973E7B82-08EA-4FD6-8451-DB20C78CE895}" type="presOf" srcId="{DD9E1692-791B-47C4-805F-F8A1A86D6191}" destId="{A57B2478-F348-450F-B8FB-6FF7271F809C}" srcOrd="1" destOrd="0" presId="urn:microsoft.com/office/officeart/2005/8/layout/lProcess2"/>
    <dgm:cxn modelId="{F882268B-7E8D-412C-96F6-09747D8BA19A}" srcId="{945E0B8A-F745-4F85-9EFF-F2B06A6B1C43}" destId="{DD9E1692-791B-47C4-805F-F8A1A86D6191}" srcOrd="2" destOrd="0" parTransId="{EAADB40E-3080-425C-82B9-FDFBE160EB36}" sibTransId="{E16FC9E7-3A63-4134-8179-D3C6F401D3D9}"/>
    <dgm:cxn modelId="{BF35B69D-9F84-4A69-A80B-010EAB8D8AD4}" type="presOf" srcId="{14139359-A603-49E8-B3B8-E08FE2DE9995}" destId="{24DCD9ED-4D46-47F4-B15E-9025F36122F4}" srcOrd="0" destOrd="0" presId="urn:microsoft.com/office/officeart/2005/8/layout/lProcess2"/>
    <dgm:cxn modelId="{1DCABCA6-3FED-4B90-9D52-3B6E804F9BC9}" type="presOf" srcId="{4847F708-3A20-44F3-8EBB-F0037956FE9D}" destId="{DA6D4EE1-3565-46FD-8D1F-65A4C956935D}" srcOrd="0" destOrd="0" presId="urn:microsoft.com/office/officeart/2005/8/layout/lProcess2"/>
    <dgm:cxn modelId="{1DDA9EAA-362D-425E-AE30-C8214C1CF4D4}" srcId="{2DC6BC7A-49FE-4914-AB5E-FE8B93D5F330}" destId="{4B6B9B3F-EFB2-44BF-8D3B-C0180A387913}" srcOrd="2" destOrd="0" parTransId="{2909A7B3-918E-41E9-AB12-53269212F85A}" sibTransId="{B59C3674-826E-4796-9779-C72C526EC9C8}"/>
    <dgm:cxn modelId="{3985B0B0-10F8-45FC-9AEB-6BA590D79063}" srcId="{DD9E1692-791B-47C4-805F-F8A1A86D6191}" destId="{47BC74ED-8136-47BC-BF34-E8470DCFACBF}" srcOrd="1" destOrd="0" parTransId="{97DA9863-3E0D-47D2-9931-ADF124AEBC1F}" sibTransId="{93C730EF-8807-4F2D-B31E-A290D7407F89}"/>
    <dgm:cxn modelId="{5C34DAB1-4A9B-48B3-8D70-00DBBB3DC80C}" srcId="{14139359-A603-49E8-B3B8-E08FE2DE9995}" destId="{CFCE72DF-3447-45B3-B922-007122AE576E}" srcOrd="0" destOrd="0" parTransId="{A744DD10-E7E4-4772-993C-E0D96443212D}" sibTransId="{B3320449-8998-4959-90DD-D855B1FD9ADC}"/>
    <dgm:cxn modelId="{3E47D2C2-9008-40A5-9229-01F7A03DE170}" type="presOf" srcId="{14139359-A603-49E8-B3B8-E08FE2DE9995}" destId="{24F68249-F2A9-4928-96DB-C09816332C6E}" srcOrd="1" destOrd="0" presId="urn:microsoft.com/office/officeart/2005/8/layout/lProcess2"/>
    <dgm:cxn modelId="{A3A851C3-0ABF-42CE-B8FC-46B4EEC9638B}" type="presOf" srcId="{47BC74ED-8136-47BC-BF34-E8470DCFACBF}" destId="{F357C434-8B4C-422C-97A4-572B43289E57}" srcOrd="0" destOrd="0" presId="urn:microsoft.com/office/officeart/2005/8/layout/lProcess2"/>
    <dgm:cxn modelId="{E4F3CEC5-0A58-484A-94B7-21D6AB47BC6F}" type="presOf" srcId="{DD9E1692-791B-47C4-805F-F8A1A86D6191}" destId="{20DA765F-82F1-492D-A4E5-42368BDE1074}" srcOrd="0" destOrd="0" presId="urn:microsoft.com/office/officeart/2005/8/layout/lProcess2"/>
    <dgm:cxn modelId="{0C451ACB-62B6-4CA9-8EE4-2F352C5258D5}" type="presOf" srcId="{D0E3F1D6-D2A5-4772-AAF0-2EA18CB4061D}" destId="{02586A2C-3C58-4EC1-A2E5-1AA4B70D2DEE}" srcOrd="0" destOrd="0" presId="urn:microsoft.com/office/officeart/2005/8/layout/lProcess2"/>
    <dgm:cxn modelId="{705041D0-0E01-4F9D-AB7D-A0F313F657FD}" type="presOf" srcId="{F9F3E7FB-C8A4-4EAE-A083-D50E891CE15F}" destId="{95D1A6A0-A8A7-4B3D-992F-19B9D374A477}" srcOrd="0" destOrd="0" presId="urn:microsoft.com/office/officeart/2005/8/layout/lProcess2"/>
    <dgm:cxn modelId="{62EE8CDC-A0CB-497B-8054-BC4B7F455741}" srcId="{2DC6BC7A-49FE-4914-AB5E-FE8B93D5F330}" destId="{4B153C84-57EB-4AED-9BB5-BFACBA0CD272}" srcOrd="0" destOrd="0" parTransId="{0BC46FB9-555D-46AC-9E16-4D2D9A5AE309}" sibTransId="{D8694660-1BAB-41AB-97F8-20D4FB6ED59D}"/>
    <dgm:cxn modelId="{CC0BF9E1-ED7B-4C57-A499-428B2DE26571}" type="presOf" srcId="{DE85EEEA-7E52-4C97-B0F5-DE812B54A34B}" destId="{E0A80B87-FEC5-46C2-81DC-E04D3604C106}" srcOrd="0" destOrd="0" presId="urn:microsoft.com/office/officeart/2005/8/layout/lProcess2"/>
    <dgm:cxn modelId="{18E25FE2-7161-4594-ADCB-D8BCA1D9C105}" type="presOf" srcId="{FA9F164A-8E93-41FD-B3F7-815DF360DBB2}" destId="{C7773B75-5F3A-4FB8-81A3-FBDE63FA8BD9}" srcOrd="0" destOrd="0" presId="urn:microsoft.com/office/officeart/2005/8/layout/lProcess2"/>
    <dgm:cxn modelId="{78EE66E3-842D-42A7-8041-2CDC7DCA580E}" srcId="{DD9E1692-791B-47C4-805F-F8A1A86D6191}" destId="{51F2808A-B3CB-4E00-9245-5CDACEC9EC9F}" srcOrd="2" destOrd="0" parTransId="{674539C9-6309-4C36-A89C-0A880129573E}" sibTransId="{4E84EAE8-D4BC-4014-8F06-E9B165F7C5C7}"/>
    <dgm:cxn modelId="{0AC8DEE9-95CD-48E0-878B-90E41686B953}" type="presOf" srcId="{CFCE72DF-3447-45B3-B922-007122AE576E}" destId="{1055EDFC-3F73-47DB-ADCA-8844486043CE}" srcOrd="0" destOrd="0" presId="urn:microsoft.com/office/officeart/2005/8/layout/lProcess2"/>
    <dgm:cxn modelId="{A92521EC-C341-49DE-802A-CEFBD3389B99}" srcId="{2DC6BC7A-49FE-4914-AB5E-FE8B93D5F330}" destId="{4847F708-3A20-44F3-8EBB-F0037956FE9D}" srcOrd="1" destOrd="0" parTransId="{5757321B-B96C-4665-B776-43A1E2A873A1}" sibTransId="{AF37A6D5-6DDB-48FA-B9F1-3707905823D9}"/>
    <dgm:cxn modelId="{8270B1F7-87B9-4CEA-BD02-46C7E7EFB254}" srcId="{945E0B8A-F745-4F85-9EFF-F2B06A6B1C43}" destId="{14139359-A603-49E8-B3B8-E08FE2DE9995}" srcOrd="0" destOrd="0" parTransId="{0A6A815D-EE97-4ED7-944D-D79470DBF659}" sibTransId="{AAADB372-DAA3-4890-AF6F-A9E8E37CC6DB}"/>
    <dgm:cxn modelId="{B374C96B-DB6A-4612-BEEF-B4798B48DF5D}" type="presParOf" srcId="{959D9458-D49E-4FD2-8F27-2709A113131B}" destId="{083B3CEC-9478-41E0-B09D-BF85D520D67C}" srcOrd="0" destOrd="0" presId="urn:microsoft.com/office/officeart/2005/8/layout/lProcess2"/>
    <dgm:cxn modelId="{AA9D4E9E-6F26-438A-8C77-C36422D4352A}" type="presParOf" srcId="{083B3CEC-9478-41E0-B09D-BF85D520D67C}" destId="{24DCD9ED-4D46-47F4-B15E-9025F36122F4}" srcOrd="0" destOrd="0" presId="urn:microsoft.com/office/officeart/2005/8/layout/lProcess2"/>
    <dgm:cxn modelId="{7418ABC2-0597-4AD2-B199-83E925AD56C9}" type="presParOf" srcId="{083B3CEC-9478-41E0-B09D-BF85D520D67C}" destId="{24F68249-F2A9-4928-96DB-C09816332C6E}" srcOrd="1" destOrd="0" presId="urn:microsoft.com/office/officeart/2005/8/layout/lProcess2"/>
    <dgm:cxn modelId="{E701382B-C6EF-428B-83AE-87E1C34C19B9}" type="presParOf" srcId="{083B3CEC-9478-41E0-B09D-BF85D520D67C}" destId="{6FD5680A-F927-4B21-B75C-4BA7B7BE9271}" srcOrd="2" destOrd="0" presId="urn:microsoft.com/office/officeart/2005/8/layout/lProcess2"/>
    <dgm:cxn modelId="{5C601A8D-72FA-491F-8C35-B0C0379635E1}" type="presParOf" srcId="{6FD5680A-F927-4B21-B75C-4BA7B7BE9271}" destId="{207EB3DE-088C-4C7A-AB6D-2A5CF375A85A}" srcOrd="0" destOrd="0" presId="urn:microsoft.com/office/officeart/2005/8/layout/lProcess2"/>
    <dgm:cxn modelId="{C938DC77-8543-4C05-B1C0-CB907E1CA444}" type="presParOf" srcId="{207EB3DE-088C-4C7A-AB6D-2A5CF375A85A}" destId="{1055EDFC-3F73-47DB-ADCA-8844486043CE}" srcOrd="0" destOrd="0" presId="urn:microsoft.com/office/officeart/2005/8/layout/lProcess2"/>
    <dgm:cxn modelId="{A2D1E2C1-614A-4806-8F6D-42656627D61B}" type="presParOf" srcId="{207EB3DE-088C-4C7A-AB6D-2A5CF375A85A}" destId="{39F3597C-0F7A-45E9-8CF2-95C1604389D5}" srcOrd="1" destOrd="0" presId="urn:microsoft.com/office/officeart/2005/8/layout/lProcess2"/>
    <dgm:cxn modelId="{796D415C-094E-48E3-9DF0-7B110A3349D2}" type="presParOf" srcId="{207EB3DE-088C-4C7A-AB6D-2A5CF375A85A}" destId="{C7773B75-5F3A-4FB8-81A3-FBDE63FA8BD9}" srcOrd="2" destOrd="0" presId="urn:microsoft.com/office/officeart/2005/8/layout/lProcess2"/>
    <dgm:cxn modelId="{FB72453F-07DB-4047-B4C2-C40C6B1980F3}" type="presParOf" srcId="{207EB3DE-088C-4C7A-AB6D-2A5CF375A85A}" destId="{D7B013D5-8F5F-4B4C-8B59-F79CDDC130B3}" srcOrd="3" destOrd="0" presId="urn:microsoft.com/office/officeart/2005/8/layout/lProcess2"/>
    <dgm:cxn modelId="{A89D8A9B-2CB3-42E9-84C2-BC47F748E5B0}" type="presParOf" srcId="{207EB3DE-088C-4C7A-AB6D-2A5CF375A85A}" destId="{02586A2C-3C58-4EC1-A2E5-1AA4B70D2DEE}" srcOrd="4" destOrd="0" presId="urn:microsoft.com/office/officeart/2005/8/layout/lProcess2"/>
    <dgm:cxn modelId="{1C15D524-0E64-4F1D-89E1-0540D06C14C7}" type="presParOf" srcId="{959D9458-D49E-4FD2-8F27-2709A113131B}" destId="{4C2C9D5B-131B-4AAC-B642-6B62AC979007}" srcOrd="1" destOrd="0" presId="urn:microsoft.com/office/officeart/2005/8/layout/lProcess2"/>
    <dgm:cxn modelId="{9E9B1705-FA6B-4D05-A377-265E2AD4E267}" type="presParOf" srcId="{959D9458-D49E-4FD2-8F27-2709A113131B}" destId="{97C67D96-D2E2-4F62-BC3A-8EB189F051C0}" srcOrd="2" destOrd="0" presId="urn:microsoft.com/office/officeart/2005/8/layout/lProcess2"/>
    <dgm:cxn modelId="{5F7E045A-9FBF-4CB8-A5EF-80A36CF2ED54}" type="presParOf" srcId="{97C67D96-D2E2-4F62-BC3A-8EB189F051C0}" destId="{95D1A6A0-A8A7-4B3D-992F-19B9D374A477}" srcOrd="0" destOrd="0" presId="urn:microsoft.com/office/officeart/2005/8/layout/lProcess2"/>
    <dgm:cxn modelId="{24FB97D1-E7A0-4C75-94D7-95F04AA49AFC}" type="presParOf" srcId="{97C67D96-D2E2-4F62-BC3A-8EB189F051C0}" destId="{0A615339-E8F2-4C2E-A63C-756ACB54992A}" srcOrd="1" destOrd="0" presId="urn:microsoft.com/office/officeart/2005/8/layout/lProcess2"/>
    <dgm:cxn modelId="{A3F619D5-0D94-49EA-86C6-6AB915572D1D}" type="presParOf" srcId="{97C67D96-D2E2-4F62-BC3A-8EB189F051C0}" destId="{728BC988-3A36-4FFF-878C-02C3BBA49035}" srcOrd="2" destOrd="0" presId="urn:microsoft.com/office/officeart/2005/8/layout/lProcess2"/>
    <dgm:cxn modelId="{8CDE8C4E-0ADD-41BB-9291-C4381390FD53}" type="presParOf" srcId="{728BC988-3A36-4FFF-878C-02C3BBA49035}" destId="{0D9278EA-BEA7-48C7-BE25-04D0B6F0CB51}" srcOrd="0" destOrd="0" presId="urn:microsoft.com/office/officeart/2005/8/layout/lProcess2"/>
    <dgm:cxn modelId="{F0C64C92-AAF5-4C07-8F43-748493A31C3C}" type="presParOf" srcId="{0D9278EA-BEA7-48C7-BE25-04D0B6F0CB51}" destId="{25887F10-3814-4832-86BA-E732C314FF1C}" srcOrd="0" destOrd="0" presId="urn:microsoft.com/office/officeart/2005/8/layout/lProcess2"/>
    <dgm:cxn modelId="{42E777DA-A7AD-4D74-A413-9E032156C07D}" type="presParOf" srcId="{0D9278EA-BEA7-48C7-BE25-04D0B6F0CB51}" destId="{8298A24E-E571-450F-ACF5-138BC94284D5}" srcOrd="1" destOrd="0" presId="urn:microsoft.com/office/officeart/2005/8/layout/lProcess2"/>
    <dgm:cxn modelId="{D5D805B6-12E4-4DFF-930E-C512B6C82A2E}" type="presParOf" srcId="{0D9278EA-BEA7-48C7-BE25-04D0B6F0CB51}" destId="{E5F04E58-788B-4C70-974D-0AAF6D205B78}" srcOrd="2" destOrd="0" presId="urn:microsoft.com/office/officeart/2005/8/layout/lProcess2"/>
    <dgm:cxn modelId="{DF6DE193-6512-44A8-B648-DD6D93E60BE9}" type="presParOf" srcId="{0D9278EA-BEA7-48C7-BE25-04D0B6F0CB51}" destId="{6EAE5C02-F1D9-412C-A438-362621C34ED7}" srcOrd="3" destOrd="0" presId="urn:microsoft.com/office/officeart/2005/8/layout/lProcess2"/>
    <dgm:cxn modelId="{258CFCC2-5306-419E-A5A7-6FB9845CD287}" type="presParOf" srcId="{0D9278EA-BEA7-48C7-BE25-04D0B6F0CB51}" destId="{9450E6A7-729B-4C1D-AFC3-DD903D30FBDC}" srcOrd="4" destOrd="0" presId="urn:microsoft.com/office/officeart/2005/8/layout/lProcess2"/>
    <dgm:cxn modelId="{C58003D1-7BAE-4769-8811-C7A72764BC1F}" type="presParOf" srcId="{959D9458-D49E-4FD2-8F27-2709A113131B}" destId="{354DC33E-ED7D-4DF4-BB3A-2F1B804BE992}" srcOrd="3" destOrd="0" presId="urn:microsoft.com/office/officeart/2005/8/layout/lProcess2"/>
    <dgm:cxn modelId="{00236B80-EA75-40E5-9F27-B5E18B4CF18B}" type="presParOf" srcId="{959D9458-D49E-4FD2-8F27-2709A113131B}" destId="{5754CCDD-6E38-48AB-8686-DBD60CC2C66A}" srcOrd="4" destOrd="0" presId="urn:microsoft.com/office/officeart/2005/8/layout/lProcess2"/>
    <dgm:cxn modelId="{B4543793-60F4-4A65-87C6-36C83986C76A}" type="presParOf" srcId="{5754CCDD-6E38-48AB-8686-DBD60CC2C66A}" destId="{20DA765F-82F1-492D-A4E5-42368BDE1074}" srcOrd="0" destOrd="0" presId="urn:microsoft.com/office/officeart/2005/8/layout/lProcess2"/>
    <dgm:cxn modelId="{B995F55B-BC33-4EA4-AC93-5D3814C17D70}" type="presParOf" srcId="{5754CCDD-6E38-48AB-8686-DBD60CC2C66A}" destId="{A57B2478-F348-450F-B8FB-6FF7271F809C}" srcOrd="1" destOrd="0" presId="urn:microsoft.com/office/officeart/2005/8/layout/lProcess2"/>
    <dgm:cxn modelId="{64B65E65-3DA7-46A8-8EA8-9758E49E57A6}" type="presParOf" srcId="{5754CCDD-6E38-48AB-8686-DBD60CC2C66A}" destId="{C3849FB8-F5FE-46EC-8454-BA162833BC4F}" srcOrd="2" destOrd="0" presId="urn:microsoft.com/office/officeart/2005/8/layout/lProcess2"/>
    <dgm:cxn modelId="{2C177F71-046B-4FD9-94AB-84C75A90F69B}" type="presParOf" srcId="{C3849FB8-F5FE-46EC-8454-BA162833BC4F}" destId="{8EAE288A-CE9D-4B71-ADF4-EA3E49F3BB75}" srcOrd="0" destOrd="0" presId="urn:microsoft.com/office/officeart/2005/8/layout/lProcess2"/>
    <dgm:cxn modelId="{A5D7ED2D-4DDC-42C7-9880-9045E5A90F74}" type="presParOf" srcId="{8EAE288A-CE9D-4B71-ADF4-EA3E49F3BB75}" destId="{E0A80B87-FEC5-46C2-81DC-E04D3604C106}" srcOrd="0" destOrd="0" presId="urn:microsoft.com/office/officeart/2005/8/layout/lProcess2"/>
    <dgm:cxn modelId="{1BD41F32-5A91-4954-B207-AA54558EAA52}" type="presParOf" srcId="{8EAE288A-CE9D-4B71-ADF4-EA3E49F3BB75}" destId="{F757DE34-EA04-4D1E-9ED6-F652E81E0BD6}" srcOrd="1" destOrd="0" presId="urn:microsoft.com/office/officeart/2005/8/layout/lProcess2"/>
    <dgm:cxn modelId="{742A303A-1937-4699-A963-2A40284F94C6}" type="presParOf" srcId="{8EAE288A-CE9D-4B71-ADF4-EA3E49F3BB75}" destId="{F357C434-8B4C-422C-97A4-572B43289E57}" srcOrd="2" destOrd="0" presId="urn:microsoft.com/office/officeart/2005/8/layout/lProcess2"/>
    <dgm:cxn modelId="{1721754C-4CD5-4AC7-A094-F49933532907}" type="presParOf" srcId="{8EAE288A-CE9D-4B71-ADF4-EA3E49F3BB75}" destId="{2959DE1F-D8B3-410B-9010-D7A4F151E893}" srcOrd="3" destOrd="0" presId="urn:microsoft.com/office/officeart/2005/8/layout/lProcess2"/>
    <dgm:cxn modelId="{3A9BCF35-9EB8-4EFC-8F65-04E3E0B2902F}" type="presParOf" srcId="{8EAE288A-CE9D-4B71-ADF4-EA3E49F3BB75}" destId="{1A12F569-6EE1-4032-8C93-D3B0FC2BF480}" srcOrd="4" destOrd="0" presId="urn:microsoft.com/office/officeart/2005/8/layout/lProcess2"/>
    <dgm:cxn modelId="{BFBE71B8-6C6D-4A00-BC9F-FA479D413DB6}" type="presParOf" srcId="{959D9458-D49E-4FD2-8F27-2709A113131B}" destId="{94EA63BD-89B5-4D7A-950E-2562A9F3B2A4}" srcOrd="5" destOrd="0" presId="urn:microsoft.com/office/officeart/2005/8/layout/lProcess2"/>
    <dgm:cxn modelId="{6467637F-43E3-456F-92BC-D4BEC5E68A21}" type="presParOf" srcId="{959D9458-D49E-4FD2-8F27-2709A113131B}" destId="{A1B3FF61-2FB5-4DBA-8049-645B1AA00407}" srcOrd="6" destOrd="0" presId="urn:microsoft.com/office/officeart/2005/8/layout/lProcess2"/>
    <dgm:cxn modelId="{3FCA7C11-F3CD-4CBB-B085-8911D6A27891}" type="presParOf" srcId="{A1B3FF61-2FB5-4DBA-8049-645B1AA00407}" destId="{11556736-37FC-4CA7-ACC5-FEB0538EE2F7}" srcOrd="0" destOrd="0" presId="urn:microsoft.com/office/officeart/2005/8/layout/lProcess2"/>
    <dgm:cxn modelId="{1D0F0DFC-02F9-4FC5-B035-5D791398D65A}" type="presParOf" srcId="{A1B3FF61-2FB5-4DBA-8049-645B1AA00407}" destId="{569D79AC-7FC9-438F-A7D2-610E28DA72E9}" srcOrd="1" destOrd="0" presId="urn:microsoft.com/office/officeart/2005/8/layout/lProcess2"/>
    <dgm:cxn modelId="{AE861D90-46D7-4251-8890-1A218A181E2C}" type="presParOf" srcId="{A1B3FF61-2FB5-4DBA-8049-645B1AA00407}" destId="{461A02EA-95E2-4DA0-84F5-08665CEF392A}" srcOrd="2" destOrd="0" presId="urn:microsoft.com/office/officeart/2005/8/layout/lProcess2"/>
    <dgm:cxn modelId="{8EFDE950-EE9D-420E-AFAE-3AEFAB48AD38}" type="presParOf" srcId="{461A02EA-95E2-4DA0-84F5-08665CEF392A}" destId="{11DBB29E-B5B6-46DA-B372-6175EA3CD0C8}" srcOrd="0" destOrd="0" presId="urn:microsoft.com/office/officeart/2005/8/layout/lProcess2"/>
    <dgm:cxn modelId="{722CE724-C9A3-4D19-B1F1-4FC03E772235}" type="presParOf" srcId="{11DBB29E-B5B6-46DA-B372-6175EA3CD0C8}" destId="{78C02AE5-C837-486D-B602-7B31299371BF}" srcOrd="0" destOrd="0" presId="urn:microsoft.com/office/officeart/2005/8/layout/lProcess2"/>
    <dgm:cxn modelId="{52459EF2-A566-4EA8-BDA8-92199E99CF88}" type="presParOf" srcId="{11DBB29E-B5B6-46DA-B372-6175EA3CD0C8}" destId="{A57422F9-20B6-4385-B164-C84A0A2D32F4}" srcOrd="1" destOrd="0" presId="urn:microsoft.com/office/officeart/2005/8/layout/lProcess2"/>
    <dgm:cxn modelId="{7E47A64B-3120-4177-A23F-296DA36AB95A}" type="presParOf" srcId="{11DBB29E-B5B6-46DA-B372-6175EA3CD0C8}" destId="{DA6D4EE1-3565-46FD-8D1F-65A4C956935D}" srcOrd="2" destOrd="0" presId="urn:microsoft.com/office/officeart/2005/8/layout/lProcess2"/>
    <dgm:cxn modelId="{5C7E50B8-2602-4873-A4F8-8314D95D1BB9}" type="presParOf" srcId="{11DBB29E-B5B6-46DA-B372-6175EA3CD0C8}" destId="{F46D6AAB-EE47-494A-BF2E-915F30F77A18}" srcOrd="3" destOrd="0" presId="urn:microsoft.com/office/officeart/2005/8/layout/lProcess2"/>
    <dgm:cxn modelId="{92E7C0FC-E448-4A2A-A466-3F3E6F66D20F}" type="presParOf" srcId="{11DBB29E-B5B6-46DA-B372-6175EA3CD0C8}" destId="{B08D43C8-2B4B-4A2A-B828-EB1C4E3676EE}"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CD9ED-4D46-47F4-B15E-9025F36122F4}">
      <dsp:nvSpPr>
        <dsp:cNvPr id="0" name=""/>
        <dsp:cNvSpPr/>
      </dsp:nvSpPr>
      <dsp:spPr>
        <a:xfrm>
          <a:off x="2409" y="0"/>
          <a:ext cx="2364476" cy="4080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153879"/>
              </a:solidFill>
              <a:latin typeface="Arial" panose="020B0604020202020204" pitchFamily="34" charset="0"/>
              <a:cs typeface="Arial" panose="020B0604020202020204" pitchFamily="34" charset="0"/>
            </a:rPr>
            <a:t>Quality System and Product Evaluations</a:t>
          </a:r>
        </a:p>
      </dsp:txBody>
      <dsp:txXfrm>
        <a:off x="2409" y="0"/>
        <a:ext cx="2364476" cy="1224279"/>
      </dsp:txXfrm>
    </dsp:sp>
    <dsp:sp modelId="{1055EDFC-3F73-47DB-ADCA-8844486043CE}">
      <dsp:nvSpPr>
        <dsp:cNvPr id="0" name=""/>
        <dsp:cNvSpPr/>
      </dsp:nvSpPr>
      <dsp:spPr>
        <a:xfrm>
          <a:off x="238857" y="1225387"/>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TERL Quality System Evaluators</a:t>
          </a:r>
        </a:p>
      </dsp:txBody>
      <dsp:txXfrm>
        <a:off x="268788" y="1255318"/>
        <a:ext cx="1831719" cy="962064"/>
      </dsp:txXfrm>
    </dsp:sp>
    <dsp:sp modelId="{C7773B75-5F3A-4FB8-81A3-FBDE63FA8BD9}">
      <dsp:nvSpPr>
        <dsp:cNvPr id="0" name=""/>
        <dsp:cNvSpPr/>
      </dsp:nvSpPr>
      <dsp:spPr>
        <a:xfrm>
          <a:off x="238857" y="2404534"/>
          <a:ext cx="1891581" cy="292097"/>
        </a:xfrm>
        <a:prstGeom prst="roundRect">
          <a:avLst>
            <a:gd name="adj" fmla="val 10000"/>
          </a:avLst>
        </a:prstGeom>
        <a:no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153879"/>
              </a:solidFill>
              <a:latin typeface="Arial" panose="020B0604020202020204" pitchFamily="34" charset="0"/>
              <a:cs typeface="Arial" panose="020B0604020202020204" pitchFamily="34" charset="0"/>
            </a:rPr>
            <a:t>AND</a:t>
          </a:r>
        </a:p>
      </dsp:txBody>
      <dsp:txXfrm>
        <a:off x="247412" y="2413089"/>
        <a:ext cx="1874471" cy="274987"/>
      </dsp:txXfrm>
    </dsp:sp>
    <dsp:sp modelId="{02586A2C-3C58-4EC1-A2E5-1AA4B70D2DEE}">
      <dsp:nvSpPr>
        <dsp:cNvPr id="0" name=""/>
        <dsp:cNvSpPr/>
      </dsp:nvSpPr>
      <dsp:spPr>
        <a:xfrm>
          <a:off x="238857" y="2853851"/>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TERL Product Evaluators</a:t>
          </a:r>
        </a:p>
      </dsp:txBody>
      <dsp:txXfrm>
        <a:off x="268788" y="2883782"/>
        <a:ext cx="1831719" cy="962064"/>
      </dsp:txXfrm>
    </dsp:sp>
    <dsp:sp modelId="{95D1A6A0-A8A7-4B3D-992F-19B9D374A477}">
      <dsp:nvSpPr>
        <dsp:cNvPr id="0" name=""/>
        <dsp:cNvSpPr/>
      </dsp:nvSpPr>
      <dsp:spPr>
        <a:xfrm>
          <a:off x="2544221" y="0"/>
          <a:ext cx="2364476" cy="4080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153879"/>
              </a:solidFill>
              <a:latin typeface="Arial" panose="020B0604020202020204" pitchFamily="34" charset="0"/>
              <a:cs typeface="Arial" panose="020B0604020202020204" pitchFamily="34" charset="0"/>
            </a:rPr>
            <a:t>Independent Review of Evaluations</a:t>
          </a:r>
        </a:p>
      </dsp:txBody>
      <dsp:txXfrm>
        <a:off x="2544221" y="0"/>
        <a:ext cx="2364476" cy="1224279"/>
      </dsp:txXfrm>
    </dsp:sp>
    <dsp:sp modelId="{25887F10-3814-4832-86BA-E732C314FF1C}">
      <dsp:nvSpPr>
        <dsp:cNvPr id="0" name=""/>
        <dsp:cNvSpPr/>
      </dsp:nvSpPr>
      <dsp:spPr>
        <a:xfrm>
          <a:off x="2780669" y="1225387"/>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TERL Quality Assurance Manager</a:t>
          </a:r>
          <a:br>
            <a:rPr lang="en-US" sz="1600" kern="1200">
              <a:latin typeface="Arial" panose="020B0604020202020204" pitchFamily="34" charset="0"/>
              <a:cs typeface="Arial" panose="020B0604020202020204" pitchFamily="34" charset="0"/>
            </a:rPr>
          </a:br>
          <a:r>
            <a:rPr lang="en-US" sz="1600" kern="1200">
              <a:latin typeface="Arial" panose="020B0604020202020204" pitchFamily="34" charset="0"/>
              <a:cs typeface="Arial" panose="020B0604020202020204" pitchFamily="34" charset="0"/>
            </a:rPr>
            <a:t>(Quality System)</a:t>
          </a:r>
        </a:p>
      </dsp:txBody>
      <dsp:txXfrm>
        <a:off x="2810600" y="1255318"/>
        <a:ext cx="1831719" cy="962064"/>
      </dsp:txXfrm>
    </dsp:sp>
    <dsp:sp modelId="{E5F04E58-788B-4C70-974D-0AAF6D205B78}">
      <dsp:nvSpPr>
        <dsp:cNvPr id="0" name=""/>
        <dsp:cNvSpPr/>
      </dsp:nvSpPr>
      <dsp:spPr>
        <a:xfrm>
          <a:off x="2780669" y="2404534"/>
          <a:ext cx="1891581" cy="292097"/>
        </a:xfrm>
        <a:prstGeom prst="roundRect">
          <a:avLst>
            <a:gd name="adj" fmla="val 10000"/>
          </a:avLst>
        </a:prstGeom>
        <a:solidFill>
          <a:srgbClr val="D0CCCD"/>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153879"/>
              </a:solidFill>
              <a:latin typeface="Arial" panose="020B0604020202020204" pitchFamily="34" charset="0"/>
              <a:cs typeface="Arial" panose="020B0604020202020204" pitchFamily="34" charset="0"/>
            </a:rPr>
            <a:t>AND</a:t>
          </a:r>
        </a:p>
      </dsp:txBody>
      <dsp:txXfrm>
        <a:off x="2789224" y="2413089"/>
        <a:ext cx="1874471" cy="274987"/>
      </dsp:txXfrm>
    </dsp:sp>
    <dsp:sp modelId="{9450E6A7-729B-4C1D-AFC3-DD903D30FBDC}">
      <dsp:nvSpPr>
        <dsp:cNvPr id="0" name=""/>
        <dsp:cNvSpPr/>
      </dsp:nvSpPr>
      <dsp:spPr>
        <a:xfrm>
          <a:off x="2780669" y="2853851"/>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TERL Manager</a:t>
          </a:r>
          <a:br>
            <a:rPr lang="en-US" sz="1600" kern="1200">
              <a:latin typeface="Arial" panose="020B0604020202020204" pitchFamily="34" charset="0"/>
              <a:cs typeface="Arial" panose="020B0604020202020204" pitchFamily="34" charset="0"/>
            </a:rPr>
          </a:br>
          <a:r>
            <a:rPr lang="en-US" sz="1600" kern="1200">
              <a:latin typeface="Arial" panose="020B0604020202020204" pitchFamily="34" charset="0"/>
              <a:cs typeface="Arial" panose="020B0604020202020204" pitchFamily="34" charset="0"/>
            </a:rPr>
            <a:t>(Product)</a:t>
          </a:r>
        </a:p>
      </dsp:txBody>
      <dsp:txXfrm>
        <a:off x="2810600" y="2883782"/>
        <a:ext cx="1831719" cy="962064"/>
      </dsp:txXfrm>
    </dsp:sp>
    <dsp:sp modelId="{20DA765F-82F1-492D-A4E5-42368BDE1074}">
      <dsp:nvSpPr>
        <dsp:cNvPr id="0" name=""/>
        <dsp:cNvSpPr/>
      </dsp:nvSpPr>
      <dsp:spPr>
        <a:xfrm>
          <a:off x="5089533" y="0"/>
          <a:ext cx="2364476" cy="4080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none" kern="1200">
              <a:solidFill>
                <a:srgbClr val="153879"/>
              </a:solidFill>
              <a:latin typeface="Arial" panose="020B0604020202020204" pitchFamily="34" charset="0"/>
              <a:cs typeface="Arial" panose="020B0604020202020204" pitchFamily="34" charset="0"/>
            </a:rPr>
            <a:t>Technical</a:t>
          </a:r>
          <a:r>
            <a:rPr lang="en-US" sz="1800" kern="1200">
              <a:solidFill>
                <a:srgbClr val="153879"/>
              </a:solidFill>
              <a:latin typeface="Arial" panose="020B0604020202020204" pitchFamily="34" charset="0"/>
              <a:cs typeface="Arial" panose="020B0604020202020204" pitchFamily="34" charset="0"/>
            </a:rPr>
            <a:t> Product Certification Decision</a:t>
          </a:r>
        </a:p>
      </dsp:txBody>
      <dsp:txXfrm>
        <a:off x="5089533" y="0"/>
        <a:ext cx="2364476" cy="1224279"/>
      </dsp:txXfrm>
    </dsp:sp>
    <dsp:sp modelId="{E0A80B87-FEC5-46C2-81DC-E04D3604C106}">
      <dsp:nvSpPr>
        <dsp:cNvPr id="0" name=""/>
        <dsp:cNvSpPr/>
      </dsp:nvSpPr>
      <dsp:spPr>
        <a:xfrm>
          <a:off x="5322481" y="1225387"/>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Director, Office of Traffic Engineering and Operations</a:t>
          </a:r>
        </a:p>
      </dsp:txBody>
      <dsp:txXfrm>
        <a:off x="5352412" y="1255318"/>
        <a:ext cx="1831719" cy="962064"/>
      </dsp:txXfrm>
    </dsp:sp>
    <dsp:sp modelId="{F357C434-8B4C-422C-97A4-572B43289E57}">
      <dsp:nvSpPr>
        <dsp:cNvPr id="0" name=""/>
        <dsp:cNvSpPr/>
      </dsp:nvSpPr>
      <dsp:spPr>
        <a:xfrm>
          <a:off x="5322481" y="2404534"/>
          <a:ext cx="1891581" cy="292097"/>
        </a:xfrm>
        <a:prstGeom prst="roundRect">
          <a:avLst>
            <a:gd name="adj" fmla="val 10000"/>
          </a:avLst>
        </a:prstGeom>
        <a:solidFill>
          <a:srgbClr val="D0CCCD"/>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153879"/>
              </a:solidFill>
              <a:latin typeface="Arial" panose="020B0604020202020204" pitchFamily="34" charset="0"/>
              <a:cs typeface="Arial" panose="020B0604020202020204" pitchFamily="34" charset="0"/>
            </a:rPr>
            <a:t>OR</a:t>
          </a:r>
        </a:p>
      </dsp:txBody>
      <dsp:txXfrm>
        <a:off x="5331036" y="2413089"/>
        <a:ext cx="1874471" cy="274987"/>
      </dsp:txXfrm>
    </dsp:sp>
    <dsp:sp modelId="{1A12F569-6EE1-4032-8C93-D3B0FC2BF480}">
      <dsp:nvSpPr>
        <dsp:cNvPr id="0" name=""/>
        <dsp:cNvSpPr/>
      </dsp:nvSpPr>
      <dsp:spPr>
        <a:xfrm>
          <a:off x="5322481" y="2853851"/>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TERL Manager</a:t>
          </a:r>
        </a:p>
      </dsp:txBody>
      <dsp:txXfrm>
        <a:off x="5352412" y="2883782"/>
        <a:ext cx="1831719" cy="962064"/>
      </dsp:txXfrm>
    </dsp:sp>
    <dsp:sp modelId="{11556736-37FC-4CA7-ACC5-FEB0538EE2F7}">
      <dsp:nvSpPr>
        <dsp:cNvPr id="0" name=""/>
        <dsp:cNvSpPr/>
      </dsp:nvSpPr>
      <dsp:spPr>
        <a:xfrm>
          <a:off x="7627845" y="0"/>
          <a:ext cx="2364476" cy="4080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none" kern="1200">
              <a:solidFill>
                <a:srgbClr val="153879"/>
              </a:solidFill>
              <a:latin typeface="Arial" panose="020B0604020202020204" pitchFamily="34" charset="0"/>
              <a:cs typeface="Arial" panose="020B0604020202020204" pitchFamily="34" charset="0"/>
            </a:rPr>
            <a:t>Administrative</a:t>
          </a:r>
          <a:r>
            <a:rPr lang="en-US" sz="1800" kern="1200">
              <a:solidFill>
                <a:srgbClr val="153879"/>
              </a:solidFill>
              <a:latin typeface="Arial" panose="020B0604020202020204" pitchFamily="34" charset="0"/>
              <a:cs typeface="Arial" panose="020B0604020202020204" pitchFamily="34" charset="0"/>
            </a:rPr>
            <a:t> Product Certification Decision</a:t>
          </a:r>
        </a:p>
      </dsp:txBody>
      <dsp:txXfrm>
        <a:off x="7627845" y="0"/>
        <a:ext cx="2364476" cy="1224279"/>
      </dsp:txXfrm>
    </dsp:sp>
    <dsp:sp modelId="{78C02AE5-C837-486D-B602-7B31299371BF}">
      <dsp:nvSpPr>
        <dsp:cNvPr id="0" name=""/>
        <dsp:cNvSpPr/>
      </dsp:nvSpPr>
      <dsp:spPr>
        <a:xfrm>
          <a:off x="7864293" y="1225387"/>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Director, Office of Materials</a:t>
          </a:r>
        </a:p>
      </dsp:txBody>
      <dsp:txXfrm>
        <a:off x="7894224" y="1255318"/>
        <a:ext cx="1831719" cy="962064"/>
      </dsp:txXfrm>
    </dsp:sp>
    <dsp:sp modelId="{DA6D4EE1-3565-46FD-8D1F-65A4C956935D}">
      <dsp:nvSpPr>
        <dsp:cNvPr id="0" name=""/>
        <dsp:cNvSpPr/>
      </dsp:nvSpPr>
      <dsp:spPr>
        <a:xfrm>
          <a:off x="7864293" y="2404534"/>
          <a:ext cx="1891581" cy="292097"/>
        </a:xfrm>
        <a:prstGeom prst="roundRect">
          <a:avLst>
            <a:gd name="adj" fmla="val 10000"/>
          </a:avLst>
        </a:prstGeom>
        <a:solidFill>
          <a:srgbClr val="D0CCCD"/>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b="1" kern="1200">
              <a:solidFill>
                <a:srgbClr val="153879"/>
              </a:solidFill>
              <a:latin typeface="Arial" panose="020B0604020202020204" pitchFamily="34" charset="0"/>
              <a:cs typeface="Arial" panose="020B0604020202020204" pitchFamily="34" charset="0"/>
            </a:rPr>
            <a:t>OR</a:t>
          </a:r>
        </a:p>
      </dsp:txBody>
      <dsp:txXfrm>
        <a:off x="7872848" y="2413089"/>
        <a:ext cx="1874471" cy="274987"/>
      </dsp:txXfrm>
    </dsp:sp>
    <dsp:sp modelId="{B08D43C8-2B4B-4A2A-B828-EB1C4E3676EE}">
      <dsp:nvSpPr>
        <dsp:cNvPr id="0" name=""/>
        <dsp:cNvSpPr/>
      </dsp:nvSpPr>
      <dsp:spPr>
        <a:xfrm>
          <a:off x="7864293" y="2853851"/>
          <a:ext cx="1891581" cy="1021926"/>
        </a:xfrm>
        <a:prstGeom prst="roundRect">
          <a:avLst>
            <a:gd name="adj" fmla="val 10000"/>
          </a:avLst>
        </a:prstGeom>
        <a:solidFill>
          <a:srgbClr val="5174B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Designee</a:t>
          </a:r>
        </a:p>
      </dsp:txBody>
      <dsp:txXfrm>
        <a:off x="7894224" y="2883782"/>
        <a:ext cx="1831719" cy="9620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8FD38-B002-4CAD-9D99-1F0D41176737}"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E8C0-7E37-1D8B-2DA0-A0E64B315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3C174-7515-CA72-9E9B-9D7B0A09C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526750-3A4D-2F4E-E075-2EF746E326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BBAF19-9A42-42E0-7BCE-A490DCD5D677}"/>
              </a:ext>
            </a:extLst>
          </p:cNvPr>
          <p:cNvSpPr>
            <a:spLocks noGrp="1"/>
          </p:cNvSpPr>
          <p:nvPr>
            <p:ph type="sldNum" sz="quarter" idx="5"/>
          </p:nvPr>
        </p:nvSpPr>
        <p:spPr/>
        <p:txBody>
          <a:bodyPr/>
          <a:lstStyle/>
          <a:p>
            <a:fld id="{AEEC9AAC-B1C4-4D2C-91D0-85CFAF83A1B3}" type="slidenum">
              <a:rPr lang="en-US" smtClean="0"/>
              <a:t>1</a:t>
            </a:fld>
            <a:endParaRPr lang="en-US"/>
          </a:p>
        </p:txBody>
      </p:sp>
    </p:spTree>
    <p:extLst>
      <p:ext uri="{BB962C8B-B14F-4D97-AF65-F5344CB8AC3E}">
        <p14:creationId xmlns:p14="http://schemas.microsoft.com/office/powerpoint/2010/main" val="173697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6193C-9468-843D-9851-EF711C774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45270-4E21-3B77-A8FD-A68CB21D2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CB95C-9BD3-BDFD-8301-69F51F4C7D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837811-7EC8-DB74-438C-E750C784A710}"/>
              </a:ext>
            </a:extLst>
          </p:cNvPr>
          <p:cNvSpPr>
            <a:spLocks noGrp="1"/>
          </p:cNvSpPr>
          <p:nvPr>
            <p:ph type="sldNum" sz="quarter" idx="5"/>
          </p:nvPr>
        </p:nvSpPr>
        <p:spPr/>
        <p:txBody>
          <a:bodyPr/>
          <a:lstStyle/>
          <a:p>
            <a:fld id="{AEEC9AAC-B1C4-4D2C-91D0-85CFAF83A1B3}" type="slidenum">
              <a:rPr lang="en-US" smtClean="0"/>
              <a:t>13</a:t>
            </a:fld>
            <a:endParaRPr lang="en-US"/>
          </a:p>
        </p:txBody>
      </p:sp>
    </p:spTree>
    <p:extLst>
      <p:ext uri="{BB962C8B-B14F-4D97-AF65-F5344CB8AC3E}">
        <p14:creationId xmlns:p14="http://schemas.microsoft.com/office/powerpoint/2010/main" val="3395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D7F67-F91D-F3DE-3A54-E2E570CC4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82BB6-EBFC-E861-C4D6-25F9C623C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57629-1757-9621-B718-A4823F223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F8BFE5-79A3-AC4E-A3E8-909BCCE967EC}"/>
              </a:ext>
            </a:extLst>
          </p:cNvPr>
          <p:cNvSpPr>
            <a:spLocks noGrp="1"/>
          </p:cNvSpPr>
          <p:nvPr>
            <p:ph type="sldNum" sz="quarter" idx="5"/>
          </p:nvPr>
        </p:nvSpPr>
        <p:spPr/>
        <p:txBody>
          <a:bodyPr/>
          <a:lstStyle/>
          <a:p>
            <a:fld id="{AEEC9AAC-B1C4-4D2C-91D0-85CFAF83A1B3}" type="slidenum">
              <a:rPr lang="en-US" smtClean="0"/>
              <a:t>14</a:t>
            </a:fld>
            <a:endParaRPr lang="en-US"/>
          </a:p>
        </p:txBody>
      </p:sp>
    </p:spTree>
    <p:extLst>
      <p:ext uri="{BB962C8B-B14F-4D97-AF65-F5344CB8AC3E}">
        <p14:creationId xmlns:p14="http://schemas.microsoft.com/office/powerpoint/2010/main" val="46876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D25D-0517-5BA6-FD20-ECF486230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13069-D2AD-7940-F261-3719258F9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60DE4-A551-C5B5-33BC-7744AB585A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AF38A0-62E7-D983-1CEF-27DA99552C7F}"/>
              </a:ext>
            </a:extLst>
          </p:cNvPr>
          <p:cNvSpPr>
            <a:spLocks noGrp="1"/>
          </p:cNvSpPr>
          <p:nvPr>
            <p:ph type="sldNum" sz="quarter" idx="5"/>
          </p:nvPr>
        </p:nvSpPr>
        <p:spPr/>
        <p:txBody>
          <a:bodyPr/>
          <a:lstStyle/>
          <a:p>
            <a:fld id="{AEEC9AAC-B1C4-4D2C-91D0-85CFAF83A1B3}" type="slidenum">
              <a:rPr lang="en-US" smtClean="0"/>
              <a:t>15</a:t>
            </a:fld>
            <a:endParaRPr lang="en-US"/>
          </a:p>
        </p:txBody>
      </p:sp>
    </p:spTree>
    <p:extLst>
      <p:ext uri="{BB962C8B-B14F-4D97-AF65-F5344CB8AC3E}">
        <p14:creationId xmlns:p14="http://schemas.microsoft.com/office/powerpoint/2010/main" val="425545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9E95B-CC4B-794F-CDFF-162940EE5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3B43F-F7E6-C97F-B3E4-BA6B60D04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75D46-1551-6F0C-6619-5161F391F5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BD9C49-CDA5-FDB4-E7CE-16A32868EE77}"/>
              </a:ext>
            </a:extLst>
          </p:cNvPr>
          <p:cNvSpPr>
            <a:spLocks noGrp="1"/>
          </p:cNvSpPr>
          <p:nvPr>
            <p:ph type="sldNum" sz="quarter" idx="5"/>
          </p:nvPr>
        </p:nvSpPr>
        <p:spPr/>
        <p:txBody>
          <a:bodyPr/>
          <a:lstStyle/>
          <a:p>
            <a:fld id="{AEEC9AAC-B1C4-4D2C-91D0-85CFAF83A1B3}" type="slidenum">
              <a:rPr lang="en-US" smtClean="0"/>
              <a:t>17</a:t>
            </a:fld>
            <a:endParaRPr lang="en-US"/>
          </a:p>
        </p:txBody>
      </p:sp>
    </p:spTree>
    <p:extLst>
      <p:ext uri="{BB962C8B-B14F-4D97-AF65-F5344CB8AC3E}">
        <p14:creationId xmlns:p14="http://schemas.microsoft.com/office/powerpoint/2010/main" val="36510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B081-B7C9-2A0A-878C-3FAF813A4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11372-6A03-02AA-A858-6DD83FF3E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AF0B6-6352-333D-1A6B-3B735022E0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8EB99A-3696-454A-D32C-54737868B680}"/>
              </a:ext>
            </a:extLst>
          </p:cNvPr>
          <p:cNvSpPr>
            <a:spLocks noGrp="1"/>
          </p:cNvSpPr>
          <p:nvPr>
            <p:ph type="sldNum" sz="quarter" idx="5"/>
          </p:nvPr>
        </p:nvSpPr>
        <p:spPr/>
        <p:txBody>
          <a:bodyPr/>
          <a:lstStyle/>
          <a:p>
            <a:fld id="{AEEC9AAC-B1C4-4D2C-91D0-85CFAF83A1B3}" type="slidenum">
              <a:rPr lang="en-US" smtClean="0"/>
              <a:t>18</a:t>
            </a:fld>
            <a:endParaRPr lang="en-US"/>
          </a:p>
        </p:txBody>
      </p:sp>
    </p:spTree>
    <p:extLst>
      <p:ext uri="{BB962C8B-B14F-4D97-AF65-F5344CB8AC3E}">
        <p14:creationId xmlns:p14="http://schemas.microsoft.com/office/powerpoint/2010/main" val="389290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419C-0A33-97DA-12CC-89749B199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43010-42A9-C0D2-96FF-6B39F27756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67406-0148-5F85-6FFF-1126A86409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2805F5-9033-45A2-B346-1395C64A3D99}"/>
              </a:ext>
            </a:extLst>
          </p:cNvPr>
          <p:cNvSpPr>
            <a:spLocks noGrp="1"/>
          </p:cNvSpPr>
          <p:nvPr>
            <p:ph type="sldNum" sz="quarter" idx="5"/>
          </p:nvPr>
        </p:nvSpPr>
        <p:spPr/>
        <p:txBody>
          <a:bodyPr/>
          <a:lstStyle/>
          <a:p>
            <a:fld id="{AEEC9AAC-B1C4-4D2C-91D0-85CFAF83A1B3}" type="slidenum">
              <a:rPr lang="en-US" smtClean="0"/>
              <a:t>19</a:t>
            </a:fld>
            <a:endParaRPr lang="en-US"/>
          </a:p>
        </p:txBody>
      </p:sp>
    </p:spTree>
    <p:extLst>
      <p:ext uri="{BB962C8B-B14F-4D97-AF65-F5344CB8AC3E}">
        <p14:creationId xmlns:p14="http://schemas.microsoft.com/office/powerpoint/2010/main" val="365878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C7851-C0D7-41E4-8A99-8AC10DA0C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C9FB5-8DFF-8394-1A74-A1A488340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06E8D-084B-E887-989B-ACDAA4E97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3EE949-5A46-09C7-DC56-7D0F8E6DCBD5}"/>
              </a:ext>
            </a:extLst>
          </p:cNvPr>
          <p:cNvSpPr>
            <a:spLocks noGrp="1"/>
          </p:cNvSpPr>
          <p:nvPr>
            <p:ph type="sldNum" sz="quarter" idx="5"/>
          </p:nvPr>
        </p:nvSpPr>
        <p:spPr/>
        <p:txBody>
          <a:bodyPr/>
          <a:lstStyle/>
          <a:p>
            <a:fld id="{AEEC9AAC-B1C4-4D2C-91D0-85CFAF83A1B3}" type="slidenum">
              <a:rPr lang="en-US" smtClean="0"/>
              <a:t>20</a:t>
            </a:fld>
            <a:endParaRPr lang="en-US"/>
          </a:p>
        </p:txBody>
      </p:sp>
    </p:spTree>
    <p:extLst>
      <p:ext uri="{BB962C8B-B14F-4D97-AF65-F5344CB8AC3E}">
        <p14:creationId xmlns:p14="http://schemas.microsoft.com/office/powerpoint/2010/main" val="337878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BCCF-C56E-EF4B-84DF-BD9A2D044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9FEF4-70C8-CCEE-81DA-8D508A494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1F6BB-3369-3F6C-D7AC-EE8B6F7ED6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C0C749-A074-1D26-F8F2-EB8B7F2DADF9}"/>
              </a:ext>
            </a:extLst>
          </p:cNvPr>
          <p:cNvSpPr>
            <a:spLocks noGrp="1"/>
          </p:cNvSpPr>
          <p:nvPr>
            <p:ph type="sldNum" sz="quarter" idx="5"/>
          </p:nvPr>
        </p:nvSpPr>
        <p:spPr/>
        <p:txBody>
          <a:bodyPr/>
          <a:lstStyle/>
          <a:p>
            <a:fld id="{AEEC9AAC-B1C4-4D2C-91D0-85CFAF83A1B3}" type="slidenum">
              <a:rPr lang="en-US" smtClean="0"/>
              <a:t>21</a:t>
            </a:fld>
            <a:endParaRPr lang="en-US"/>
          </a:p>
        </p:txBody>
      </p:sp>
    </p:spTree>
    <p:extLst>
      <p:ext uri="{BB962C8B-B14F-4D97-AF65-F5344CB8AC3E}">
        <p14:creationId xmlns:p14="http://schemas.microsoft.com/office/powerpoint/2010/main" val="291867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C9AAC-B1C4-4D2C-91D0-85CFAF83A1B3}" type="slidenum">
              <a:rPr lang="en-US" smtClean="0"/>
              <a:t>22</a:t>
            </a:fld>
            <a:endParaRPr lang="en-US"/>
          </a:p>
        </p:txBody>
      </p:sp>
    </p:spTree>
    <p:extLst>
      <p:ext uri="{BB962C8B-B14F-4D97-AF65-F5344CB8AC3E}">
        <p14:creationId xmlns:p14="http://schemas.microsoft.com/office/powerpoint/2010/main" val="2599942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78CA3-67C7-E1AF-D276-BB8BDBEB6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6F842-4E5C-EFBA-B131-715A543AB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29997-6D23-E136-522F-5A6E23A232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2A5AC9-D6B4-5BA8-F5D1-5C3491B5186A}"/>
              </a:ext>
            </a:extLst>
          </p:cNvPr>
          <p:cNvSpPr>
            <a:spLocks noGrp="1"/>
          </p:cNvSpPr>
          <p:nvPr>
            <p:ph type="sldNum" sz="quarter" idx="5"/>
          </p:nvPr>
        </p:nvSpPr>
        <p:spPr/>
        <p:txBody>
          <a:bodyPr/>
          <a:lstStyle/>
          <a:p>
            <a:fld id="{AEEC9AAC-B1C4-4D2C-91D0-85CFAF83A1B3}" type="slidenum">
              <a:rPr lang="en-US" smtClean="0"/>
              <a:t>23</a:t>
            </a:fld>
            <a:endParaRPr lang="en-US"/>
          </a:p>
        </p:txBody>
      </p:sp>
    </p:spTree>
    <p:extLst>
      <p:ext uri="{BB962C8B-B14F-4D97-AF65-F5344CB8AC3E}">
        <p14:creationId xmlns:p14="http://schemas.microsoft.com/office/powerpoint/2010/main" val="156754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C9AAC-B1C4-4D2C-91D0-85CFAF83A1B3}" type="slidenum">
              <a:rPr lang="en-US" smtClean="0"/>
              <a:t>3</a:t>
            </a:fld>
            <a:endParaRPr lang="en-US"/>
          </a:p>
        </p:txBody>
      </p:sp>
    </p:spTree>
    <p:extLst>
      <p:ext uri="{BB962C8B-B14F-4D97-AF65-F5344CB8AC3E}">
        <p14:creationId xmlns:p14="http://schemas.microsoft.com/office/powerpoint/2010/main" val="4070358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AE1D-C40A-34FF-35AA-4A4A222F7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C8FEC-F1C7-A8D5-A5F6-2815A26FB6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033CF-0882-2597-55F7-AD0A5DE27F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2FAE2A-FFFB-06E7-71FB-A271550607C6}"/>
              </a:ext>
            </a:extLst>
          </p:cNvPr>
          <p:cNvSpPr>
            <a:spLocks noGrp="1"/>
          </p:cNvSpPr>
          <p:nvPr>
            <p:ph type="sldNum" sz="quarter" idx="5"/>
          </p:nvPr>
        </p:nvSpPr>
        <p:spPr/>
        <p:txBody>
          <a:bodyPr/>
          <a:lstStyle/>
          <a:p>
            <a:fld id="{AEEC9AAC-B1C4-4D2C-91D0-85CFAF83A1B3}" type="slidenum">
              <a:rPr lang="en-US" smtClean="0"/>
              <a:t>24</a:t>
            </a:fld>
            <a:endParaRPr lang="en-US"/>
          </a:p>
        </p:txBody>
      </p:sp>
    </p:spTree>
    <p:extLst>
      <p:ext uri="{BB962C8B-B14F-4D97-AF65-F5344CB8AC3E}">
        <p14:creationId xmlns:p14="http://schemas.microsoft.com/office/powerpoint/2010/main" val="327079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822F-2B32-87C1-AC47-921C9CE6C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9F82E-EC13-D6D5-4B32-388CF7149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8B9B1-03F3-E4BF-AD27-C7D29D965A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A9A344-834E-FDEF-A607-A60F1AE1AA03}"/>
              </a:ext>
            </a:extLst>
          </p:cNvPr>
          <p:cNvSpPr>
            <a:spLocks noGrp="1"/>
          </p:cNvSpPr>
          <p:nvPr>
            <p:ph type="sldNum" sz="quarter" idx="5"/>
          </p:nvPr>
        </p:nvSpPr>
        <p:spPr/>
        <p:txBody>
          <a:bodyPr/>
          <a:lstStyle/>
          <a:p>
            <a:fld id="{AEEC9AAC-B1C4-4D2C-91D0-85CFAF83A1B3}" type="slidenum">
              <a:rPr lang="en-US" smtClean="0"/>
              <a:t>25</a:t>
            </a:fld>
            <a:endParaRPr lang="en-US"/>
          </a:p>
        </p:txBody>
      </p:sp>
    </p:spTree>
    <p:extLst>
      <p:ext uri="{BB962C8B-B14F-4D97-AF65-F5344CB8AC3E}">
        <p14:creationId xmlns:p14="http://schemas.microsoft.com/office/powerpoint/2010/main" val="141117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2ACC-AE64-1031-C901-EFA8DAF7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6E3EF-58FA-4E49-41B2-95D5D4000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A70DA-FE21-FF92-DB50-9A48C403F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E6EE0A-22D5-E580-7E75-65626618DA96}"/>
              </a:ext>
            </a:extLst>
          </p:cNvPr>
          <p:cNvSpPr>
            <a:spLocks noGrp="1"/>
          </p:cNvSpPr>
          <p:nvPr>
            <p:ph type="sldNum" sz="quarter" idx="5"/>
          </p:nvPr>
        </p:nvSpPr>
        <p:spPr/>
        <p:txBody>
          <a:bodyPr/>
          <a:lstStyle/>
          <a:p>
            <a:fld id="{AEEC9AAC-B1C4-4D2C-91D0-85CFAF83A1B3}" type="slidenum">
              <a:rPr lang="en-US" smtClean="0"/>
              <a:t>26</a:t>
            </a:fld>
            <a:endParaRPr lang="en-US"/>
          </a:p>
        </p:txBody>
      </p:sp>
    </p:spTree>
    <p:extLst>
      <p:ext uri="{BB962C8B-B14F-4D97-AF65-F5344CB8AC3E}">
        <p14:creationId xmlns:p14="http://schemas.microsoft.com/office/powerpoint/2010/main" val="193151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ACCAB-BEB3-A982-FC9B-B5AA88FAB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75654-6E52-2521-6136-6AECECC4E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E4B40-3335-0808-0E31-9D5209F2A6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604E57-47FA-6F0C-E71D-08BB4BF5FA1C}"/>
              </a:ext>
            </a:extLst>
          </p:cNvPr>
          <p:cNvSpPr>
            <a:spLocks noGrp="1"/>
          </p:cNvSpPr>
          <p:nvPr>
            <p:ph type="sldNum" sz="quarter" idx="5"/>
          </p:nvPr>
        </p:nvSpPr>
        <p:spPr/>
        <p:txBody>
          <a:bodyPr/>
          <a:lstStyle/>
          <a:p>
            <a:fld id="{AEEC9AAC-B1C4-4D2C-91D0-85CFAF83A1B3}" type="slidenum">
              <a:rPr lang="en-US" smtClean="0"/>
              <a:t>27</a:t>
            </a:fld>
            <a:endParaRPr lang="en-US"/>
          </a:p>
        </p:txBody>
      </p:sp>
    </p:spTree>
    <p:extLst>
      <p:ext uri="{BB962C8B-B14F-4D97-AF65-F5344CB8AC3E}">
        <p14:creationId xmlns:p14="http://schemas.microsoft.com/office/powerpoint/2010/main" val="337049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98850-76EF-549D-AD83-CD3DCC7F5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20B11-0A81-9B08-EF04-C8ED5DD27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1FF74-6C56-56B3-C4BA-7A1CF5EC1A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D60B05-3F4E-B547-DFDF-0D0167A96088}"/>
              </a:ext>
            </a:extLst>
          </p:cNvPr>
          <p:cNvSpPr>
            <a:spLocks noGrp="1"/>
          </p:cNvSpPr>
          <p:nvPr>
            <p:ph type="sldNum" sz="quarter" idx="5"/>
          </p:nvPr>
        </p:nvSpPr>
        <p:spPr/>
        <p:txBody>
          <a:bodyPr/>
          <a:lstStyle/>
          <a:p>
            <a:fld id="{AEEC9AAC-B1C4-4D2C-91D0-85CFAF83A1B3}" type="slidenum">
              <a:rPr lang="en-US" smtClean="0"/>
              <a:t>29</a:t>
            </a:fld>
            <a:endParaRPr lang="en-US"/>
          </a:p>
        </p:txBody>
      </p:sp>
    </p:spTree>
    <p:extLst>
      <p:ext uri="{BB962C8B-B14F-4D97-AF65-F5344CB8AC3E}">
        <p14:creationId xmlns:p14="http://schemas.microsoft.com/office/powerpoint/2010/main" val="319083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C9AAC-B1C4-4D2C-91D0-85CFAF83A1B3}" type="slidenum">
              <a:rPr lang="en-US" smtClean="0"/>
              <a:t>38</a:t>
            </a:fld>
            <a:endParaRPr lang="en-US"/>
          </a:p>
        </p:txBody>
      </p:sp>
    </p:spTree>
    <p:extLst>
      <p:ext uri="{BB962C8B-B14F-4D97-AF65-F5344CB8AC3E}">
        <p14:creationId xmlns:p14="http://schemas.microsoft.com/office/powerpoint/2010/main" val="661538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247B-2815-B5A0-9F26-AA79298EA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2B6F4-8B54-B44C-9796-FB700889E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C388A-50E3-1541-09F2-C8173128F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0CD1A2-D579-B019-3A2F-278F3079AAA2}"/>
              </a:ext>
            </a:extLst>
          </p:cNvPr>
          <p:cNvSpPr>
            <a:spLocks noGrp="1"/>
          </p:cNvSpPr>
          <p:nvPr>
            <p:ph type="sldNum" sz="quarter" idx="5"/>
          </p:nvPr>
        </p:nvSpPr>
        <p:spPr/>
        <p:txBody>
          <a:bodyPr/>
          <a:lstStyle/>
          <a:p>
            <a:fld id="{AEEC9AAC-B1C4-4D2C-91D0-85CFAF83A1B3}" type="slidenum">
              <a:rPr lang="en-US" smtClean="0"/>
              <a:t>46</a:t>
            </a:fld>
            <a:endParaRPr lang="en-US"/>
          </a:p>
        </p:txBody>
      </p:sp>
    </p:spTree>
    <p:extLst>
      <p:ext uri="{BB962C8B-B14F-4D97-AF65-F5344CB8AC3E}">
        <p14:creationId xmlns:p14="http://schemas.microsoft.com/office/powerpoint/2010/main" val="41649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5B208-74C0-7160-D01F-F97075202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3B91A-3C26-32C8-93C6-7FBE61F51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BCE9F-4DAC-C3E1-D38D-4AB1DF697B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19F7F2-747A-FDD7-849F-2A542539F384}"/>
              </a:ext>
            </a:extLst>
          </p:cNvPr>
          <p:cNvSpPr>
            <a:spLocks noGrp="1"/>
          </p:cNvSpPr>
          <p:nvPr>
            <p:ph type="sldNum" sz="quarter" idx="5"/>
          </p:nvPr>
        </p:nvSpPr>
        <p:spPr/>
        <p:txBody>
          <a:bodyPr/>
          <a:lstStyle/>
          <a:p>
            <a:fld id="{AEEC9AAC-B1C4-4D2C-91D0-85CFAF83A1B3}" type="slidenum">
              <a:rPr lang="en-US" smtClean="0"/>
              <a:t>47</a:t>
            </a:fld>
            <a:endParaRPr lang="en-US"/>
          </a:p>
        </p:txBody>
      </p:sp>
    </p:spTree>
    <p:extLst>
      <p:ext uri="{BB962C8B-B14F-4D97-AF65-F5344CB8AC3E}">
        <p14:creationId xmlns:p14="http://schemas.microsoft.com/office/powerpoint/2010/main" val="2923272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C9AAC-B1C4-4D2C-91D0-85CFAF83A1B3}" type="slidenum">
              <a:rPr lang="en-US" smtClean="0"/>
              <a:t>48</a:t>
            </a:fld>
            <a:endParaRPr lang="en-US"/>
          </a:p>
        </p:txBody>
      </p:sp>
    </p:spTree>
    <p:extLst>
      <p:ext uri="{BB962C8B-B14F-4D97-AF65-F5344CB8AC3E}">
        <p14:creationId xmlns:p14="http://schemas.microsoft.com/office/powerpoint/2010/main" val="119825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746D-EA9D-28C6-B71E-D400CB335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46EB2-1C2C-20B9-9DBA-29B882005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133DC-EBF1-6173-DF44-571F7DBFD4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DA085E-EEE9-2DD3-20C3-EEAC758F5EA0}"/>
              </a:ext>
            </a:extLst>
          </p:cNvPr>
          <p:cNvSpPr>
            <a:spLocks noGrp="1"/>
          </p:cNvSpPr>
          <p:nvPr>
            <p:ph type="sldNum" sz="quarter" idx="5"/>
          </p:nvPr>
        </p:nvSpPr>
        <p:spPr/>
        <p:txBody>
          <a:bodyPr/>
          <a:lstStyle/>
          <a:p>
            <a:fld id="{AEEC9AAC-B1C4-4D2C-91D0-85CFAF83A1B3}" type="slidenum">
              <a:rPr lang="en-US" smtClean="0"/>
              <a:t>5</a:t>
            </a:fld>
            <a:endParaRPr lang="en-US"/>
          </a:p>
        </p:txBody>
      </p:sp>
    </p:spTree>
    <p:extLst>
      <p:ext uri="{BB962C8B-B14F-4D97-AF65-F5344CB8AC3E}">
        <p14:creationId xmlns:p14="http://schemas.microsoft.com/office/powerpoint/2010/main" val="321919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15949-0D34-4186-A87B-48374A068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C3C6D-A366-504B-594C-9EB0B522A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98006-57D2-5EA5-E535-096A27954E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03B79C-592B-45FE-BBE4-4FEF4CEFB6A5}"/>
              </a:ext>
            </a:extLst>
          </p:cNvPr>
          <p:cNvSpPr>
            <a:spLocks noGrp="1"/>
          </p:cNvSpPr>
          <p:nvPr>
            <p:ph type="sldNum" sz="quarter" idx="5"/>
          </p:nvPr>
        </p:nvSpPr>
        <p:spPr/>
        <p:txBody>
          <a:bodyPr/>
          <a:lstStyle/>
          <a:p>
            <a:fld id="{AEEC9AAC-B1C4-4D2C-91D0-85CFAF83A1B3}" type="slidenum">
              <a:rPr lang="en-US" smtClean="0"/>
              <a:t>7</a:t>
            </a:fld>
            <a:endParaRPr lang="en-US"/>
          </a:p>
        </p:txBody>
      </p:sp>
    </p:spTree>
    <p:extLst>
      <p:ext uri="{BB962C8B-B14F-4D97-AF65-F5344CB8AC3E}">
        <p14:creationId xmlns:p14="http://schemas.microsoft.com/office/powerpoint/2010/main" val="254116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2F88-800B-ED6B-3841-305A933F7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4DB6B-392F-AA95-948C-E0A82EAC2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A35CD-33E3-65E3-147C-DA868493A3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F5ECB0-41C7-3CB1-137C-DD0BED9F707A}"/>
              </a:ext>
            </a:extLst>
          </p:cNvPr>
          <p:cNvSpPr>
            <a:spLocks noGrp="1"/>
          </p:cNvSpPr>
          <p:nvPr>
            <p:ph type="sldNum" sz="quarter" idx="5"/>
          </p:nvPr>
        </p:nvSpPr>
        <p:spPr/>
        <p:txBody>
          <a:bodyPr/>
          <a:lstStyle/>
          <a:p>
            <a:fld id="{AEEC9AAC-B1C4-4D2C-91D0-85CFAF83A1B3}" type="slidenum">
              <a:rPr lang="en-US" smtClean="0"/>
              <a:t>8</a:t>
            </a:fld>
            <a:endParaRPr lang="en-US"/>
          </a:p>
        </p:txBody>
      </p:sp>
    </p:spTree>
    <p:extLst>
      <p:ext uri="{BB962C8B-B14F-4D97-AF65-F5344CB8AC3E}">
        <p14:creationId xmlns:p14="http://schemas.microsoft.com/office/powerpoint/2010/main" val="263357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6435-55A2-2DC5-D1E1-4F9E7D9E8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1A444-27D4-F808-4CA7-87EC471F3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9C241-7974-1BC1-5AC8-3A65069583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D16388-1B47-4F92-593D-0A8804FF7F9B}"/>
              </a:ext>
            </a:extLst>
          </p:cNvPr>
          <p:cNvSpPr>
            <a:spLocks noGrp="1"/>
          </p:cNvSpPr>
          <p:nvPr>
            <p:ph type="sldNum" sz="quarter" idx="5"/>
          </p:nvPr>
        </p:nvSpPr>
        <p:spPr/>
        <p:txBody>
          <a:bodyPr/>
          <a:lstStyle/>
          <a:p>
            <a:fld id="{AEEC9AAC-B1C4-4D2C-91D0-85CFAF83A1B3}" type="slidenum">
              <a:rPr lang="en-US" smtClean="0"/>
              <a:t>9</a:t>
            </a:fld>
            <a:endParaRPr lang="en-US"/>
          </a:p>
        </p:txBody>
      </p:sp>
    </p:spTree>
    <p:extLst>
      <p:ext uri="{BB962C8B-B14F-4D97-AF65-F5344CB8AC3E}">
        <p14:creationId xmlns:p14="http://schemas.microsoft.com/office/powerpoint/2010/main" val="175945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57CE-DCBC-5889-AEE7-57061B226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D29F3-D449-2573-028C-64F16E0D9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55240-C240-477A-541E-A6EE68C002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0CCFD3-512A-9313-186B-FAFCF362472B}"/>
              </a:ext>
            </a:extLst>
          </p:cNvPr>
          <p:cNvSpPr>
            <a:spLocks noGrp="1"/>
          </p:cNvSpPr>
          <p:nvPr>
            <p:ph type="sldNum" sz="quarter" idx="5"/>
          </p:nvPr>
        </p:nvSpPr>
        <p:spPr/>
        <p:txBody>
          <a:bodyPr/>
          <a:lstStyle/>
          <a:p>
            <a:fld id="{AEEC9AAC-B1C4-4D2C-91D0-85CFAF83A1B3}" type="slidenum">
              <a:rPr lang="en-US" smtClean="0"/>
              <a:t>10</a:t>
            </a:fld>
            <a:endParaRPr lang="en-US"/>
          </a:p>
        </p:txBody>
      </p:sp>
    </p:spTree>
    <p:extLst>
      <p:ext uri="{BB962C8B-B14F-4D97-AF65-F5344CB8AC3E}">
        <p14:creationId xmlns:p14="http://schemas.microsoft.com/office/powerpoint/2010/main" val="52488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DB66-1E1B-2AA2-0544-E9D614107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3256A-857A-8D35-83A9-6B0C20423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3F2F9-0E93-5EFF-8BBF-E54BCA00A0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52B6B5-25FB-055A-CFAE-E31567FDCDFB}"/>
              </a:ext>
            </a:extLst>
          </p:cNvPr>
          <p:cNvSpPr>
            <a:spLocks noGrp="1"/>
          </p:cNvSpPr>
          <p:nvPr>
            <p:ph type="sldNum" sz="quarter" idx="5"/>
          </p:nvPr>
        </p:nvSpPr>
        <p:spPr/>
        <p:txBody>
          <a:bodyPr/>
          <a:lstStyle/>
          <a:p>
            <a:fld id="{AEEC9AAC-B1C4-4D2C-91D0-85CFAF83A1B3}" type="slidenum">
              <a:rPr lang="en-US" smtClean="0"/>
              <a:t>11</a:t>
            </a:fld>
            <a:endParaRPr lang="en-US"/>
          </a:p>
        </p:txBody>
      </p:sp>
    </p:spTree>
    <p:extLst>
      <p:ext uri="{BB962C8B-B14F-4D97-AF65-F5344CB8AC3E}">
        <p14:creationId xmlns:p14="http://schemas.microsoft.com/office/powerpoint/2010/main" val="422630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8565C-549A-A773-1D1C-90FB5DB07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1183E-938F-EC0A-E39D-9C6CB115C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E6FFD-D0C3-33C3-C733-B1BA24C0B7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09F866-1DF4-FEFD-80B0-31899B893D64}"/>
              </a:ext>
            </a:extLst>
          </p:cNvPr>
          <p:cNvSpPr>
            <a:spLocks noGrp="1"/>
          </p:cNvSpPr>
          <p:nvPr>
            <p:ph type="sldNum" sz="quarter" idx="5"/>
          </p:nvPr>
        </p:nvSpPr>
        <p:spPr/>
        <p:txBody>
          <a:bodyPr/>
          <a:lstStyle/>
          <a:p>
            <a:fld id="{AEEC9AAC-B1C4-4D2C-91D0-85CFAF83A1B3}" type="slidenum">
              <a:rPr lang="en-US" smtClean="0"/>
              <a:t>12</a:t>
            </a:fld>
            <a:endParaRPr lang="en-US"/>
          </a:p>
        </p:txBody>
      </p:sp>
    </p:spTree>
    <p:extLst>
      <p:ext uri="{BB962C8B-B14F-4D97-AF65-F5344CB8AC3E}">
        <p14:creationId xmlns:p14="http://schemas.microsoft.com/office/powerpoint/2010/main" val="266037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4600"/>
            <a:ext cx="9753600" cy="914400"/>
          </a:xfrm>
          <a:prstGeom prst="rect">
            <a:avLst/>
          </a:prstGeom>
          <a:effectLst/>
        </p:spPr>
        <p:txBody>
          <a:bodyPr anchor="b">
            <a:normAutofit/>
          </a:bodyPr>
          <a:lstStyle>
            <a:lvl1pPr algn="ctr">
              <a:defRPr sz="2800">
                <a:solidFill>
                  <a:srgbClr val="1F4283"/>
                </a:solidFill>
              </a:defRPr>
            </a:lvl1pPr>
          </a:lstStyle>
          <a:p>
            <a:endParaRPr lang="en-US"/>
          </a:p>
        </p:txBody>
      </p:sp>
      <p:sp>
        <p:nvSpPr>
          <p:cNvPr id="3" name="Subtitle 2"/>
          <p:cNvSpPr>
            <a:spLocks noGrp="1"/>
          </p:cNvSpPr>
          <p:nvPr>
            <p:ph type="subTitle" idx="1" hasCustomPrompt="1"/>
          </p:nvPr>
        </p:nvSpPr>
        <p:spPr>
          <a:xfrm>
            <a:off x="1219200" y="3429001"/>
            <a:ext cx="9753600" cy="914399"/>
          </a:xfrm>
          <a:prstGeom prst="rect">
            <a:avLst/>
          </a:prstGeom>
        </p:spPr>
        <p:txBody>
          <a:bodyPr anchor="t">
            <a:normAutofit/>
          </a:bodyPr>
          <a:lstStyle>
            <a:lvl1pPr marL="0" indent="0" algn="ctr">
              <a:buNone/>
              <a:defRPr sz="1800" cap="none">
                <a:solidFill>
                  <a:srgbClr val="D72E2A"/>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2" y="990600"/>
            <a:ext cx="11029616" cy="609600"/>
          </a:xfrm>
          <a:prstGeom prst="rect">
            <a:avLst/>
          </a:prstGeom>
        </p:spPr>
        <p:txBody>
          <a:bodyPr anchor="t">
            <a:normAutofit/>
          </a:bodyPr>
          <a:lstStyle>
            <a:lvl1pPr>
              <a:defRPr sz="2400" b="1">
                <a:solidFill>
                  <a:srgbClr val="15387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581197" y="1600200"/>
            <a:ext cx="11029615" cy="45720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990600"/>
            <a:ext cx="11029616"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581197" y="1600200"/>
            <a:ext cx="5422391"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88417" y="1591733"/>
            <a:ext cx="5422392"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581193" y="1600200"/>
            <a:ext cx="10993548" cy="4572000"/>
          </a:xfrm>
          <a:prstGeom prst="rect">
            <a:avLst/>
          </a:prstGeom>
        </p:spPr>
        <p:txBody>
          <a:bodyPr/>
          <a:lstStyle/>
          <a:p>
            <a:endParaRPr lang="en-US"/>
          </a:p>
        </p:txBody>
      </p:sp>
      <p:sp>
        <p:nvSpPr>
          <p:cNvPr id="4" name="Title 1"/>
          <p:cNvSpPr>
            <a:spLocks noGrp="1"/>
          </p:cNvSpPr>
          <p:nvPr>
            <p:ph type="title" hasCustomPrompt="1"/>
          </p:nvPr>
        </p:nvSpPr>
        <p:spPr>
          <a:xfrm>
            <a:off x="581193" y="990600"/>
            <a:ext cx="11029616"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581192" y="1600200"/>
            <a:ext cx="10993549" cy="4572000"/>
          </a:xfrm>
          <a:prstGeom prst="rect">
            <a:avLst/>
          </a:prstGeom>
        </p:spPr>
        <p:txBody>
          <a:bodyPr/>
          <a:lstStyle/>
          <a:p>
            <a:endParaRPr lang="en-US"/>
          </a:p>
        </p:txBody>
      </p:sp>
      <p:sp>
        <p:nvSpPr>
          <p:cNvPr id="4" name="Title 1"/>
          <p:cNvSpPr>
            <a:spLocks noGrp="1"/>
          </p:cNvSpPr>
          <p:nvPr>
            <p:ph type="title" hasCustomPrompt="1"/>
          </p:nvPr>
        </p:nvSpPr>
        <p:spPr>
          <a:xfrm>
            <a:off x="581193" y="990600"/>
            <a:ext cx="11029616"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446535" y="457200"/>
            <a:ext cx="370332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1" y="457200"/>
            <a:ext cx="370332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p:cNvSpPr/>
          <p:nvPr userDrawn="1"/>
        </p:nvSpPr>
        <p:spPr>
          <a:xfrm>
            <a:off x="0" y="6316936"/>
            <a:ext cx="12192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63132" y="234314"/>
            <a:ext cx="1524000" cy="628651"/>
          </a:xfrm>
          <a:prstGeom prst="rect">
            <a:avLst/>
          </a:prstGeom>
        </p:spPr>
      </p:pic>
      <p:sp>
        <p:nvSpPr>
          <p:cNvPr id="4" name="TextBox 3"/>
          <p:cNvSpPr txBox="1"/>
          <p:nvPr userDrawn="1"/>
        </p:nvSpPr>
        <p:spPr>
          <a:xfrm>
            <a:off x="304799" y="6428602"/>
            <a:ext cx="11440667" cy="276999"/>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Florida Department of Transportation</a:t>
            </a:r>
          </a:p>
        </p:txBody>
      </p:sp>
      <p:pic>
        <p:nvPicPr>
          <p:cNvPr id="5" name="Picture 4">
            <a:extLst>
              <a:ext uri="{FF2B5EF4-FFF2-40B4-BE49-F238E27FC236}">
                <a16:creationId xmlns:a16="http://schemas.microsoft.com/office/drawing/2014/main" id="{758C8EEF-51B6-9689-8898-2DDF36B3803A}"/>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1272319" y="6328217"/>
            <a:ext cx="914400" cy="537328"/>
          </a:xfrm>
          <a:prstGeom prst="rect">
            <a:avLst/>
          </a:prstGeom>
        </p:spPr>
      </p:pic>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26_A513668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view.officeapps.live.com/op/view.aspx?src=https%3A%2F%2Ffdotwww.blob.core.windows.net%2Fsitefinity%2Fdocs%2Fdefault-source%2Ftraffic%2Ftraf_sys%2Fprocedural-docs-2022%2Ffaqs_iso-9001.docx%3Fsfvrsn%3Dff2c1cb2_1&amp;wdOrigin=BROWSELINK"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dot.gov/traffic/traf-sys/product-specifications.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A6475E05-A071-4FC0-0A9F-508767312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55D22-EC4F-E0A0-D928-11FE101CE2A4}"/>
              </a:ext>
            </a:extLst>
          </p:cNvPr>
          <p:cNvSpPr>
            <a:spLocks noGrp="1"/>
          </p:cNvSpPr>
          <p:nvPr>
            <p:ph type="title"/>
          </p:nvPr>
        </p:nvSpPr>
        <p:spPr/>
        <p:txBody>
          <a:bodyPr>
            <a:normAutofit/>
          </a:bodyPr>
          <a:lstStyle/>
          <a:p>
            <a:r>
              <a:rPr lang="en-US" sz="2800"/>
              <a:t>How To Navigate In This Presentation</a:t>
            </a:r>
          </a:p>
        </p:txBody>
      </p:sp>
      <p:sp>
        <p:nvSpPr>
          <p:cNvPr id="3" name="Content Placeholder 2">
            <a:extLst>
              <a:ext uri="{FF2B5EF4-FFF2-40B4-BE49-F238E27FC236}">
                <a16:creationId xmlns:a16="http://schemas.microsoft.com/office/drawing/2014/main" id="{9AA9CAFA-0DD9-2B3E-8E2C-9945C7E9D495}"/>
              </a:ext>
            </a:extLst>
          </p:cNvPr>
          <p:cNvSpPr>
            <a:spLocks noGrp="1"/>
          </p:cNvSpPr>
          <p:nvPr>
            <p:ph idx="1"/>
          </p:nvPr>
        </p:nvSpPr>
        <p:spPr/>
        <p:txBody>
          <a:bodyPr>
            <a:normAutofit/>
          </a:bodyPr>
          <a:lstStyle/>
          <a:p>
            <a:pPr>
              <a:buFont typeface="Arial" panose="020B0604020202020204" pitchFamily="34" charset="0"/>
              <a:buChar char="•"/>
            </a:pPr>
            <a:r>
              <a:rPr lang="en-US" sz="2200" b="0">
                <a:solidFill>
                  <a:srgbClr val="153879"/>
                </a:solidFill>
              </a:rPr>
              <a:t>To move to the next slide or animation on the current slide, left click on your mouse OR go to the lower left corner of the slide and click on the “Next” button        .</a:t>
            </a:r>
          </a:p>
          <a:p>
            <a:pPr>
              <a:buFont typeface="Arial" panose="020B0604020202020204" pitchFamily="34" charset="0"/>
              <a:buChar char="•"/>
            </a:pPr>
            <a:r>
              <a:rPr lang="en-US" sz="2200" b="0">
                <a:solidFill>
                  <a:srgbClr val="153879"/>
                </a:solidFill>
              </a:rPr>
              <a:t>To go back to the previous slide, press the “backspace” key on your keyboard OR go to the lower left corner of the slide and click on the “Previous” button        .</a:t>
            </a:r>
          </a:p>
          <a:p>
            <a:pPr>
              <a:buFont typeface="Arial" panose="020B0604020202020204" pitchFamily="34" charset="0"/>
              <a:buChar char="•"/>
            </a:pPr>
            <a:r>
              <a:rPr lang="en-US" sz="2200" b="0">
                <a:solidFill>
                  <a:srgbClr val="153879"/>
                </a:solidFill>
              </a:rPr>
              <a:t>Slides with animations requiring additional clicks have an       icon in their upper right corner.</a:t>
            </a:r>
          </a:p>
        </p:txBody>
      </p:sp>
      <p:grpSp>
        <p:nvGrpSpPr>
          <p:cNvPr id="8" name="Group 7">
            <a:extLst>
              <a:ext uri="{FF2B5EF4-FFF2-40B4-BE49-F238E27FC236}">
                <a16:creationId xmlns:a16="http://schemas.microsoft.com/office/drawing/2014/main" id="{8EADAFE8-C778-89B4-BC0A-2CAD1F9873BE}"/>
              </a:ext>
            </a:extLst>
          </p:cNvPr>
          <p:cNvGrpSpPr/>
          <p:nvPr/>
        </p:nvGrpSpPr>
        <p:grpSpPr>
          <a:xfrm>
            <a:off x="9715900" y="1951322"/>
            <a:ext cx="457200" cy="457200"/>
            <a:chOff x="5029200" y="1752600"/>
            <a:chExt cx="457200" cy="457200"/>
          </a:xfrm>
        </p:grpSpPr>
        <p:sp>
          <p:nvSpPr>
            <p:cNvPr id="4" name="Oval 3">
              <a:extLst>
                <a:ext uri="{FF2B5EF4-FFF2-40B4-BE49-F238E27FC236}">
                  <a16:creationId xmlns:a16="http://schemas.microsoft.com/office/drawing/2014/main" id="{94D80D3D-0D1E-7D5E-E54C-963F8FC895BA}"/>
                </a:ext>
              </a:extLst>
            </p:cNvPr>
            <p:cNvSpPr/>
            <p:nvPr/>
          </p:nvSpPr>
          <p:spPr>
            <a:xfrm>
              <a:off x="5029200" y="1752600"/>
              <a:ext cx="457200" cy="457200"/>
            </a:xfrm>
            <a:prstGeom prst="ellipse">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B2767A2E-92B9-4E6D-0441-C0B1453610A9}"/>
                </a:ext>
              </a:extLst>
            </p:cNvPr>
            <p:cNvSpPr/>
            <p:nvPr/>
          </p:nvSpPr>
          <p:spPr>
            <a:xfrm rot="5400000">
              <a:off x="5192486" y="1889760"/>
              <a:ext cx="182880" cy="18288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FBEE784-42DC-FD9C-3BBC-7B4E66A48D1B}"/>
              </a:ext>
            </a:extLst>
          </p:cNvPr>
          <p:cNvGrpSpPr/>
          <p:nvPr/>
        </p:nvGrpSpPr>
        <p:grpSpPr>
          <a:xfrm>
            <a:off x="9353350" y="2733575"/>
            <a:ext cx="457200" cy="457200"/>
            <a:chOff x="5943600" y="1844040"/>
            <a:chExt cx="457200" cy="457200"/>
          </a:xfrm>
        </p:grpSpPr>
        <p:sp>
          <p:nvSpPr>
            <p:cNvPr id="6" name="Oval 5">
              <a:extLst>
                <a:ext uri="{FF2B5EF4-FFF2-40B4-BE49-F238E27FC236}">
                  <a16:creationId xmlns:a16="http://schemas.microsoft.com/office/drawing/2014/main" id="{9B6848EE-2C8F-402C-1DA1-2CD9F68CECE2}"/>
                </a:ext>
              </a:extLst>
            </p:cNvPr>
            <p:cNvSpPr/>
            <p:nvPr/>
          </p:nvSpPr>
          <p:spPr>
            <a:xfrm rot="10800000">
              <a:off x="5943600" y="1844040"/>
              <a:ext cx="457200" cy="457200"/>
            </a:xfrm>
            <a:prstGeom prst="ellipse">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4A48E69-3E68-DAB3-F91C-D1ACA6517050}"/>
                </a:ext>
              </a:extLst>
            </p:cNvPr>
            <p:cNvSpPr/>
            <p:nvPr/>
          </p:nvSpPr>
          <p:spPr>
            <a:xfrm rot="16200000">
              <a:off x="6063344" y="1981200"/>
              <a:ext cx="182880" cy="18288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DFD5C9D4-AE6F-6F2B-D28F-26CD317D79CB}"/>
              </a:ext>
            </a:extLst>
          </p:cNvPr>
          <p:cNvSpPr/>
          <p:nvPr/>
        </p:nvSpPr>
        <p:spPr>
          <a:xfrm>
            <a:off x="7924800" y="3149066"/>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pic>
        <p:nvPicPr>
          <p:cNvPr id="12" name="Picture 11" descr="Icon">
            <a:extLst>
              <a:ext uri="{FF2B5EF4-FFF2-40B4-BE49-F238E27FC236}">
                <a16:creationId xmlns:a16="http://schemas.microsoft.com/office/drawing/2014/main" id="{C7FECA65-EE84-5A78-F4AA-42717A2D9D46}"/>
              </a:ext>
            </a:extLst>
          </p:cNvPr>
          <p:cNvPicPr>
            <a:picLocks noChangeAspect="1"/>
          </p:cNvPicPr>
          <p:nvPr/>
        </p:nvPicPr>
        <p:blipFill>
          <a:blip r:embed="rId3"/>
          <a:srcRect t="38807"/>
          <a:stretch>
            <a:fillRect/>
          </a:stretch>
        </p:blipFill>
        <p:spPr>
          <a:xfrm>
            <a:off x="2993569" y="5021069"/>
            <a:ext cx="6204861" cy="699437"/>
          </a:xfrm>
          <a:prstGeom prst="rect">
            <a:avLst/>
          </a:prstGeom>
        </p:spPr>
      </p:pic>
      <p:sp>
        <p:nvSpPr>
          <p:cNvPr id="15" name="TextBox 14">
            <a:extLst>
              <a:ext uri="{FF2B5EF4-FFF2-40B4-BE49-F238E27FC236}">
                <a16:creationId xmlns:a16="http://schemas.microsoft.com/office/drawing/2014/main" id="{9DCD3EC2-1716-C350-EA4D-68AC38ED426C}"/>
              </a:ext>
            </a:extLst>
          </p:cNvPr>
          <p:cNvSpPr txBox="1"/>
          <p:nvPr/>
        </p:nvSpPr>
        <p:spPr>
          <a:xfrm>
            <a:off x="4020355" y="4502727"/>
            <a:ext cx="4160113" cy="369332"/>
          </a:xfrm>
          <a:prstGeom prst="rect">
            <a:avLst/>
          </a:prstGeom>
          <a:solidFill>
            <a:schemeClr val="bg1">
              <a:lumMod val="85000"/>
            </a:schemeClr>
          </a:solidFill>
        </p:spPr>
        <p:txBody>
          <a:bodyPr wrap="none" rtlCol="0">
            <a:spAutoFit/>
          </a:bodyPr>
          <a:lstStyle/>
          <a:p>
            <a:r>
              <a:rPr lang="en-US">
                <a:solidFill>
                  <a:srgbClr val="153879"/>
                </a:solidFill>
                <a:latin typeface="Arial" panose="020B0604020202020204" pitchFamily="34" charset="0"/>
                <a:cs typeface="Arial" panose="020B0604020202020204" pitchFamily="34" charset="0"/>
              </a:rPr>
              <a:t>Buttons In Lower Left Corner Of Slides:</a:t>
            </a:r>
          </a:p>
        </p:txBody>
      </p:sp>
    </p:spTree>
    <p:extLst>
      <p:ext uri="{BB962C8B-B14F-4D97-AF65-F5344CB8AC3E}">
        <p14:creationId xmlns:p14="http://schemas.microsoft.com/office/powerpoint/2010/main" val="100094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43CFE389-2F03-C5EE-5285-4A4D4638A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458A5-50A3-AFA3-1438-F86F21B8D2C5}"/>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3" name="TextBox 2">
            <a:extLst>
              <a:ext uri="{FF2B5EF4-FFF2-40B4-BE49-F238E27FC236}">
                <a16:creationId xmlns:a16="http://schemas.microsoft.com/office/drawing/2014/main" id="{46250480-5DF6-8F24-DFEA-574F486CC065}"/>
              </a:ext>
            </a:extLst>
          </p:cNvPr>
          <p:cNvSpPr txBox="1"/>
          <p:nvPr/>
        </p:nvSpPr>
        <p:spPr>
          <a:xfrm>
            <a:off x="3657600" y="3962400"/>
            <a:ext cx="5791200" cy="121211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b="1" i="1">
                <a:solidFill>
                  <a:srgbClr val="1F4283"/>
                </a:solidFill>
                <a:latin typeface="Arial" panose="020B0604020202020204" pitchFamily="34" charset="0"/>
                <a:cs typeface="Arial" panose="020B0604020202020204" pitchFamily="34" charset="0"/>
              </a:rPr>
              <a:t>Product Compliance Matrices </a:t>
            </a:r>
            <a:r>
              <a:rPr lang="en-US" sz="2000">
                <a:solidFill>
                  <a:srgbClr val="1F4283"/>
                </a:solidFill>
                <a:latin typeface="Arial" panose="020B0604020202020204" pitchFamily="34" charset="0"/>
                <a:cs typeface="Arial" panose="020B0604020202020204" pitchFamily="34" charset="0"/>
              </a:rPr>
              <a:t>describe product requirements for listing on the APL. They are derived from </a:t>
            </a:r>
            <a:r>
              <a:rPr lang="en-US" sz="2000" i="1">
                <a:solidFill>
                  <a:srgbClr val="1F4283"/>
                </a:solidFill>
                <a:latin typeface="Arial" panose="020B0604020202020204" pitchFamily="34" charset="0"/>
                <a:cs typeface="Arial" panose="020B0604020202020204" pitchFamily="34" charset="0"/>
              </a:rPr>
              <a:t>Standard Specifications</a:t>
            </a:r>
            <a:r>
              <a:rPr lang="en-US" sz="2000">
                <a:solidFill>
                  <a:srgbClr val="1F4283"/>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2AA4773D-251C-6764-44A9-D07EB18972A7}"/>
              </a:ext>
            </a:extLst>
          </p:cNvPr>
          <p:cNvPicPr>
            <a:picLocks noChangeAspect="1"/>
          </p:cNvPicPr>
          <p:nvPr/>
        </p:nvPicPr>
        <p:blipFill rotWithShape="1">
          <a:blip r:embed="rId3"/>
          <a:srcRect l="51855" r="26036" b="51103"/>
          <a:stretch>
            <a:fillRect/>
          </a:stretch>
        </p:blipFill>
        <p:spPr bwMode="auto">
          <a:xfrm>
            <a:off x="5777546" y="1524000"/>
            <a:ext cx="1604682"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9456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27E50480-7662-1246-219E-B9ACB5476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0142A-C2F7-C8C4-D4BB-69BB9F8E4339}"/>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4" name="TextBox 3">
            <a:extLst>
              <a:ext uri="{FF2B5EF4-FFF2-40B4-BE49-F238E27FC236}">
                <a16:creationId xmlns:a16="http://schemas.microsoft.com/office/drawing/2014/main" id="{D67F59DA-0771-E196-F1F0-4DEB8E592298}"/>
              </a:ext>
            </a:extLst>
          </p:cNvPr>
          <p:cNvSpPr txBox="1"/>
          <p:nvPr/>
        </p:nvSpPr>
        <p:spPr>
          <a:xfrm>
            <a:off x="3505200" y="3886200"/>
            <a:ext cx="6324600" cy="2314039"/>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b="1" i="1">
                <a:solidFill>
                  <a:srgbClr val="1F4283"/>
                </a:solidFill>
                <a:latin typeface="Arial" panose="020B0604020202020204" pitchFamily="34" charset="0"/>
                <a:cs typeface="Arial" panose="020B0604020202020204" pitchFamily="34" charset="0"/>
              </a:rPr>
              <a:t>Checklists</a:t>
            </a:r>
            <a:r>
              <a:rPr lang="en-US" sz="2000" b="1">
                <a:solidFill>
                  <a:srgbClr val="1F4283"/>
                </a:solidFill>
                <a:latin typeface="Arial" panose="020B0604020202020204" pitchFamily="34" charset="0"/>
                <a:cs typeface="Arial" panose="020B0604020202020204" pitchFamily="34" charset="0"/>
              </a:rPr>
              <a:t> </a:t>
            </a:r>
            <a:r>
              <a:rPr lang="en-US" sz="2000">
                <a:solidFill>
                  <a:srgbClr val="1F4283"/>
                </a:solidFill>
                <a:latin typeface="Arial" panose="020B0604020202020204" pitchFamily="34" charset="0"/>
                <a:cs typeface="Arial" panose="020B0604020202020204" pitchFamily="34" charset="0"/>
              </a:rPr>
              <a:t>are referenced in product compliance matrices. They describe test lab, test lab reporting and external standard-based requirements for listing on the APL. They are derived from the </a:t>
            </a:r>
            <a:r>
              <a:rPr lang="en-US" sz="2000" i="1">
                <a:solidFill>
                  <a:srgbClr val="1F4283"/>
                </a:solidFill>
                <a:latin typeface="Arial" panose="020B0604020202020204" pitchFamily="34" charset="0"/>
                <a:cs typeface="Arial" panose="020B0604020202020204" pitchFamily="34" charset="0"/>
              </a:rPr>
              <a:t>Product Certification Handbook </a:t>
            </a:r>
            <a:r>
              <a:rPr lang="en-US" sz="2000">
                <a:solidFill>
                  <a:srgbClr val="1F4283"/>
                </a:solidFill>
                <a:latin typeface="Arial" panose="020B0604020202020204" pitchFamily="34" charset="0"/>
                <a:cs typeface="Arial" panose="020B0604020202020204" pitchFamily="34" charset="0"/>
              </a:rPr>
              <a:t>and external standards adopted by TERL (e.g., NEMA TS2).</a:t>
            </a:r>
          </a:p>
        </p:txBody>
      </p:sp>
      <p:pic>
        <p:nvPicPr>
          <p:cNvPr id="3" name="Picture 2">
            <a:extLst>
              <a:ext uri="{FF2B5EF4-FFF2-40B4-BE49-F238E27FC236}">
                <a16:creationId xmlns:a16="http://schemas.microsoft.com/office/drawing/2014/main" id="{C2D0B3A3-531E-9070-1568-EAA48B72AC58}"/>
              </a:ext>
            </a:extLst>
          </p:cNvPr>
          <p:cNvPicPr>
            <a:picLocks noChangeAspect="1"/>
          </p:cNvPicPr>
          <p:nvPr/>
        </p:nvPicPr>
        <p:blipFill rotWithShape="1">
          <a:blip r:embed="rId3"/>
          <a:srcRect l="77898" b="50744"/>
          <a:stretch>
            <a:fillRect/>
          </a:stretch>
        </p:blipFill>
        <p:spPr bwMode="auto">
          <a:xfrm>
            <a:off x="8234694" y="1524000"/>
            <a:ext cx="1592969"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1964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09E17F91-FD2A-175A-8B8D-477DFFEDE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A2F81-851A-BAA9-B1DD-7B50576998AE}"/>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3" name="TextBox 2">
            <a:extLst>
              <a:ext uri="{FF2B5EF4-FFF2-40B4-BE49-F238E27FC236}">
                <a16:creationId xmlns:a16="http://schemas.microsoft.com/office/drawing/2014/main" id="{1C5760AF-C190-8665-F1EE-08102FA985B9}"/>
              </a:ext>
            </a:extLst>
          </p:cNvPr>
          <p:cNvSpPr txBox="1"/>
          <p:nvPr/>
        </p:nvSpPr>
        <p:spPr>
          <a:xfrm>
            <a:off x="865508" y="1524000"/>
            <a:ext cx="6184148" cy="2314039"/>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a:solidFill>
                  <a:srgbClr val="1F4283"/>
                </a:solidFill>
                <a:latin typeface="Arial" panose="020B0604020202020204" pitchFamily="34" charset="0"/>
                <a:cs typeface="Arial" panose="020B0604020202020204" pitchFamily="34" charset="0"/>
              </a:rPr>
              <a:t>The </a:t>
            </a:r>
            <a:r>
              <a:rPr lang="en-US" sz="2000" b="1" i="1">
                <a:solidFill>
                  <a:srgbClr val="1F4283"/>
                </a:solidFill>
                <a:latin typeface="Arial" panose="020B0604020202020204" pitchFamily="34" charset="0"/>
                <a:cs typeface="Arial" panose="020B0604020202020204" pitchFamily="34" charset="0"/>
              </a:rPr>
              <a:t>Independent Test Lab List </a:t>
            </a:r>
            <a:r>
              <a:rPr lang="en-US" sz="2000">
                <a:solidFill>
                  <a:srgbClr val="1F4283"/>
                </a:solidFill>
                <a:latin typeface="Arial" panose="020B0604020202020204" pitchFamily="34" charset="0"/>
                <a:cs typeface="Arial" panose="020B0604020202020204" pitchFamily="34" charset="0"/>
              </a:rPr>
              <a:t>contains third party test labs that have met requirements for test lab and test reporting, specified in </a:t>
            </a:r>
            <a:r>
              <a:rPr lang="en-US" sz="2000" i="1">
                <a:solidFill>
                  <a:srgbClr val="1F4283"/>
                </a:solidFill>
                <a:latin typeface="Arial" panose="020B0604020202020204" pitchFamily="34" charset="0"/>
                <a:cs typeface="Arial" panose="020B0604020202020204" pitchFamily="34" charset="0"/>
              </a:rPr>
              <a:t>Section 7</a:t>
            </a:r>
            <a:r>
              <a:rPr lang="en-US" sz="2000">
                <a:solidFill>
                  <a:srgbClr val="1F4283"/>
                </a:solidFill>
                <a:latin typeface="Arial" panose="020B0604020202020204" pitchFamily="34" charset="0"/>
                <a:cs typeface="Arial" panose="020B0604020202020204" pitchFamily="34" charset="0"/>
              </a:rPr>
              <a:t> of the </a:t>
            </a:r>
            <a:r>
              <a:rPr lang="en-US" sz="2000" i="1">
                <a:solidFill>
                  <a:srgbClr val="1F4283"/>
                </a:solidFill>
                <a:latin typeface="Arial" panose="020B0604020202020204" pitchFamily="34" charset="0"/>
                <a:cs typeface="Arial" panose="020B0604020202020204" pitchFamily="34" charset="0"/>
              </a:rPr>
              <a:t>Product Certification Handbook</a:t>
            </a:r>
            <a:r>
              <a:rPr lang="en-US" sz="2000">
                <a:solidFill>
                  <a:srgbClr val="1F4283"/>
                </a:solidFill>
                <a:latin typeface="Arial" panose="020B0604020202020204" pitchFamily="34" charset="0"/>
                <a:cs typeface="Arial" panose="020B0604020202020204" pitchFamily="34" charset="0"/>
              </a:rPr>
              <a:t>. This list is provided for information only; there is NO requirement for selecting a test lab from this list.</a:t>
            </a:r>
          </a:p>
        </p:txBody>
      </p:sp>
      <p:pic>
        <p:nvPicPr>
          <p:cNvPr id="4" name="Picture 3">
            <a:extLst>
              <a:ext uri="{FF2B5EF4-FFF2-40B4-BE49-F238E27FC236}">
                <a16:creationId xmlns:a16="http://schemas.microsoft.com/office/drawing/2014/main" id="{49844DC7-4995-2C1F-7E23-2083448729D2}"/>
              </a:ext>
            </a:extLst>
          </p:cNvPr>
          <p:cNvPicPr>
            <a:picLocks noChangeAspect="1"/>
          </p:cNvPicPr>
          <p:nvPr/>
        </p:nvPicPr>
        <p:blipFill rotWithShape="1">
          <a:blip r:embed="rId3"/>
          <a:srcRect t="50689" r="77777"/>
          <a:stretch>
            <a:fillRect/>
          </a:stretch>
        </p:blipFill>
        <p:spPr bwMode="auto">
          <a:xfrm>
            <a:off x="842538" y="3962400"/>
            <a:ext cx="1600311"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159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7833B1E7-C9E1-3AC2-D476-7500E97E9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9A7FC-1A81-2188-D65A-B65CAED10D40}"/>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3" name="TextBox 2">
            <a:extLst>
              <a:ext uri="{FF2B5EF4-FFF2-40B4-BE49-F238E27FC236}">
                <a16:creationId xmlns:a16="http://schemas.microsoft.com/office/drawing/2014/main" id="{459AE773-C620-F3CB-22AE-E400D3BE062B}"/>
              </a:ext>
            </a:extLst>
          </p:cNvPr>
          <p:cNvSpPr txBox="1"/>
          <p:nvPr/>
        </p:nvSpPr>
        <p:spPr>
          <a:xfrm>
            <a:off x="1066800" y="1905000"/>
            <a:ext cx="6019800" cy="1946731"/>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a:solidFill>
                  <a:srgbClr val="1F4283"/>
                </a:solidFill>
                <a:latin typeface="Arial" panose="020B0604020202020204" pitchFamily="34" charset="0"/>
                <a:cs typeface="Arial" panose="020B0604020202020204" pitchFamily="34" charset="0"/>
              </a:rPr>
              <a:t>The </a:t>
            </a:r>
            <a:r>
              <a:rPr lang="en-US" sz="2000" b="1" i="1">
                <a:solidFill>
                  <a:srgbClr val="1F4283"/>
                </a:solidFill>
                <a:latin typeface="Arial" panose="020B0604020202020204" pitchFamily="34" charset="0"/>
                <a:cs typeface="Arial" panose="020B0604020202020204" pitchFamily="34" charset="0"/>
              </a:rPr>
              <a:t>APL Statewide Contract </a:t>
            </a:r>
            <a:r>
              <a:rPr lang="en-US" sz="2000">
                <a:solidFill>
                  <a:srgbClr val="1F4283"/>
                </a:solidFill>
                <a:latin typeface="Arial" panose="020B0604020202020204" pitchFamily="34" charset="0"/>
                <a:cs typeface="Arial" panose="020B0604020202020204" pitchFamily="34" charset="0"/>
              </a:rPr>
              <a:t>includes a list of APL products that were competitively bid and awarded to the low bidder. This allows government agencies to purchase products without requesting multiple bids.</a:t>
            </a:r>
          </a:p>
        </p:txBody>
      </p:sp>
      <p:pic>
        <p:nvPicPr>
          <p:cNvPr id="4" name="Picture 3">
            <a:extLst>
              <a:ext uri="{FF2B5EF4-FFF2-40B4-BE49-F238E27FC236}">
                <a16:creationId xmlns:a16="http://schemas.microsoft.com/office/drawing/2014/main" id="{FD1CE7AC-6CF6-3E27-FDB7-44669C9D8A1E}"/>
              </a:ext>
            </a:extLst>
          </p:cNvPr>
          <p:cNvPicPr>
            <a:picLocks noChangeAspect="1"/>
          </p:cNvPicPr>
          <p:nvPr/>
        </p:nvPicPr>
        <p:blipFill rotWithShape="1">
          <a:blip r:embed="rId3"/>
          <a:srcRect l="25812" t="51234" r="51849"/>
          <a:stretch>
            <a:fillRect/>
          </a:stretch>
        </p:blipFill>
        <p:spPr bwMode="auto">
          <a:xfrm>
            <a:off x="3319099" y="3962400"/>
            <a:ext cx="1625875"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0412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B84B7CDF-0C75-3A98-7993-CD885DFDC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C57CD-7A72-30BB-C564-AB24BCEA89BF}"/>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3" name="TextBox 2">
            <a:extLst>
              <a:ext uri="{FF2B5EF4-FFF2-40B4-BE49-F238E27FC236}">
                <a16:creationId xmlns:a16="http://schemas.microsoft.com/office/drawing/2014/main" id="{6D38B355-D794-0F72-B7E7-850971DE9FD0}"/>
              </a:ext>
            </a:extLst>
          </p:cNvPr>
          <p:cNvSpPr txBox="1"/>
          <p:nvPr/>
        </p:nvSpPr>
        <p:spPr>
          <a:xfrm>
            <a:off x="3733800" y="1905000"/>
            <a:ext cx="5638800" cy="1946731"/>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a:solidFill>
                  <a:srgbClr val="1F4283"/>
                </a:solidFill>
                <a:latin typeface="Arial" panose="020B0604020202020204" pitchFamily="34" charset="0"/>
                <a:cs typeface="Arial" panose="020B0604020202020204" pitchFamily="34" charset="0"/>
              </a:rPr>
              <a:t>The </a:t>
            </a:r>
            <a:r>
              <a:rPr lang="en-US" sz="2000" b="1" i="1">
                <a:solidFill>
                  <a:srgbClr val="1F4283"/>
                </a:solidFill>
                <a:latin typeface="Arial" panose="020B0604020202020204" pitchFamily="34" charset="0"/>
                <a:cs typeface="Arial" panose="020B0604020202020204" pitchFamily="34" charset="0"/>
              </a:rPr>
              <a:t>Alleged Deficiency Report </a:t>
            </a:r>
            <a:r>
              <a:rPr lang="en-US" sz="2000">
                <a:solidFill>
                  <a:srgbClr val="1F4283"/>
                </a:solidFill>
                <a:latin typeface="Arial" panose="020B0604020202020204" pitchFamily="34" charset="0"/>
                <a:cs typeface="Arial" panose="020B0604020202020204" pitchFamily="34" charset="0"/>
              </a:rPr>
              <a:t>is a one-page form used to report alleged deficiencies of </a:t>
            </a:r>
            <a:r>
              <a:rPr lang="en-US" sz="2000" i="1">
                <a:solidFill>
                  <a:srgbClr val="1F4283"/>
                </a:solidFill>
                <a:latin typeface="Arial" panose="020B0604020202020204" pitchFamily="34" charset="0"/>
                <a:cs typeface="Arial" panose="020B0604020202020204" pitchFamily="34" charset="0"/>
              </a:rPr>
              <a:t>Section 316.0745, Florida Statute</a:t>
            </a:r>
            <a:r>
              <a:rPr lang="en-US" sz="2000">
                <a:solidFill>
                  <a:srgbClr val="1F4283"/>
                </a:solidFill>
                <a:latin typeface="Arial" panose="020B0604020202020204" pitchFamily="34" charset="0"/>
                <a:cs typeface="Arial" panose="020B0604020202020204" pitchFamily="34" charset="0"/>
              </a:rPr>
              <a:t>, product/quality management system standards or certification requirements.</a:t>
            </a:r>
          </a:p>
        </p:txBody>
      </p:sp>
      <p:pic>
        <p:nvPicPr>
          <p:cNvPr id="4" name="Picture 3">
            <a:extLst>
              <a:ext uri="{FF2B5EF4-FFF2-40B4-BE49-F238E27FC236}">
                <a16:creationId xmlns:a16="http://schemas.microsoft.com/office/drawing/2014/main" id="{C779328D-EB43-E58B-E12C-AF718C94AEDE}"/>
              </a:ext>
            </a:extLst>
          </p:cNvPr>
          <p:cNvPicPr>
            <a:picLocks noChangeAspect="1"/>
          </p:cNvPicPr>
          <p:nvPr/>
        </p:nvPicPr>
        <p:blipFill rotWithShape="1">
          <a:blip r:embed="rId3"/>
          <a:srcRect l="51856" t="50869" r="26031"/>
          <a:stretch>
            <a:fillRect/>
          </a:stretch>
        </p:blipFill>
        <p:spPr bwMode="auto">
          <a:xfrm>
            <a:off x="5780986" y="3962400"/>
            <a:ext cx="1597802"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0784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81513234-8CB5-126C-7DAB-E41DDFF0F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B1746-90A6-24C5-ECAA-65D0BC183A1E}"/>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3" name="TextBox 2">
            <a:extLst>
              <a:ext uri="{FF2B5EF4-FFF2-40B4-BE49-F238E27FC236}">
                <a16:creationId xmlns:a16="http://schemas.microsoft.com/office/drawing/2014/main" id="{A21E723D-1160-DEF2-0D91-18B922A23DF1}"/>
              </a:ext>
            </a:extLst>
          </p:cNvPr>
          <p:cNvSpPr txBox="1"/>
          <p:nvPr/>
        </p:nvSpPr>
        <p:spPr>
          <a:xfrm>
            <a:off x="6553200" y="2209800"/>
            <a:ext cx="4953000" cy="1579424"/>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a:solidFill>
                  <a:srgbClr val="1F4283"/>
                </a:solidFill>
                <a:latin typeface="Arial" panose="020B0604020202020204" pitchFamily="34" charset="0"/>
                <a:cs typeface="Arial" panose="020B0604020202020204" pitchFamily="34" charset="0"/>
              </a:rPr>
              <a:t>The </a:t>
            </a:r>
            <a:r>
              <a:rPr lang="en-US" sz="2000" b="1" i="1">
                <a:solidFill>
                  <a:srgbClr val="1F4283"/>
                </a:solidFill>
                <a:latin typeface="Arial" panose="020B0604020202020204" pitchFamily="34" charset="0"/>
                <a:cs typeface="Arial" panose="020B0604020202020204" pitchFamily="34" charset="0"/>
              </a:rPr>
              <a:t>TERL Process Presentation </a:t>
            </a:r>
            <a:r>
              <a:rPr lang="en-US" sz="2000">
                <a:solidFill>
                  <a:srgbClr val="1F4283"/>
                </a:solidFill>
                <a:latin typeface="Arial" panose="020B0604020202020204" pitchFamily="34" charset="0"/>
                <a:cs typeface="Arial" panose="020B0604020202020204" pitchFamily="34" charset="0"/>
              </a:rPr>
              <a:t>is a short training slide show describing the TERL process for certifying and listing products on the APL.</a:t>
            </a:r>
          </a:p>
        </p:txBody>
      </p:sp>
      <p:pic>
        <p:nvPicPr>
          <p:cNvPr id="4" name="Picture 3">
            <a:extLst>
              <a:ext uri="{FF2B5EF4-FFF2-40B4-BE49-F238E27FC236}">
                <a16:creationId xmlns:a16="http://schemas.microsoft.com/office/drawing/2014/main" id="{D7440405-6373-A4B1-ED94-359C153285A2}"/>
              </a:ext>
            </a:extLst>
          </p:cNvPr>
          <p:cNvPicPr>
            <a:picLocks noChangeAspect="1"/>
          </p:cNvPicPr>
          <p:nvPr/>
        </p:nvPicPr>
        <p:blipFill rotWithShape="1">
          <a:blip r:embed="rId4"/>
          <a:srcRect l="77900" t="50869"/>
          <a:stretch>
            <a:fillRect/>
          </a:stretch>
        </p:blipFill>
        <p:spPr bwMode="auto">
          <a:xfrm>
            <a:off x="8232556" y="3962400"/>
            <a:ext cx="1597244"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9512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1EC7AA96-F66D-A9F4-048F-F7145ADDC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8CFC8-2F16-5CDC-BCB2-BEE1B68FA3C2}"/>
              </a:ext>
            </a:extLst>
          </p:cNvPr>
          <p:cNvSpPr>
            <a:spLocks noGrp="1"/>
          </p:cNvSpPr>
          <p:nvPr>
            <p:ph type="ctrTitle"/>
          </p:nvPr>
        </p:nvSpPr>
        <p:spPr/>
        <p:txBody>
          <a:bodyPr>
            <a:noAutofit/>
          </a:bodyPr>
          <a:lstStyle/>
          <a:p>
            <a:r>
              <a:rPr lang="en-US"/>
              <a:t>Part 3: Three-Step APL Process </a:t>
            </a:r>
            <a:br>
              <a:rPr lang="en-US"/>
            </a:br>
            <a:r>
              <a:rPr lang="en-US"/>
              <a:t>(ONLY Certified Process)</a:t>
            </a:r>
          </a:p>
        </p:txBody>
      </p:sp>
      <p:pic>
        <p:nvPicPr>
          <p:cNvPr id="4" name="Picture 3" descr="Diagram">
            <a:extLst>
              <a:ext uri="{FF2B5EF4-FFF2-40B4-BE49-F238E27FC236}">
                <a16:creationId xmlns:a16="http://schemas.microsoft.com/office/drawing/2014/main" id="{0227CA14-16D7-5105-6047-74EA77614202}"/>
              </a:ext>
            </a:extLst>
          </p:cNvPr>
          <p:cNvPicPr>
            <a:picLocks noChangeAspect="1"/>
          </p:cNvPicPr>
          <p:nvPr/>
        </p:nvPicPr>
        <p:blipFill>
          <a:blip r:embed="rId2"/>
          <a:stretch>
            <a:fillRect/>
          </a:stretch>
        </p:blipFill>
        <p:spPr>
          <a:xfrm>
            <a:off x="2590800" y="4724400"/>
            <a:ext cx="6400800" cy="1312414"/>
          </a:xfrm>
          <a:prstGeom prst="rect">
            <a:avLst/>
          </a:prstGeom>
        </p:spPr>
      </p:pic>
    </p:spTree>
    <p:extLst>
      <p:ext uri="{BB962C8B-B14F-4D97-AF65-F5344CB8AC3E}">
        <p14:creationId xmlns:p14="http://schemas.microsoft.com/office/powerpoint/2010/main" val="14946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5A68C55-599C-1DAF-3702-F119CEAC1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C4FD7-5DD3-AA37-3D0A-50774782C54F}"/>
              </a:ext>
            </a:extLst>
          </p:cNvPr>
          <p:cNvSpPr>
            <a:spLocks noGrp="1"/>
          </p:cNvSpPr>
          <p:nvPr>
            <p:ph type="title"/>
          </p:nvPr>
        </p:nvSpPr>
        <p:spPr/>
        <p:txBody>
          <a:bodyPr>
            <a:normAutofit/>
          </a:bodyPr>
          <a:lstStyle/>
          <a:p>
            <a:r>
              <a:rPr lang="en-US" sz="2800"/>
              <a:t>How To Get A Product Listed On The APL</a:t>
            </a:r>
          </a:p>
        </p:txBody>
      </p:sp>
      <p:sp>
        <p:nvSpPr>
          <p:cNvPr id="3" name="Content Placeholder 2">
            <a:extLst>
              <a:ext uri="{FF2B5EF4-FFF2-40B4-BE49-F238E27FC236}">
                <a16:creationId xmlns:a16="http://schemas.microsoft.com/office/drawing/2014/main" id="{5D53EA81-C2BA-93D6-7E36-A4963DD24D10}"/>
              </a:ext>
            </a:extLst>
          </p:cNvPr>
          <p:cNvSpPr>
            <a:spLocks noGrp="1"/>
          </p:cNvSpPr>
          <p:nvPr>
            <p:ph idx="1"/>
          </p:nvPr>
        </p:nvSpPr>
        <p:spPr/>
        <p:txBody>
          <a:bodyPr>
            <a:normAutofit/>
          </a:bodyPr>
          <a:lstStyle/>
          <a:p>
            <a:pPr>
              <a:buFont typeface="Arial" panose="020B0604020202020204" pitchFamily="34" charset="0"/>
              <a:buChar char="•"/>
            </a:pPr>
            <a:r>
              <a:rPr lang="en-US" sz="2200" b="0" dirty="0">
                <a:solidFill>
                  <a:srgbClr val="153879"/>
                </a:solidFill>
              </a:rPr>
              <a:t>There are </a:t>
            </a:r>
            <a:r>
              <a:rPr lang="en-US" sz="2200" dirty="0">
                <a:solidFill>
                  <a:srgbClr val="153879"/>
                </a:solidFill>
              </a:rPr>
              <a:t>three sequential steps </a:t>
            </a:r>
            <a:r>
              <a:rPr lang="en-US" sz="2200" b="0" dirty="0">
                <a:solidFill>
                  <a:srgbClr val="153879"/>
                </a:solidFill>
              </a:rPr>
              <a:t>to get a product approved and listed on the APL:</a:t>
            </a:r>
          </a:p>
          <a:p>
            <a:pPr>
              <a:buFont typeface="Arial" panose="020B0604020202020204" pitchFamily="34" charset="0"/>
              <a:buChar char="•"/>
            </a:pPr>
            <a:endParaRPr lang="en-US" sz="2200" b="0" dirty="0">
              <a:solidFill>
                <a:srgbClr val="153879"/>
              </a:solidFill>
            </a:endParaRPr>
          </a:p>
          <a:p>
            <a:pPr>
              <a:buFont typeface="Arial" panose="020B0604020202020204" pitchFamily="34" charset="0"/>
              <a:buChar char="•"/>
            </a:pPr>
            <a:endParaRPr lang="en-US" b="0" dirty="0">
              <a:solidFill>
                <a:srgbClr val="153879"/>
              </a:solidFill>
            </a:endParaRPr>
          </a:p>
          <a:p>
            <a:pPr>
              <a:buFont typeface="Arial" panose="020B0604020202020204" pitchFamily="34" charset="0"/>
              <a:buChar char="•"/>
            </a:pPr>
            <a:endParaRPr lang="en-US" sz="2200" b="0" dirty="0">
              <a:solidFill>
                <a:srgbClr val="153879"/>
              </a:solidFill>
            </a:endParaRPr>
          </a:p>
          <a:p>
            <a:pPr>
              <a:buFont typeface="Arial" panose="020B0604020202020204" pitchFamily="34" charset="0"/>
              <a:buChar char="•"/>
            </a:pPr>
            <a:endParaRPr lang="en-US" sz="2200" b="0" dirty="0">
              <a:solidFill>
                <a:srgbClr val="153879"/>
              </a:solidFill>
            </a:endParaRPr>
          </a:p>
          <a:p>
            <a:pPr>
              <a:buFont typeface="Arial" panose="020B0604020202020204" pitchFamily="34" charset="0"/>
              <a:buChar char="•"/>
            </a:pPr>
            <a:endParaRPr lang="en-US" sz="2200" b="0" dirty="0">
              <a:solidFill>
                <a:srgbClr val="153879"/>
              </a:solidFill>
            </a:endParaRPr>
          </a:p>
          <a:p>
            <a:pPr>
              <a:buFont typeface="Arial" panose="020B0604020202020204" pitchFamily="34" charset="0"/>
              <a:buChar char="•"/>
            </a:pPr>
            <a:endParaRPr lang="en-US" sz="2200" b="0" dirty="0">
              <a:solidFill>
                <a:srgbClr val="153879"/>
              </a:solidFill>
            </a:endParaRPr>
          </a:p>
          <a:p>
            <a:pPr>
              <a:buFont typeface="Arial" panose="020B0604020202020204" pitchFamily="34" charset="0"/>
              <a:buChar char="•"/>
            </a:pPr>
            <a:endParaRPr lang="en-US" sz="2200" b="0" dirty="0">
              <a:solidFill>
                <a:srgbClr val="153879"/>
              </a:solidFill>
            </a:endParaRPr>
          </a:p>
          <a:p>
            <a:pPr>
              <a:buFont typeface="Arial" panose="020B0604020202020204" pitchFamily="34" charset="0"/>
              <a:buChar char="•"/>
            </a:pPr>
            <a:r>
              <a:rPr lang="en-US" sz="2200" b="0" dirty="0">
                <a:solidFill>
                  <a:srgbClr val="153879"/>
                </a:solidFill>
              </a:rPr>
              <a:t>This presentation summarizes the step process detailed in </a:t>
            </a:r>
            <a:r>
              <a:rPr lang="en-US" sz="2200" b="0" i="1" dirty="0">
                <a:solidFill>
                  <a:srgbClr val="153879"/>
                </a:solidFill>
              </a:rPr>
              <a:t>Section 3.2 </a:t>
            </a:r>
            <a:r>
              <a:rPr lang="en-US" sz="2200" b="0" dirty="0">
                <a:solidFill>
                  <a:srgbClr val="153879"/>
                </a:solidFill>
              </a:rPr>
              <a:t>of the </a:t>
            </a:r>
            <a:r>
              <a:rPr lang="en-US" sz="2200" b="0" i="1" dirty="0">
                <a:solidFill>
                  <a:srgbClr val="153879"/>
                </a:solidFill>
              </a:rPr>
              <a:t>Product Certification Handbook.</a:t>
            </a:r>
          </a:p>
        </p:txBody>
      </p:sp>
      <p:grpSp>
        <p:nvGrpSpPr>
          <p:cNvPr id="14" name="Group 13">
            <a:extLst>
              <a:ext uri="{FF2B5EF4-FFF2-40B4-BE49-F238E27FC236}">
                <a16:creationId xmlns:a16="http://schemas.microsoft.com/office/drawing/2014/main" id="{76F661CC-89C0-9BD6-7680-699DEA3EFB77}"/>
              </a:ext>
            </a:extLst>
          </p:cNvPr>
          <p:cNvGrpSpPr/>
          <p:nvPr/>
        </p:nvGrpSpPr>
        <p:grpSpPr>
          <a:xfrm>
            <a:off x="501198" y="2407237"/>
            <a:ext cx="2922240" cy="2043524"/>
            <a:chOff x="501198" y="2407237"/>
            <a:chExt cx="2922240" cy="2043524"/>
          </a:xfrm>
        </p:grpSpPr>
        <p:sp>
          <p:nvSpPr>
            <p:cNvPr id="8" name="Freeform: Shape 7">
              <a:extLst>
                <a:ext uri="{FF2B5EF4-FFF2-40B4-BE49-F238E27FC236}">
                  <a16:creationId xmlns:a16="http://schemas.microsoft.com/office/drawing/2014/main" id="{DF8EDB4D-6C13-E529-69D1-E5F592A688D0}"/>
                </a:ext>
              </a:extLst>
            </p:cNvPr>
            <p:cNvSpPr/>
            <p:nvPr/>
          </p:nvSpPr>
          <p:spPr>
            <a:xfrm>
              <a:off x="1085646" y="2407237"/>
              <a:ext cx="2337792" cy="2043524"/>
            </a:xfrm>
            <a:custGeom>
              <a:avLst/>
              <a:gdLst>
                <a:gd name="csX0" fmla="*/ 0 w 2337792"/>
                <a:gd name="csY0" fmla="*/ 306529 h 2043524"/>
                <a:gd name="csX1" fmla="*/ 1316030 w 2337792"/>
                <a:gd name="csY1" fmla="*/ 306529 h 2043524"/>
                <a:gd name="csX2" fmla="*/ 1316030 w 2337792"/>
                <a:gd name="csY2" fmla="*/ 0 h 2043524"/>
                <a:gd name="csX3" fmla="*/ 2337792 w 2337792"/>
                <a:gd name="csY3" fmla="*/ 1021762 h 2043524"/>
                <a:gd name="csX4" fmla="*/ 1316030 w 2337792"/>
                <a:gd name="csY4" fmla="*/ 2043524 h 2043524"/>
                <a:gd name="csX5" fmla="*/ 1316030 w 2337792"/>
                <a:gd name="csY5" fmla="*/ 1736995 h 2043524"/>
                <a:gd name="csX6" fmla="*/ 0 w 2337792"/>
                <a:gd name="csY6" fmla="*/ 1736995 h 2043524"/>
                <a:gd name="csX7" fmla="*/ 0 w 2337792"/>
                <a:gd name="csY7" fmla="*/ 306529 h 20435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337792" h="2043524">
                  <a:moveTo>
                    <a:pt x="0" y="306529"/>
                  </a:moveTo>
                  <a:lnTo>
                    <a:pt x="1316030" y="306529"/>
                  </a:lnTo>
                  <a:lnTo>
                    <a:pt x="1316030" y="0"/>
                  </a:lnTo>
                  <a:lnTo>
                    <a:pt x="2337792" y="1021762"/>
                  </a:lnTo>
                  <a:lnTo>
                    <a:pt x="1316030" y="2043524"/>
                  </a:lnTo>
                  <a:lnTo>
                    <a:pt x="1316030" y="1736995"/>
                  </a:lnTo>
                  <a:lnTo>
                    <a:pt x="0" y="1736995"/>
                  </a:lnTo>
                  <a:lnTo>
                    <a:pt x="0" y="306529"/>
                  </a:lnTo>
                  <a:close/>
                </a:path>
              </a:pathLst>
            </a:custGeom>
            <a:scene3d>
              <a:camera prst="orthographicFront"/>
              <a:lightRig rig="flat" dir="t"/>
            </a:scene3d>
            <a:sp3d z="-190500"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27628" tIns="317324" rIns="635260" bIns="31732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53879"/>
                  </a:solidFill>
                  <a:latin typeface="Arial" panose="020B0604020202020204" pitchFamily="34" charset="0"/>
                  <a:cs typeface="Arial" panose="020B0604020202020204" pitchFamily="34" charset="0"/>
                </a:rPr>
                <a:t>Initial Application</a:t>
              </a:r>
            </a:p>
          </p:txBody>
        </p:sp>
        <p:sp>
          <p:nvSpPr>
            <p:cNvPr id="9" name="Freeform: Shape 8">
              <a:extLst>
                <a:ext uri="{FF2B5EF4-FFF2-40B4-BE49-F238E27FC236}">
                  <a16:creationId xmlns:a16="http://schemas.microsoft.com/office/drawing/2014/main" id="{61B294E1-2016-1436-402E-997728D7159D}"/>
                </a:ext>
              </a:extLst>
            </p:cNvPr>
            <p:cNvSpPr/>
            <p:nvPr/>
          </p:nvSpPr>
          <p:spPr>
            <a:xfrm>
              <a:off x="501198" y="2844551"/>
              <a:ext cx="1168896" cy="1168896"/>
            </a:xfrm>
            <a:custGeom>
              <a:avLst/>
              <a:gdLst>
                <a:gd name="csX0" fmla="*/ 0 w 1168896"/>
                <a:gd name="csY0" fmla="*/ 584448 h 1168896"/>
                <a:gd name="csX1" fmla="*/ 584448 w 1168896"/>
                <a:gd name="csY1" fmla="*/ 0 h 1168896"/>
                <a:gd name="csX2" fmla="*/ 1168896 w 1168896"/>
                <a:gd name="csY2" fmla="*/ 584448 h 1168896"/>
                <a:gd name="csX3" fmla="*/ 584448 w 1168896"/>
                <a:gd name="csY3" fmla="*/ 1168896 h 1168896"/>
                <a:gd name="csX4" fmla="*/ 0 w 1168896"/>
                <a:gd name="csY4" fmla="*/ 584448 h 1168896"/>
              </a:gdLst>
              <a:ahLst/>
              <a:cxnLst>
                <a:cxn ang="0">
                  <a:pos x="csX0" y="csY0"/>
                </a:cxn>
                <a:cxn ang="0">
                  <a:pos x="csX1" y="csY1"/>
                </a:cxn>
                <a:cxn ang="0">
                  <a:pos x="csX2" y="csY2"/>
                </a:cxn>
                <a:cxn ang="0">
                  <a:pos x="csX3" y="csY3"/>
                </a:cxn>
                <a:cxn ang="0">
                  <a:pos x="csX4" y="csY4"/>
                </a:cxn>
              </a:cxnLst>
              <a:rect l="l" t="t" r="r" b="b"/>
              <a:pathLst>
                <a:path w="1168896" h="1168896">
                  <a:moveTo>
                    <a:pt x="0" y="584448"/>
                  </a:moveTo>
                  <a:cubicBezTo>
                    <a:pt x="0" y="261666"/>
                    <a:pt x="261666" y="0"/>
                    <a:pt x="584448" y="0"/>
                  </a:cubicBezTo>
                  <a:cubicBezTo>
                    <a:pt x="907230" y="0"/>
                    <a:pt x="1168896" y="261666"/>
                    <a:pt x="1168896" y="584448"/>
                  </a:cubicBezTo>
                  <a:cubicBezTo>
                    <a:pt x="1168896" y="907230"/>
                    <a:pt x="907230" y="1168896"/>
                    <a:pt x="584448" y="1168896"/>
                  </a:cubicBezTo>
                  <a:cubicBezTo>
                    <a:pt x="261666" y="1168896"/>
                    <a:pt x="0" y="907230"/>
                    <a:pt x="0" y="58444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6421" tIns="186421" rIns="186421" bIns="186421"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STEP 1</a:t>
              </a:r>
            </a:p>
          </p:txBody>
        </p:sp>
      </p:grpSp>
      <p:grpSp>
        <p:nvGrpSpPr>
          <p:cNvPr id="15" name="Group 14">
            <a:extLst>
              <a:ext uri="{FF2B5EF4-FFF2-40B4-BE49-F238E27FC236}">
                <a16:creationId xmlns:a16="http://schemas.microsoft.com/office/drawing/2014/main" id="{D27965D0-E3C1-8EA3-67BB-C62E5BB4B2A9}"/>
              </a:ext>
            </a:extLst>
          </p:cNvPr>
          <p:cNvGrpSpPr/>
          <p:nvPr/>
        </p:nvGrpSpPr>
        <p:grpSpPr>
          <a:xfrm>
            <a:off x="3569550" y="2407237"/>
            <a:ext cx="2922240" cy="2043524"/>
            <a:chOff x="3569550" y="2407237"/>
            <a:chExt cx="2922240" cy="2043524"/>
          </a:xfrm>
        </p:grpSpPr>
        <p:sp>
          <p:nvSpPr>
            <p:cNvPr id="10" name="Freeform: Shape 9">
              <a:extLst>
                <a:ext uri="{FF2B5EF4-FFF2-40B4-BE49-F238E27FC236}">
                  <a16:creationId xmlns:a16="http://schemas.microsoft.com/office/drawing/2014/main" id="{EA83C2DD-0BCB-53EC-EC64-20DE3D1D3BDF}"/>
                </a:ext>
              </a:extLst>
            </p:cNvPr>
            <p:cNvSpPr/>
            <p:nvPr/>
          </p:nvSpPr>
          <p:spPr>
            <a:xfrm>
              <a:off x="4153998" y="2407237"/>
              <a:ext cx="2337792" cy="2043524"/>
            </a:xfrm>
            <a:custGeom>
              <a:avLst/>
              <a:gdLst>
                <a:gd name="csX0" fmla="*/ 0 w 2337792"/>
                <a:gd name="csY0" fmla="*/ 306529 h 2043524"/>
                <a:gd name="csX1" fmla="*/ 1316030 w 2337792"/>
                <a:gd name="csY1" fmla="*/ 306529 h 2043524"/>
                <a:gd name="csX2" fmla="*/ 1316030 w 2337792"/>
                <a:gd name="csY2" fmla="*/ 0 h 2043524"/>
                <a:gd name="csX3" fmla="*/ 2337792 w 2337792"/>
                <a:gd name="csY3" fmla="*/ 1021762 h 2043524"/>
                <a:gd name="csX4" fmla="*/ 1316030 w 2337792"/>
                <a:gd name="csY4" fmla="*/ 2043524 h 2043524"/>
                <a:gd name="csX5" fmla="*/ 1316030 w 2337792"/>
                <a:gd name="csY5" fmla="*/ 1736995 h 2043524"/>
                <a:gd name="csX6" fmla="*/ 0 w 2337792"/>
                <a:gd name="csY6" fmla="*/ 1736995 h 2043524"/>
                <a:gd name="csX7" fmla="*/ 0 w 2337792"/>
                <a:gd name="csY7" fmla="*/ 306529 h 20435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337792" h="2043524">
                  <a:moveTo>
                    <a:pt x="0" y="306529"/>
                  </a:moveTo>
                  <a:lnTo>
                    <a:pt x="1316030" y="306529"/>
                  </a:lnTo>
                  <a:lnTo>
                    <a:pt x="1316030" y="0"/>
                  </a:lnTo>
                  <a:lnTo>
                    <a:pt x="2337792" y="1021762"/>
                  </a:lnTo>
                  <a:lnTo>
                    <a:pt x="1316030" y="2043524"/>
                  </a:lnTo>
                  <a:lnTo>
                    <a:pt x="1316030" y="1736995"/>
                  </a:lnTo>
                  <a:lnTo>
                    <a:pt x="0" y="1736995"/>
                  </a:lnTo>
                  <a:lnTo>
                    <a:pt x="0" y="306529"/>
                  </a:lnTo>
                  <a:close/>
                </a:path>
              </a:pathLst>
            </a:custGeom>
            <a:scene3d>
              <a:camera prst="orthographicFront"/>
              <a:lightRig rig="flat" dir="t"/>
            </a:scene3d>
            <a:sp3d z="-190500" extrusionH="12700" prstMaterial="plastic">
              <a:bevelT w="50800" h="50800"/>
            </a:sp3d>
          </p:spPr>
          <p:style>
            <a:lnRef idx="1">
              <a:schemeClr val="accent5">
                <a:tint val="40000"/>
                <a:alpha val="90000"/>
                <a:hueOff val="724754"/>
                <a:satOff val="-10902"/>
                <a:lumOff val="-1879"/>
                <a:alphaOff val="0"/>
              </a:schemeClr>
            </a:lnRef>
            <a:fillRef idx="1">
              <a:schemeClr val="accent5">
                <a:tint val="40000"/>
                <a:alpha val="90000"/>
                <a:hueOff val="724754"/>
                <a:satOff val="-10902"/>
                <a:lumOff val="-1879"/>
                <a:alphaOff val="0"/>
              </a:schemeClr>
            </a:fillRef>
            <a:effectRef idx="2">
              <a:schemeClr val="accent5">
                <a:tint val="40000"/>
                <a:alpha val="90000"/>
                <a:hueOff val="724754"/>
                <a:satOff val="-10902"/>
                <a:lumOff val="-1879"/>
                <a:alphaOff val="0"/>
              </a:schemeClr>
            </a:effectRef>
            <a:fontRef idx="minor">
              <a:schemeClr val="dk1">
                <a:hueOff val="0"/>
                <a:satOff val="0"/>
                <a:lumOff val="0"/>
                <a:alphaOff val="0"/>
              </a:schemeClr>
            </a:fontRef>
          </p:style>
          <p:txBody>
            <a:bodyPr spcFirstLastPara="0" vert="horz" wrap="square" lIns="627628" tIns="317324" rIns="635260" bIns="31732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53879"/>
                  </a:solidFill>
                  <a:latin typeface="Arial" panose="020B0604020202020204" pitchFamily="34" charset="0"/>
                  <a:cs typeface="Arial" panose="020B0604020202020204" pitchFamily="34" charset="0"/>
                </a:rPr>
                <a:t>Quality System Evaluation</a:t>
              </a:r>
            </a:p>
          </p:txBody>
        </p:sp>
        <p:sp>
          <p:nvSpPr>
            <p:cNvPr id="11" name="Freeform: Shape 10">
              <a:extLst>
                <a:ext uri="{FF2B5EF4-FFF2-40B4-BE49-F238E27FC236}">
                  <a16:creationId xmlns:a16="http://schemas.microsoft.com/office/drawing/2014/main" id="{4FBA3265-696F-14E4-C4D6-504F66A5D096}"/>
                </a:ext>
              </a:extLst>
            </p:cNvPr>
            <p:cNvSpPr/>
            <p:nvPr/>
          </p:nvSpPr>
          <p:spPr>
            <a:xfrm>
              <a:off x="3569550" y="2844551"/>
              <a:ext cx="1168896" cy="1168896"/>
            </a:xfrm>
            <a:custGeom>
              <a:avLst/>
              <a:gdLst>
                <a:gd name="csX0" fmla="*/ 0 w 1168896"/>
                <a:gd name="csY0" fmla="*/ 584448 h 1168896"/>
                <a:gd name="csX1" fmla="*/ 584448 w 1168896"/>
                <a:gd name="csY1" fmla="*/ 0 h 1168896"/>
                <a:gd name="csX2" fmla="*/ 1168896 w 1168896"/>
                <a:gd name="csY2" fmla="*/ 584448 h 1168896"/>
                <a:gd name="csX3" fmla="*/ 584448 w 1168896"/>
                <a:gd name="csY3" fmla="*/ 1168896 h 1168896"/>
                <a:gd name="csX4" fmla="*/ 0 w 1168896"/>
                <a:gd name="csY4" fmla="*/ 584448 h 1168896"/>
              </a:gdLst>
              <a:ahLst/>
              <a:cxnLst>
                <a:cxn ang="0">
                  <a:pos x="csX0" y="csY0"/>
                </a:cxn>
                <a:cxn ang="0">
                  <a:pos x="csX1" y="csY1"/>
                </a:cxn>
                <a:cxn ang="0">
                  <a:pos x="csX2" y="csY2"/>
                </a:cxn>
                <a:cxn ang="0">
                  <a:pos x="csX3" y="csY3"/>
                </a:cxn>
                <a:cxn ang="0">
                  <a:pos x="csX4" y="csY4"/>
                </a:cxn>
              </a:cxnLst>
              <a:rect l="l" t="t" r="r" b="b"/>
              <a:pathLst>
                <a:path w="1168896" h="1168896">
                  <a:moveTo>
                    <a:pt x="0" y="584448"/>
                  </a:moveTo>
                  <a:cubicBezTo>
                    <a:pt x="0" y="261666"/>
                    <a:pt x="261666" y="0"/>
                    <a:pt x="584448" y="0"/>
                  </a:cubicBezTo>
                  <a:cubicBezTo>
                    <a:pt x="907230" y="0"/>
                    <a:pt x="1168896" y="261666"/>
                    <a:pt x="1168896" y="584448"/>
                  </a:cubicBezTo>
                  <a:cubicBezTo>
                    <a:pt x="1168896" y="907230"/>
                    <a:pt x="907230" y="1168896"/>
                    <a:pt x="584448" y="1168896"/>
                  </a:cubicBezTo>
                  <a:cubicBezTo>
                    <a:pt x="261666" y="1168896"/>
                    <a:pt x="0" y="907230"/>
                    <a:pt x="0" y="58444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659355"/>
                <a:satOff val="-4702"/>
                <a:lumOff val="-8529"/>
                <a:alphaOff val="0"/>
              </a:schemeClr>
            </a:fillRef>
            <a:effectRef idx="2">
              <a:schemeClr val="accent5">
                <a:hueOff val="659355"/>
                <a:satOff val="-4702"/>
                <a:lumOff val="-8529"/>
                <a:alphaOff val="0"/>
              </a:schemeClr>
            </a:effectRef>
            <a:fontRef idx="minor">
              <a:schemeClr val="lt1"/>
            </a:fontRef>
          </p:style>
          <p:txBody>
            <a:bodyPr spcFirstLastPara="0" vert="horz" wrap="square" lIns="186421" tIns="186421" rIns="186421" bIns="18642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STEP 2</a:t>
              </a:r>
            </a:p>
          </p:txBody>
        </p:sp>
      </p:grpSp>
      <p:grpSp>
        <p:nvGrpSpPr>
          <p:cNvPr id="16" name="Group 15">
            <a:extLst>
              <a:ext uri="{FF2B5EF4-FFF2-40B4-BE49-F238E27FC236}">
                <a16:creationId xmlns:a16="http://schemas.microsoft.com/office/drawing/2014/main" id="{B482DAFB-C26E-2DD7-7597-FB7DC7D06A26}"/>
              </a:ext>
            </a:extLst>
          </p:cNvPr>
          <p:cNvGrpSpPr/>
          <p:nvPr/>
        </p:nvGrpSpPr>
        <p:grpSpPr>
          <a:xfrm>
            <a:off x="6637903" y="2407237"/>
            <a:ext cx="2922240" cy="2043524"/>
            <a:chOff x="6637903" y="2407237"/>
            <a:chExt cx="2922240" cy="2043524"/>
          </a:xfrm>
        </p:grpSpPr>
        <p:sp>
          <p:nvSpPr>
            <p:cNvPr id="12" name="Freeform: Shape 11">
              <a:extLst>
                <a:ext uri="{FF2B5EF4-FFF2-40B4-BE49-F238E27FC236}">
                  <a16:creationId xmlns:a16="http://schemas.microsoft.com/office/drawing/2014/main" id="{5E4CE342-A723-E4C3-864C-29EA18AD7F4A}"/>
                </a:ext>
              </a:extLst>
            </p:cNvPr>
            <p:cNvSpPr/>
            <p:nvPr/>
          </p:nvSpPr>
          <p:spPr>
            <a:xfrm>
              <a:off x="7222351" y="2407237"/>
              <a:ext cx="2337792" cy="2043524"/>
            </a:xfrm>
            <a:custGeom>
              <a:avLst/>
              <a:gdLst>
                <a:gd name="csX0" fmla="*/ 0 w 2337792"/>
                <a:gd name="csY0" fmla="*/ 306529 h 2043524"/>
                <a:gd name="csX1" fmla="*/ 1316030 w 2337792"/>
                <a:gd name="csY1" fmla="*/ 306529 h 2043524"/>
                <a:gd name="csX2" fmla="*/ 1316030 w 2337792"/>
                <a:gd name="csY2" fmla="*/ 0 h 2043524"/>
                <a:gd name="csX3" fmla="*/ 2337792 w 2337792"/>
                <a:gd name="csY3" fmla="*/ 1021762 h 2043524"/>
                <a:gd name="csX4" fmla="*/ 1316030 w 2337792"/>
                <a:gd name="csY4" fmla="*/ 2043524 h 2043524"/>
                <a:gd name="csX5" fmla="*/ 1316030 w 2337792"/>
                <a:gd name="csY5" fmla="*/ 1736995 h 2043524"/>
                <a:gd name="csX6" fmla="*/ 0 w 2337792"/>
                <a:gd name="csY6" fmla="*/ 1736995 h 2043524"/>
                <a:gd name="csX7" fmla="*/ 0 w 2337792"/>
                <a:gd name="csY7" fmla="*/ 306529 h 20435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337792" h="2043524">
                  <a:moveTo>
                    <a:pt x="0" y="306529"/>
                  </a:moveTo>
                  <a:lnTo>
                    <a:pt x="1316030" y="306529"/>
                  </a:lnTo>
                  <a:lnTo>
                    <a:pt x="1316030" y="0"/>
                  </a:lnTo>
                  <a:lnTo>
                    <a:pt x="2337792" y="1021762"/>
                  </a:lnTo>
                  <a:lnTo>
                    <a:pt x="1316030" y="2043524"/>
                  </a:lnTo>
                  <a:lnTo>
                    <a:pt x="1316030" y="1736995"/>
                  </a:lnTo>
                  <a:lnTo>
                    <a:pt x="0" y="1736995"/>
                  </a:lnTo>
                  <a:lnTo>
                    <a:pt x="0" y="306529"/>
                  </a:lnTo>
                  <a:close/>
                </a:path>
              </a:pathLst>
            </a:custGeom>
            <a:scene3d>
              <a:camera prst="orthographicFront"/>
              <a:lightRig rig="flat" dir="t"/>
            </a:scene3d>
            <a:sp3d z="-190500" extrusionH="12700" prstMaterial="plastic">
              <a:bevelT w="50800" h="50800"/>
            </a:sp3d>
          </p:spPr>
          <p:style>
            <a:lnRef idx="1">
              <a:schemeClr val="accent5">
                <a:tint val="40000"/>
                <a:alpha val="90000"/>
                <a:hueOff val="1449508"/>
                <a:satOff val="-21804"/>
                <a:lumOff val="-3758"/>
                <a:alphaOff val="0"/>
              </a:schemeClr>
            </a:lnRef>
            <a:fillRef idx="1">
              <a:schemeClr val="accent5">
                <a:tint val="40000"/>
                <a:alpha val="90000"/>
                <a:hueOff val="1449508"/>
                <a:satOff val="-21804"/>
                <a:lumOff val="-3758"/>
                <a:alphaOff val="0"/>
              </a:schemeClr>
            </a:fillRef>
            <a:effectRef idx="2">
              <a:schemeClr val="accent5">
                <a:tint val="40000"/>
                <a:alpha val="90000"/>
                <a:hueOff val="1449508"/>
                <a:satOff val="-21804"/>
                <a:lumOff val="-3758"/>
                <a:alphaOff val="0"/>
              </a:schemeClr>
            </a:effectRef>
            <a:fontRef idx="minor">
              <a:schemeClr val="dk1">
                <a:hueOff val="0"/>
                <a:satOff val="0"/>
                <a:lumOff val="0"/>
                <a:alphaOff val="0"/>
              </a:schemeClr>
            </a:fontRef>
          </p:style>
          <p:txBody>
            <a:bodyPr spcFirstLastPara="0" vert="horz" wrap="square" lIns="627628" tIns="317324" rIns="635260" bIns="31732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153879"/>
                  </a:solidFill>
                  <a:latin typeface="Arial" panose="020B0604020202020204" pitchFamily="34" charset="0"/>
                  <a:cs typeface="Arial" panose="020B0604020202020204" pitchFamily="34" charset="0"/>
                </a:rPr>
                <a:t>Product Evaluation</a:t>
              </a:r>
            </a:p>
          </p:txBody>
        </p:sp>
        <p:sp>
          <p:nvSpPr>
            <p:cNvPr id="13" name="Freeform: Shape 12">
              <a:extLst>
                <a:ext uri="{FF2B5EF4-FFF2-40B4-BE49-F238E27FC236}">
                  <a16:creationId xmlns:a16="http://schemas.microsoft.com/office/drawing/2014/main" id="{3FA90046-FE2C-206D-C1D9-EDA7E5ACE522}"/>
                </a:ext>
              </a:extLst>
            </p:cNvPr>
            <p:cNvSpPr/>
            <p:nvPr/>
          </p:nvSpPr>
          <p:spPr>
            <a:xfrm>
              <a:off x="6637903" y="2844551"/>
              <a:ext cx="1168896" cy="1168896"/>
            </a:xfrm>
            <a:custGeom>
              <a:avLst/>
              <a:gdLst>
                <a:gd name="csX0" fmla="*/ 0 w 1168896"/>
                <a:gd name="csY0" fmla="*/ 584448 h 1168896"/>
                <a:gd name="csX1" fmla="*/ 584448 w 1168896"/>
                <a:gd name="csY1" fmla="*/ 0 h 1168896"/>
                <a:gd name="csX2" fmla="*/ 1168896 w 1168896"/>
                <a:gd name="csY2" fmla="*/ 584448 h 1168896"/>
                <a:gd name="csX3" fmla="*/ 584448 w 1168896"/>
                <a:gd name="csY3" fmla="*/ 1168896 h 1168896"/>
                <a:gd name="csX4" fmla="*/ 0 w 1168896"/>
                <a:gd name="csY4" fmla="*/ 584448 h 1168896"/>
              </a:gdLst>
              <a:ahLst/>
              <a:cxnLst>
                <a:cxn ang="0">
                  <a:pos x="csX0" y="csY0"/>
                </a:cxn>
                <a:cxn ang="0">
                  <a:pos x="csX1" y="csY1"/>
                </a:cxn>
                <a:cxn ang="0">
                  <a:pos x="csX2" y="csY2"/>
                </a:cxn>
                <a:cxn ang="0">
                  <a:pos x="csX3" y="csY3"/>
                </a:cxn>
                <a:cxn ang="0">
                  <a:pos x="csX4" y="csY4"/>
                </a:cxn>
              </a:cxnLst>
              <a:rect l="l" t="t" r="r" b="b"/>
              <a:pathLst>
                <a:path w="1168896" h="1168896">
                  <a:moveTo>
                    <a:pt x="0" y="584448"/>
                  </a:moveTo>
                  <a:cubicBezTo>
                    <a:pt x="0" y="261666"/>
                    <a:pt x="261666" y="0"/>
                    <a:pt x="584448" y="0"/>
                  </a:cubicBezTo>
                  <a:cubicBezTo>
                    <a:pt x="907230" y="0"/>
                    <a:pt x="1168896" y="261666"/>
                    <a:pt x="1168896" y="584448"/>
                  </a:cubicBezTo>
                  <a:cubicBezTo>
                    <a:pt x="1168896" y="907230"/>
                    <a:pt x="907230" y="1168896"/>
                    <a:pt x="584448" y="1168896"/>
                  </a:cubicBezTo>
                  <a:cubicBezTo>
                    <a:pt x="261666" y="1168896"/>
                    <a:pt x="0" y="907230"/>
                    <a:pt x="0" y="58444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318709"/>
                <a:satOff val="-9404"/>
                <a:lumOff val="-17059"/>
                <a:alphaOff val="0"/>
              </a:schemeClr>
            </a:fillRef>
            <a:effectRef idx="2">
              <a:schemeClr val="accent5">
                <a:hueOff val="1318709"/>
                <a:satOff val="-9404"/>
                <a:lumOff val="-17059"/>
                <a:alphaOff val="0"/>
              </a:schemeClr>
            </a:effectRef>
            <a:fontRef idx="minor">
              <a:schemeClr val="lt1"/>
            </a:fontRef>
          </p:style>
          <p:txBody>
            <a:bodyPr spcFirstLastPara="0" vert="horz" wrap="square" lIns="186421" tIns="186421" rIns="186421" bIns="186421"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STEP 3</a:t>
              </a:r>
            </a:p>
          </p:txBody>
        </p:sp>
      </p:grpSp>
      <p:sp>
        <p:nvSpPr>
          <p:cNvPr id="6" name="Rectangle 5">
            <a:extLst>
              <a:ext uri="{FF2B5EF4-FFF2-40B4-BE49-F238E27FC236}">
                <a16:creationId xmlns:a16="http://schemas.microsoft.com/office/drawing/2014/main" id="{1A35892C-B72A-AC6A-F2F6-04DD8AF98425}"/>
              </a:ext>
            </a:extLst>
          </p:cNvPr>
          <p:cNvSpPr/>
          <p:nvPr/>
        </p:nvSpPr>
        <p:spPr>
          <a:xfrm>
            <a:off x="9837854" y="2641170"/>
            <a:ext cx="1828800" cy="1487056"/>
          </a:xfrm>
          <a:prstGeom prst="rect">
            <a:avLst/>
          </a:prstGeom>
          <a:solidFill>
            <a:schemeClr val="accent3">
              <a:lumMod val="20000"/>
              <a:lumOff val="80000"/>
            </a:schemeClr>
          </a:solidFill>
          <a:ln>
            <a:solidFill>
              <a:srgbClr val="C5C9D5"/>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153879"/>
                </a:solidFill>
                <a:latin typeface="Arial" panose="020B0604020202020204" pitchFamily="34" charset="0"/>
                <a:cs typeface="Arial" panose="020B0604020202020204" pitchFamily="34" charset="0"/>
              </a:rPr>
              <a:t>Product Approval</a:t>
            </a:r>
          </a:p>
        </p:txBody>
      </p:sp>
      <p:sp>
        <p:nvSpPr>
          <p:cNvPr id="4" name="Oval 3">
            <a:extLst>
              <a:ext uri="{FF2B5EF4-FFF2-40B4-BE49-F238E27FC236}">
                <a16:creationId xmlns:a16="http://schemas.microsoft.com/office/drawing/2014/main" id="{69A7BB07-B9DA-0EA9-674D-E77E51B9CC8F}"/>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242382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C0428F38-575E-37AE-2878-BD9704CAB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13E03-264C-6A49-B828-7BD1068284E6}"/>
              </a:ext>
            </a:extLst>
          </p:cNvPr>
          <p:cNvSpPr>
            <a:spLocks noGrp="1"/>
          </p:cNvSpPr>
          <p:nvPr>
            <p:ph type="title"/>
          </p:nvPr>
        </p:nvSpPr>
        <p:spPr/>
        <p:txBody>
          <a:bodyPr>
            <a:normAutofit fontScale="90000"/>
          </a:bodyPr>
          <a:lstStyle/>
          <a:p>
            <a:r>
              <a:rPr lang="en-US" sz="2800"/>
              <a:t>How To Get A Product Listed On The APL</a:t>
            </a:r>
            <a:br>
              <a:rPr lang="en-US" sz="2800"/>
            </a:br>
            <a:r>
              <a:rPr lang="en-US" sz="2800"/>
              <a:t> </a:t>
            </a:r>
          </a:p>
        </p:txBody>
      </p:sp>
      <p:sp>
        <p:nvSpPr>
          <p:cNvPr id="3" name="Content Placeholder 2">
            <a:extLst>
              <a:ext uri="{FF2B5EF4-FFF2-40B4-BE49-F238E27FC236}">
                <a16:creationId xmlns:a16="http://schemas.microsoft.com/office/drawing/2014/main" id="{A025BAD9-A23A-7BC6-42AE-5BD9270AA563}"/>
              </a:ext>
            </a:extLst>
          </p:cNvPr>
          <p:cNvSpPr>
            <a:spLocks noGrp="1"/>
          </p:cNvSpPr>
          <p:nvPr>
            <p:ph idx="1"/>
          </p:nvPr>
        </p:nvSpPr>
        <p:spPr>
          <a:xfrm>
            <a:off x="581197" y="1963782"/>
            <a:ext cx="11029615" cy="3505200"/>
          </a:xfrm>
        </p:spPr>
        <p:txBody>
          <a:bodyPr>
            <a:normAutofit/>
          </a:bodyPr>
          <a:lstStyle/>
          <a:p>
            <a:pPr>
              <a:buFont typeface="Arial" panose="020B0604020202020204" pitchFamily="34" charset="0"/>
              <a:buChar char="•"/>
            </a:pPr>
            <a:endParaRPr lang="en-US" sz="2200" b="0">
              <a:solidFill>
                <a:srgbClr val="153879"/>
              </a:solidFill>
            </a:endParaRPr>
          </a:p>
          <a:p>
            <a:pPr>
              <a:buFont typeface="Arial" panose="020B0604020202020204" pitchFamily="34" charset="0"/>
              <a:buChar char="•"/>
            </a:pPr>
            <a:r>
              <a:rPr lang="en-US" sz="2200" b="0">
                <a:solidFill>
                  <a:srgbClr val="153879"/>
                </a:solidFill>
              </a:rPr>
              <a:t>The applicant must first submit product information via the </a:t>
            </a:r>
            <a:r>
              <a:rPr lang="en-US" sz="2200" b="0" u="sng">
                <a:solidFill>
                  <a:srgbClr val="153879"/>
                </a:solidFill>
              </a:rPr>
              <a:t>Product Application Tracking and History (PATH) web site</a:t>
            </a:r>
            <a:r>
              <a:rPr lang="en-US" sz="2200" b="0">
                <a:solidFill>
                  <a:srgbClr val="153879"/>
                </a:solidFill>
              </a:rPr>
              <a:t>. </a:t>
            </a:r>
          </a:p>
          <a:p>
            <a:pPr>
              <a:buFont typeface="Arial" panose="020B0604020202020204" pitchFamily="34" charset="0"/>
              <a:buChar char="•"/>
            </a:pPr>
            <a:r>
              <a:rPr lang="en-US" sz="2200" b="0">
                <a:solidFill>
                  <a:srgbClr val="153879"/>
                </a:solidFill>
              </a:rPr>
              <a:t>This includes a completed </a:t>
            </a:r>
            <a:r>
              <a:rPr lang="en-US" sz="2200" b="0" i="1">
                <a:solidFill>
                  <a:srgbClr val="153879"/>
                </a:solidFill>
              </a:rPr>
              <a:t>Request for Product Consideration (RFPC) </a:t>
            </a:r>
            <a:r>
              <a:rPr lang="en-US" sz="2200" b="0">
                <a:solidFill>
                  <a:srgbClr val="153879"/>
                </a:solidFill>
              </a:rPr>
              <a:t>Application. </a:t>
            </a:r>
          </a:p>
          <a:p>
            <a:pPr>
              <a:buFont typeface="Arial" panose="020B0604020202020204" pitchFamily="34" charset="0"/>
              <a:buChar char="•"/>
            </a:pPr>
            <a:r>
              <a:rPr lang="en-US" sz="2200" b="0">
                <a:solidFill>
                  <a:srgbClr val="153879"/>
                </a:solidFill>
              </a:rPr>
              <a:t>If the product requires listing on the APL and the applicant is a new vendor, the applicant will be directed to proceed to </a:t>
            </a:r>
            <a:r>
              <a:rPr lang="en-US" sz="2200">
                <a:solidFill>
                  <a:srgbClr val="153879"/>
                </a:solidFill>
              </a:rPr>
              <a:t>STEP 2</a:t>
            </a:r>
            <a:r>
              <a:rPr lang="en-US" sz="2200" b="0">
                <a:solidFill>
                  <a:srgbClr val="153879"/>
                </a:solidFill>
              </a:rPr>
              <a:t>. </a:t>
            </a:r>
          </a:p>
          <a:p>
            <a:pPr>
              <a:buFont typeface="Arial" panose="020B0604020202020204" pitchFamily="34" charset="0"/>
              <a:buChar char="•"/>
            </a:pPr>
            <a:r>
              <a:rPr lang="en-US" sz="2200" b="0">
                <a:solidFill>
                  <a:srgbClr val="153879"/>
                </a:solidFill>
              </a:rPr>
              <a:t>Existing vendors with specific changes to their accepted quality system (i.e., new manufacturing facility) will also be directed to </a:t>
            </a:r>
            <a:r>
              <a:rPr lang="en-US" sz="2200">
                <a:solidFill>
                  <a:srgbClr val="153879"/>
                </a:solidFill>
              </a:rPr>
              <a:t>STEP 2</a:t>
            </a:r>
            <a:r>
              <a:rPr lang="en-US" sz="2200" b="0">
                <a:solidFill>
                  <a:srgbClr val="153879"/>
                </a:solidFill>
              </a:rPr>
              <a:t>. </a:t>
            </a:r>
          </a:p>
        </p:txBody>
      </p:sp>
      <p:pic>
        <p:nvPicPr>
          <p:cNvPr id="8" name="Picture 7" descr="Graphical user interface, diagram">
            <a:extLst>
              <a:ext uri="{FF2B5EF4-FFF2-40B4-BE49-F238E27FC236}">
                <a16:creationId xmlns:a16="http://schemas.microsoft.com/office/drawing/2014/main" id="{2F5C375D-60A5-DF92-D0F4-272C2D5B0A81}"/>
              </a:ext>
            </a:extLst>
          </p:cNvPr>
          <p:cNvPicPr>
            <a:picLocks noChangeAspect="1"/>
          </p:cNvPicPr>
          <p:nvPr/>
        </p:nvPicPr>
        <p:blipFill>
          <a:blip r:embed="rId3"/>
          <a:stretch>
            <a:fillRect/>
          </a:stretch>
        </p:blipFill>
        <p:spPr>
          <a:xfrm>
            <a:off x="9679229" y="563880"/>
            <a:ext cx="2055571" cy="1463040"/>
          </a:xfrm>
          <a:prstGeom prst="rect">
            <a:avLst/>
          </a:prstGeom>
        </p:spPr>
      </p:pic>
      <p:sp>
        <p:nvSpPr>
          <p:cNvPr id="4" name="Rectangle: Rounded Corners 3">
            <a:extLst>
              <a:ext uri="{FF2B5EF4-FFF2-40B4-BE49-F238E27FC236}">
                <a16:creationId xmlns:a16="http://schemas.microsoft.com/office/drawing/2014/main" id="{E190C288-D1F2-D3A9-7BCC-9B6643BD1FFA}"/>
              </a:ext>
              <a:ext uri="{C183D7F6-B498-43B3-948B-1728B52AA6E4}">
                <adec:decorative xmlns:adec="http://schemas.microsoft.com/office/drawing/2017/decorative" val="1"/>
              </a:ext>
            </a:extLst>
          </p:cNvPr>
          <p:cNvSpPr/>
          <p:nvPr/>
        </p:nvSpPr>
        <p:spPr>
          <a:xfrm>
            <a:off x="228600" y="2133600"/>
            <a:ext cx="11382203" cy="3276600"/>
          </a:xfrm>
          <a:prstGeom prst="roundRect">
            <a:avLst/>
          </a:prstGeom>
          <a:noFill/>
          <a:ln w="34925">
            <a:solidFill>
              <a:srgbClr val="1538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C580364-BCAD-0022-C840-5E561EF43FD6}"/>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122690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1378CBAB-821F-FE3E-D893-B23AD0E91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D65AA-AA94-8781-BBE8-FB87D50E29DC}"/>
              </a:ext>
            </a:extLst>
          </p:cNvPr>
          <p:cNvSpPr>
            <a:spLocks noGrp="1"/>
          </p:cNvSpPr>
          <p:nvPr>
            <p:ph type="title"/>
          </p:nvPr>
        </p:nvSpPr>
        <p:spPr>
          <a:xfrm>
            <a:off x="581192" y="990600"/>
            <a:ext cx="11029616" cy="609600"/>
          </a:xfrm>
        </p:spPr>
        <p:txBody>
          <a:bodyPr anchor="t">
            <a:normAutofit/>
          </a:bodyPr>
          <a:lstStyle/>
          <a:p>
            <a:r>
              <a:rPr lang="en-US" sz="2800"/>
              <a:t>How To Get A Product Listed On The APL</a:t>
            </a:r>
          </a:p>
        </p:txBody>
      </p:sp>
      <p:grpSp>
        <p:nvGrpSpPr>
          <p:cNvPr id="3" name="Group 2">
            <a:extLst>
              <a:ext uri="{FF2B5EF4-FFF2-40B4-BE49-F238E27FC236}">
                <a16:creationId xmlns:a16="http://schemas.microsoft.com/office/drawing/2014/main" id="{20EA4316-6A57-13E2-BE5F-E7B55166BF24}"/>
              </a:ext>
            </a:extLst>
          </p:cNvPr>
          <p:cNvGrpSpPr/>
          <p:nvPr/>
        </p:nvGrpSpPr>
        <p:grpSpPr>
          <a:xfrm>
            <a:off x="581192" y="3657600"/>
            <a:ext cx="5196928" cy="2438400"/>
            <a:chOff x="581197" y="1644502"/>
            <a:chExt cx="5196928" cy="2438400"/>
          </a:xfrm>
        </p:grpSpPr>
        <p:pic>
          <p:nvPicPr>
            <p:cNvPr id="4" name="Picture 3">
              <a:extLst>
                <a:ext uri="{FF2B5EF4-FFF2-40B4-BE49-F238E27FC236}">
                  <a16:creationId xmlns:a16="http://schemas.microsoft.com/office/drawing/2014/main" id="{2B93D424-F423-7EB1-7400-62A77B1B2290}"/>
                </a:ext>
              </a:extLst>
            </p:cNvPr>
            <p:cNvPicPr>
              <a:picLocks noChangeAspect="1"/>
            </p:cNvPicPr>
            <p:nvPr/>
          </p:nvPicPr>
          <p:blipFill>
            <a:blip r:embed="rId3"/>
            <a:srcRect b="33555"/>
            <a:stretch>
              <a:fillRect/>
            </a:stretch>
          </p:blipFill>
          <p:spPr>
            <a:xfrm>
              <a:off x="581197" y="1644502"/>
              <a:ext cx="5196928" cy="24384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FCB5120F-592E-7836-A3D1-517438F15638}"/>
                </a:ext>
              </a:extLst>
            </p:cNvPr>
            <p:cNvSpPr/>
            <p:nvPr/>
          </p:nvSpPr>
          <p:spPr>
            <a:xfrm>
              <a:off x="1981200" y="1752600"/>
              <a:ext cx="2514600" cy="533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D9C5245-C037-BAA0-C449-6FE2794EBBE3}"/>
              </a:ext>
            </a:extLst>
          </p:cNvPr>
          <p:cNvSpPr txBox="1"/>
          <p:nvPr/>
        </p:nvSpPr>
        <p:spPr>
          <a:xfrm>
            <a:off x="647084" y="1665922"/>
            <a:ext cx="8908153" cy="1763078"/>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pPr marL="285750" indent="-285750">
              <a:buFont typeface="Arial" panose="020B0604020202020204" pitchFamily="34" charset="0"/>
              <a:buChar char="•"/>
            </a:pPr>
            <a:r>
              <a:rPr lang="en-US" b="1">
                <a:solidFill>
                  <a:srgbClr val="1F4283"/>
                </a:solidFill>
                <a:latin typeface="Arial" panose="020B0604020202020204" pitchFamily="34" charset="0"/>
                <a:cs typeface="Arial" panose="020B0604020202020204" pitchFamily="34" charset="0"/>
              </a:rPr>
              <a:t>STEP 1 </a:t>
            </a:r>
            <a:r>
              <a:rPr lang="en-US">
                <a:solidFill>
                  <a:srgbClr val="1F4283"/>
                </a:solidFill>
                <a:latin typeface="Arial" panose="020B0604020202020204" pitchFamily="34" charset="0"/>
                <a:cs typeface="Arial" panose="020B0604020202020204" pitchFamily="34" charset="0"/>
              </a:rPr>
              <a:t>consists of completing a one-page </a:t>
            </a:r>
            <a:r>
              <a:rPr lang="en-US" i="1">
                <a:solidFill>
                  <a:srgbClr val="1F4283"/>
                </a:solidFill>
                <a:latin typeface="Arial" panose="020B0604020202020204" pitchFamily="34" charset="0"/>
                <a:cs typeface="Arial" panose="020B0604020202020204" pitchFamily="34" charset="0"/>
              </a:rPr>
              <a:t>Request for Product Consideration Application </a:t>
            </a:r>
            <a:r>
              <a:rPr lang="en-US">
                <a:solidFill>
                  <a:srgbClr val="1F4283"/>
                </a:solidFill>
                <a:latin typeface="Arial" panose="020B0604020202020204" pitchFamily="34" charset="0"/>
                <a:cs typeface="Arial" panose="020B0604020202020204" pitchFamily="34" charset="0"/>
              </a:rPr>
              <a:t>and providing the product literature shown below. </a:t>
            </a:r>
          </a:p>
          <a:p>
            <a:pPr marL="285750" indent="-285750">
              <a:buFont typeface="Arial" panose="020B0604020202020204" pitchFamily="34" charset="0"/>
              <a:buChar char="•"/>
            </a:pPr>
            <a:r>
              <a:rPr lang="en-US">
                <a:solidFill>
                  <a:srgbClr val="1F4283"/>
                </a:solidFill>
                <a:latin typeface="Arial" panose="020B0604020202020204" pitchFamily="34" charset="0"/>
                <a:cs typeface="Arial" panose="020B0604020202020204" pitchFamily="34" charset="0"/>
              </a:rPr>
              <a:t>This information is submitted via a portal (</a:t>
            </a:r>
            <a:r>
              <a:rPr lang="en-US" b="1">
                <a:solidFill>
                  <a:srgbClr val="1F4283"/>
                </a:solidFill>
                <a:latin typeface="Arial" panose="020B0604020202020204" pitchFamily="34" charset="0"/>
                <a:cs typeface="Arial" panose="020B0604020202020204" pitchFamily="34" charset="0"/>
              </a:rPr>
              <a:t>PATH</a:t>
            </a:r>
            <a:r>
              <a:rPr lang="en-US">
                <a:solidFill>
                  <a:srgbClr val="1F4283"/>
                </a:solidFill>
                <a:latin typeface="Arial" panose="020B0604020202020204" pitchFamily="34" charset="0"/>
                <a:cs typeface="Arial" panose="020B0604020202020204" pitchFamily="34" charset="0"/>
              </a:rPr>
              <a:t>) which requires an account. </a:t>
            </a:r>
          </a:p>
          <a:p>
            <a:pPr marL="285750" indent="-285750">
              <a:buFont typeface="Arial" panose="020B0604020202020204" pitchFamily="34" charset="0"/>
              <a:buChar char="•"/>
            </a:pPr>
            <a:r>
              <a:rPr lang="en-US">
                <a:solidFill>
                  <a:srgbClr val="1F4283"/>
                </a:solidFill>
                <a:latin typeface="Arial" panose="020B0604020202020204" pitchFamily="34" charset="0"/>
                <a:cs typeface="Arial" panose="020B0604020202020204" pitchFamily="34" charset="0"/>
              </a:rPr>
              <a:t>The account instructions link is found on the </a:t>
            </a:r>
            <a:r>
              <a:rPr lang="en-US" u="sng">
                <a:solidFill>
                  <a:srgbClr val="1F4283"/>
                </a:solidFill>
                <a:latin typeface="Arial" panose="020B0604020202020204" pitchFamily="34" charset="0"/>
                <a:cs typeface="Arial" panose="020B0604020202020204" pitchFamily="34" charset="0"/>
              </a:rPr>
              <a:t>TERL Product Approval Process page</a:t>
            </a:r>
            <a:r>
              <a:rPr lang="en-US">
                <a:solidFill>
                  <a:srgbClr val="1F4283"/>
                </a:solidFill>
                <a:latin typeface="Arial" panose="020B0604020202020204" pitchFamily="34" charset="0"/>
                <a:cs typeface="Arial" panose="020B0604020202020204" pitchFamily="34" charset="0"/>
              </a:rPr>
              <a:t>.</a:t>
            </a:r>
          </a:p>
        </p:txBody>
      </p:sp>
      <p:pic>
        <p:nvPicPr>
          <p:cNvPr id="8" name="Picture 7" descr="Graphical user interface, diagram">
            <a:extLst>
              <a:ext uri="{FF2B5EF4-FFF2-40B4-BE49-F238E27FC236}">
                <a16:creationId xmlns:a16="http://schemas.microsoft.com/office/drawing/2014/main" id="{727E3263-15E6-CAB7-F1A4-D4A68C5A7B70}"/>
              </a:ext>
            </a:extLst>
          </p:cNvPr>
          <p:cNvPicPr>
            <a:picLocks noChangeAspect="1"/>
          </p:cNvPicPr>
          <p:nvPr/>
        </p:nvPicPr>
        <p:blipFill>
          <a:blip r:embed="rId4"/>
          <a:stretch>
            <a:fillRect/>
          </a:stretch>
        </p:blipFill>
        <p:spPr>
          <a:xfrm>
            <a:off x="9679229" y="563880"/>
            <a:ext cx="2055571" cy="1463040"/>
          </a:xfrm>
          <a:prstGeom prst="rect">
            <a:avLst/>
          </a:prstGeom>
        </p:spPr>
      </p:pic>
      <p:sp>
        <p:nvSpPr>
          <p:cNvPr id="19" name="Oval 18">
            <a:extLst>
              <a:ext uri="{FF2B5EF4-FFF2-40B4-BE49-F238E27FC236}">
                <a16:creationId xmlns:a16="http://schemas.microsoft.com/office/drawing/2014/main" id="{E7FCF440-A11C-B027-C986-84D362A83B1D}"/>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grpSp>
        <p:nvGrpSpPr>
          <p:cNvPr id="21" name="Group 20">
            <a:extLst>
              <a:ext uri="{FF2B5EF4-FFF2-40B4-BE49-F238E27FC236}">
                <a16:creationId xmlns:a16="http://schemas.microsoft.com/office/drawing/2014/main" id="{6A7A4602-1FBE-B3F8-9E14-E83BD372FF6A}"/>
              </a:ext>
            </a:extLst>
          </p:cNvPr>
          <p:cNvGrpSpPr/>
          <p:nvPr/>
        </p:nvGrpSpPr>
        <p:grpSpPr>
          <a:xfrm>
            <a:off x="5867400" y="3657600"/>
            <a:ext cx="6162675" cy="1914525"/>
            <a:chOff x="5867400" y="3657600"/>
            <a:chExt cx="6162675" cy="1914525"/>
          </a:xfrm>
        </p:grpSpPr>
        <p:grpSp>
          <p:nvGrpSpPr>
            <p:cNvPr id="11" name="Group 10">
              <a:extLst>
                <a:ext uri="{FF2B5EF4-FFF2-40B4-BE49-F238E27FC236}">
                  <a16:creationId xmlns:a16="http://schemas.microsoft.com/office/drawing/2014/main" id="{1FBE46B2-1CC0-28F2-93A6-967A3299FDB0}"/>
                </a:ext>
              </a:extLst>
            </p:cNvPr>
            <p:cNvGrpSpPr/>
            <p:nvPr/>
          </p:nvGrpSpPr>
          <p:grpSpPr>
            <a:xfrm>
              <a:off x="5867400" y="3657600"/>
              <a:ext cx="6162675" cy="1914525"/>
              <a:chOff x="5867400" y="3505200"/>
              <a:chExt cx="6162675" cy="1914525"/>
            </a:xfrm>
          </p:grpSpPr>
          <p:pic>
            <p:nvPicPr>
              <p:cNvPr id="7" name="Picture 6">
                <a:extLst>
                  <a:ext uri="{FF2B5EF4-FFF2-40B4-BE49-F238E27FC236}">
                    <a16:creationId xmlns:a16="http://schemas.microsoft.com/office/drawing/2014/main" id="{9384C19F-AAE7-5618-CD39-F9C33B728B9B}"/>
                  </a:ext>
                </a:extLst>
              </p:cNvPr>
              <p:cNvPicPr>
                <a:picLocks noChangeAspect="1"/>
              </p:cNvPicPr>
              <p:nvPr/>
            </p:nvPicPr>
            <p:blipFill>
              <a:blip r:embed="rId5"/>
              <a:stretch>
                <a:fillRect/>
              </a:stretch>
            </p:blipFill>
            <p:spPr>
              <a:xfrm>
                <a:off x="5867400" y="3505200"/>
                <a:ext cx="6162675" cy="191452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BF12346F-27A8-A579-0212-C27D8D910E54}"/>
                  </a:ext>
                </a:extLst>
              </p:cNvPr>
              <p:cNvSpPr/>
              <p:nvPr/>
            </p:nvSpPr>
            <p:spPr>
              <a:xfrm>
                <a:off x="6096000" y="4914900"/>
                <a:ext cx="5715000" cy="504825"/>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6AB739BF-EFE9-F8A4-81A3-E06E3611E1DF}"/>
                </a:ext>
              </a:extLst>
            </p:cNvPr>
            <p:cNvSpPr/>
            <p:nvPr/>
          </p:nvSpPr>
          <p:spPr>
            <a:xfrm>
              <a:off x="5920822" y="3676650"/>
              <a:ext cx="4137577" cy="28575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25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295400"/>
            <a:ext cx="9753600" cy="1447800"/>
          </a:xfrm>
        </p:spPr>
        <p:txBody>
          <a:bodyPr>
            <a:normAutofit fontScale="90000"/>
          </a:bodyPr>
          <a:lstStyle/>
          <a:p>
            <a:r>
              <a:rPr lang="en-US" sz="4000" dirty="0"/>
              <a:t>Approved Product List Process for the Traffic Engineering Research Laboratory</a:t>
            </a:r>
          </a:p>
        </p:txBody>
      </p:sp>
      <p:sp>
        <p:nvSpPr>
          <p:cNvPr id="3" name="Subtitle 2"/>
          <p:cNvSpPr>
            <a:spLocks noGrp="1"/>
          </p:cNvSpPr>
          <p:nvPr>
            <p:ph type="subTitle" idx="1"/>
          </p:nvPr>
        </p:nvSpPr>
        <p:spPr>
          <a:xfrm>
            <a:off x="1143000" y="3124200"/>
            <a:ext cx="9753600" cy="1676399"/>
          </a:xfrm>
        </p:spPr>
        <p:txBody>
          <a:bodyPr/>
          <a:lstStyle/>
          <a:p>
            <a:r>
              <a:rPr lang="en-US" dirty="0">
                <a:solidFill>
                  <a:srgbClr val="1F4283"/>
                </a:solidFill>
              </a:rPr>
              <a:t>FDOT Traffic Engineering and Operations Office</a:t>
            </a:r>
          </a:p>
          <a:p>
            <a:r>
              <a:rPr lang="en-US" dirty="0">
                <a:solidFill>
                  <a:srgbClr val="1F4283"/>
                </a:solidFill>
              </a:rPr>
              <a:t>Traffic Engineering Research Laboratory (TERL)</a:t>
            </a:r>
          </a:p>
          <a:p>
            <a:r>
              <a:rPr lang="en-US" dirty="0">
                <a:solidFill>
                  <a:srgbClr val="1F4283"/>
                </a:solidFill>
              </a:rPr>
              <a:t>2612 Springhill Rd</a:t>
            </a:r>
          </a:p>
          <a:p>
            <a:r>
              <a:rPr lang="en-US" dirty="0">
                <a:solidFill>
                  <a:srgbClr val="1F4283"/>
                </a:solidFill>
              </a:rPr>
              <a:t>Tallahassee, FL 32305</a:t>
            </a:r>
          </a:p>
          <a:p>
            <a:endParaRPr lang="en-US" dirty="0">
              <a:solidFill>
                <a:srgbClr val="1F4283"/>
              </a:solidFill>
            </a:endParaRPr>
          </a:p>
        </p:txBody>
      </p:sp>
      <p:pic>
        <p:nvPicPr>
          <p:cNvPr id="4" name="Picture 3">
            <a:extLst>
              <a:ext uri="{FF2B5EF4-FFF2-40B4-BE49-F238E27FC236}">
                <a16:creationId xmlns:a16="http://schemas.microsoft.com/office/drawing/2014/main" id="{D502E981-3CB0-186F-B755-C8801A12DC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94684" y="4764024"/>
            <a:ext cx="6450232" cy="1408176"/>
          </a:xfrm>
          <a:prstGeom prst="rect">
            <a:avLst/>
          </a:prstGeom>
        </p:spPr>
      </p:pic>
      <p:sp>
        <p:nvSpPr>
          <p:cNvPr id="5" name="TextBox 4">
            <a:extLst>
              <a:ext uri="{FF2B5EF4-FFF2-40B4-BE49-F238E27FC236}">
                <a16:creationId xmlns:a16="http://schemas.microsoft.com/office/drawing/2014/main" id="{194D677D-8E2C-66BB-5A87-572B7D380D08}"/>
              </a:ext>
            </a:extLst>
          </p:cNvPr>
          <p:cNvSpPr txBox="1"/>
          <p:nvPr/>
        </p:nvSpPr>
        <p:spPr>
          <a:xfrm>
            <a:off x="11119104" y="5946719"/>
            <a:ext cx="972312" cy="307777"/>
          </a:xfrm>
          <a:prstGeom prst="rect">
            <a:avLst/>
          </a:prstGeom>
          <a:noFill/>
        </p:spPr>
        <p:txBody>
          <a:bodyPr wrap="square" rtlCol="0">
            <a:spAutoFit/>
          </a:bodyPr>
          <a:lstStyle/>
          <a:p>
            <a:r>
              <a:rPr lang="en-US" sz="1400" b="1" dirty="0">
                <a:solidFill>
                  <a:srgbClr val="1F4283"/>
                </a:solidFill>
                <a:latin typeface="Arial" panose="020B0604020202020204" pitchFamily="34" charset="0"/>
                <a:ea typeface="+mj-ea"/>
                <a:cs typeface="Arial" panose="020B0604020202020204" pitchFamily="34" charset="0"/>
              </a:rPr>
              <a:t>6/11/2026</a:t>
            </a:r>
          </a:p>
        </p:txBody>
      </p:sp>
    </p:spTree>
    <p:extLst>
      <p:ext uri="{BB962C8B-B14F-4D97-AF65-F5344CB8AC3E}">
        <p14:creationId xmlns:p14="http://schemas.microsoft.com/office/powerpoint/2010/main" val="7910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A47A294C-C68A-092B-EDCD-55B5EFE9E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EBB80-3548-1988-694F-5D04EADC7118}"/>
              </a:ext>
            </a:extLst>
          </p:cNvPr>
          <p:cNvSpPr>
            <a:spLocks noGrp="1"/>
          </p:cNvSpPr>
          <p:nvPr>
            <p:ph type="title"/>
          </p:nvPr>
        </p:nvSpPr>
        <p:spPr>
          <a:xfrm>
            <a:off x="581192" y="990600"/>
            <a:ext cx="11029616" cy="609600"/>
          </a:xfrm>
        </p:spPr>
        <p:txBody>
          <a:bodyPr anchor="t">
            <a:normAutofit/>
          </a:bodyPr>
          <a:lstStyle/>
          <a:p>
            <a:r>
              <a:rPr lang="en-US" sz="2800"/>
              <a:t>How To Get A Product Listed On The APL</a:t>
            </a:r>
          </a:p>
        </p:txBody>
      </p:sp>
      <p:sp>
        <p:nvSpPr>
          <p:cNvPr id="9" name="TextBox 8">
            <a:extLst>
              <a:ext uri="{FF2B5EF4-FFF2-40B4-BE49-F238E27FC236}">
                <a16:creationId xmlns:a16="http://schemas.microsoft.com/office/drawing/2014/main" id="{0773C2AA-602A-171E-B6F3-76FC785CDA2E}"/>
              </a:ext>
            </a:extLst>
          </p:cNvPr>
          <p:cNvSpPr txBox="1"/>
          <p:nvPr/>
        </p:nvSpPr>
        <p:spPr>
          <a:xfrm>
            <a:off x="990598" y="2878037"/>
            <a:ext cx="9144000" cy="1193750"/>
          </a:xfrm>
          <a:prstGeom prst="snip2DiagRect">
            <a:avLst/>
          </a:prstGeom>
          <a:solidFill>
            <a:schemeClr val="accent1">
              <a:lumMod val="10000"/>
              <a:lumOff val="90000"/>
            </a:schemeClr>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pPr algn="ctr">
              <a:spcAft>
                <a:spcPts val="600"/>
              </a:spcAft>
            </a:pPr>
            <a:r>
              <a:rPr lang="en-US" b="1">
                <a:solidFill>
                  <a:srgbClr val="1F4283"/>
                </a:solidFill>
                <a:latin typeface="Arial" panose="020B0604020202020204" pitchFamily="34" charset="0"/>
                <a:cs typeface="Arial" panose="020B0604020202020204" pitchFamily="34" charset="0"/>
              </a:rPr>
              <a:t>TERL Response In STEP 1:</a:t>
            </a:r>
          </a:p>
          <a:p>
            <a:r>
              <a:rPr lang="en-US">
                <a:solidFill>
                  <a:srgbClr val="1F4283"/>
                </a:solidFill>
                <a:latin typeface="Arial" panose="020B0604020202020204" pitchFamily="34" charset="0"/>
                <a:cs typeface="Arial" panose="020B0604020202020204" pitchFamily="34" charset="0"/>
              </a:rPr>
              <a:t>TERL sends an email, typically within </a:t>
            </a:r>
            <a:r>
              <a:rPr lang="en-US" b="1">
                <a:solidFill>
                  <a:srgbClr val="1F4283"/>
                </a:solidFill>
                <a:latin typeface="Arial" panose="020B0604020202020204" pitchFamily="34" charset="0"/>
                <a:cs typeface="Arial" panose="020B0604020202020204" pitchFamily="34" charset="0"/>
              </a:rPr>
              <a:t>14</a:t>
            </a:r>
            <a:r>
              <a:rPr lang="en-US">
                <a:solidFill>
                  <a:srgbClr val="1F4283"/>
                </a:solidFill>
                <a:latin typeface="Arial" panose="020B0604020202020204" pitchFamily="34" charset="0"/>
                <a:cs typeface="Arial" panose="020B0604020202020204" pitchFamily="34" charset="0"/>
              </a:rPr>
              <a:t> calendar days, indicating next step to follow if product is within scope of the APL.</a:t>
            </a:r>
          </a:p>
        </p:txBody>
      </p:sp>
      <p:pic>
        <p:nvPicPr>
          <p:cNvPr id="6" name="Picture 5" descr="Graphical user interface, diagram">
            <a:extLst>
              <a:ext uri="{FF2B5EF4-FFF2-40B4-BE49-F238E27FC236}">
                <a16:creationId xmlns:a16="http://schemas.microsoft.com/office/drawing/2014/main" id="{98B9688C-AD49-A55E-3807-5DC53B61776C}"/>
              </a:ext>
            </a:extLst>
          </p:cNvPr>
          <p:cNvPicPr>
            <a:picLocks noChangeAspect="1"/>
          </p:cNvPicPr>
          <p:nvPr/>
        </p:nvPicPr>
        <p:blipFill>
          <a:blip r:embed="rId3"/>
          <a:stretch>
            <a:fillRect/>
          </a:stretch>
        </p:blipFill>
        <p:spPr>
          <a:xfrm>
            <a:off x="9679229" y="563880"/>
            <a:ext cx="2055571" cy="1463040"/>
          </a:xfrm>
          <a:prstGeom prst="rect">
            <a:avLst/>
          </a:prstGeom>
        </p:spPr>
      </p:pic>
    </p:spTree>
    <p:extLst>
      <p:ext uri="{BB962C8B-B14F-4D97-AF65-F5344CB8AC3E}">
        <p14:creationId xmlns:p14="http://schemas.microsoft.com/office/powerpoint/2010/main" val="41821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89A2141-F87D-C87D-D547-0EB338F69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C912C-5636-E73A-52B3-7D09DD6790E7}"/>
              </a:ext>
            </a:extLst>
          </p:cNvPr>
          <p:cNvSpPr>
            <a:spLocks noGrp="1"/>
          </p:cNvSpPr>
          <p:nvPr>
            <p:ph type="title"/>
          </p:nvPr>
        </p:nvSpPr>
        <p:spPr/>
        <p:txBody>
          <a:bodyPr>
            <a:normAutofit/>
          </a:bodyPr>
          <a:lstStyle/>
          <a:p>
            <a:r>
              <a:rPr lang="en-US" sz="2800"/>
              <a:t>How To Get A Product Listed On The APL</a:t>
            </a:r>
          </a:p>
        </p:txBody>
      </p:sp>
      <p:sp>
        <p:nvSpPr>
          <p:cNvPr id="3" name="Content Placeholder 2">
            <a:extLst>
              <a:ext uri="{FF2B5EF4-FFF2-40B4-BE49-F238E27FC236}">
                <a16:creationId xmlns:a16="http://schemas.microsoft.com/office/drawing/2014/main" id="{F159B16E-5A5A-E0F9-4F00-8666984F4E5C}"/>
              </a:ext>
            </a:extLst>
          </p:cNvPr>
          <p:cNvSpPr>
            <a:spLocks noGrp="1"/>
          </p:cNvSpPr>
          <p:nvPr>
            <p:ph idx="1"/>
          </p:nvPr>
        </p:nvSpPr>
        <p:spPr>
          <a:xfrm>
            <a:off x="581192" y="2362200"/>
            <a:ext cx="11029615" cy="3581400"/>
          </a:xfrm>
        </p:spPr>
        <p:txBody>
          <a:bodyPr>
            <a:normAutofit/>
          </a:bodyPr>
          <a:lstStyle/>
          <a:p>
            <a:pPr>
              <a:buFont typeface="Arial" panose="020B0604020202020204" pitchFamily="34" charset="0"/>
              <a:buChar char="•"/>
            </a:pPr>
            <a:r>
              <a:rPr lang="en-US" sz="2200" b="0">
                <a:solidFill>
                  <a:srgbClr val="153879"/>
                </a:solidFill>
              </a:rPr>
              <a:t>The applicant is required to undergo an evaluation of their internal quality system based on the </a:t>
            </a:r>
            <a:r>
              <a:rPr lang="en-US" sz="2200" i="1">
                <a:solidFill>
                  <a:srgbClr val="153879"/>
                </a:solidFill>
              </a:rPr>
              <a:t>ISO 9001 Standard</a:t>
            </a:r>
            <a:r>
              <a:rPr lang="en-US" sz="2200" b="0">
                <a:solidFill>
                  <a:srgbClr val="153879"/>
                </a:solidFill>
              </a:rPr>
              <a:t>, as described in </a:t>
            </a:r>
            <a:r>
              <a:rPr lang="en-US" sz="2200" b="0" i="1">
                <a:solidFill>
                  <a:srgbClr val="153879"/>
                </a:solidFill>
              </a:rPr>
              <a:t>Section 5</a:t>
            </a:r>
            <a:r>
              <a:rPr lang="en-US" sz="2200" b="0">
                <a:solidFill>
                  <a:srgbClr val="153879"/>
                </a:solidFill>
              </a:rPr>
              <a:t> of the </a:t>
            </a:r>
            <a:r>
              <a:rPr lang="en-US" sz="2200" b="0" i="1">
                <a:solidFill>
                  <a:srgbClr val="153879"/>
                </a:solidFill>
              </a:rPr>
              <a:t>Product Certification Handbook</a:t>
            </a:r>
            <a:r>
              <a:rPr lang="en-US" sz="2200" b="0">
                <a:solidFill>
                  <a:srgbClr val="153879"/>
                </a:solidFill>
              </a:rPr>
              <a:t>. </a:t>
            </a:r>
          </a:p>
          <a:p>
            <a:pPr>
              <a:buFont typeface="Arial" panose="020B0604020202020204" pitchFamily="34" charset="0"/>
              <a:buChar char="•"/>
            </a:pPr>
            <a:r>
              <a:rPr lang="en-US" sz="2200" b="0">
                <a:solidFill>
                  <a:srgbClr val="153879"/>
                </a:solidFill>
              </a:rPr>
              <a:t>ISO 9001 certification is NOT required.</a:t>
            </a:r>
          </a:p>
          <a:p>
            <a:pPr>
              <a:buFont typeface="Arial" panose="020B0604020202020204" pitchFamily="34" charset="0"/>
              <a:buChar char="•"/>
            </a:pPr>
            <a:r>
              <a:rPr lang="en-US" sz="2200" b="0">
                <a:solidFill>
                  <a:srgbClr val="153879"/>
                </a:solidFill>
              </a:rPr>
              <a:t>The applicant will be provided instructions that include the required quality system documentation to submit. </a:t>
            </a:r>
          </a:p>
          <a:p>
            <a:pPr>
              <a:buFont typeface="Arial" panose="020B0604020202020204" pitchFamily="34" charset="0"/>
              <a:buChar char="•"/>
            </a:pPr>
            <a:r>
              <a:rPr lang="en-US" sz="2200" b="0">
                <a:solidFill>
                  <a:srgbClr val="153879"/>
                </a:solidFill>
              </a:rPr>
              <a:t>Upon acceptance of the quality system, the applicant will be directed to proceed to </a:t>
            </a:r>
            <a:r>
              <a:rPr lang="en-US" sz="2200">
                <a:solidFill>
                  <a:srgbClr val="153879"/>
                </a:solidFill>
              </a:rPr>
              <a:t>STEP 3</a:t>
            </a:r>
            <a:r>
              <a:rPr lang="en-US" sz="2200" b="0">
                <a:solidFill>
                  <a:srgbClr val="153879"/>
                </a:solidFill>
              </a:rPr>
              <a:t>. </a:t>
            </a:r>
          </a:p>
        </p:txBody>
      </p:sp>
      <p:pic>
        <p:nvPicPr>
          <p:cNvPr id="6" name="Picture 5" descr="Graphical user interface, text">
            <a:extLst>
              <a:ext uri="{FF2B5EF4-FFF2-40B4-BE49-F238E27FC236}">
                <a16:creationId xmlns:a16="http://schemas.microsoft.com/office/drawing/2014/main" id="{B196B50B-113F-5D34-BFE3-FB94DDE3ABBD}"/>
              </a:ext>
            </a:extLst>
          </p:cNvPr>
          <p:cNvPicPr>
            <a:picLocks noChangeAspect="1"/>
          </p:cNvPicPr>
          <p:nvPr/>
        </p:nvPicPr>
        <p:blipFill>
          <a:blip r:embed="rId3"/>
          <a:stretch>
            <a:fillRect/>
          </a:stretch>
        </p:blipFill>
        <p:spPr>
          <a:xfrm>
            <a:off x="9638504" y="563880"/>
            <a:ext cx="2096296" cy="1463040"/>
          </a:xfrm>
          <a:prstGeom prst="rect">
            <a:avLst/>
          </a:prstGeom>
        </p:spPr>
      </p:pic>
      <p:sp>
        <p:nvSpPr>
          <p:cNvPr id="4" name="Rectangle: Rounded Corners 3">
            <a:extLst>
              <a:ext uri="{FF2B5EF4-FFF2-40B4-BE49-F238E27FC236}">
                <a16:creationId xmlns:a16="http://schemas.microsoft.com/office/drawing/2014/main" id="{B0039933-6553-3EBB-CE64-488B58453B8A}"/>
              </a:ext>
              <a:ext uri="{C183D7F6-B498-43B3-948B-1728B52AA6E4}">
                <adec:decorative xmlns:adec="http://schemas.microsoft.com/office/drawing/2017/decorative" val="1"/>
              </a:ext>
            </a:extLst>
          </p:cNvPr>
          <p:cNvSpPr/>
          <p:nvPr/>
        </p:nvSpPr>
        <p:spPr>
          <a:xfrm>
            <a:off x="228600" y="2133600"/>
            <a:ext cx="11382203" cy="3505200"/>
          </a:xfrm>
          <a:prstGeom prst="roundRect">
            <a:avLst/>
          </a:prstGeom>
          <a:noFill/>
          <a:ln w="34925">
            <a:solidFill>
              <a:srgbClr val="1538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50FDF88-D192-732D-2BA1-3E27CA538B7E}"/>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4518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990600"/>
            <a:ext cx="11029616" cy="609600"/>
          </a:xfrm>
        </p:spPr>
        <p:txBody>
          <a:bodyPr anchor="t">
            <a:normAutofit/>
          </a:bodyPr>
          <a:lstStyle/>
          <a:p>
            <a:r>
              <a:rPr lang="en-US" sz="2800"/>
              <a:t>How To Get A Product Listed On The APL</a:t>
            </a:r>
          </a:p>
        </p:txBody>
      </p:sp>
      <p:sp>
        <p:nvSpPr>
          <p:cNvPr id="4" name="TextBox 3">
            <a:extLst>
              <a:ext uri="{FF2B5EF4-FFF2-40B4-BE49-F238E27FC236}">
                <a16:creationId xmlns:a16="http://schemas.microsoft.com/office/drawing/2014/main" id="{F84BB6D0-3CD4-B9B0-7B4E-7E6D708DF496}"/>
              </a:ext>
            </a:extLst>
          </p:cNvPr>
          <p:cNvSpPr txBox="1"/>
          <p:nvPr/>
        </p:nvSpPr>
        <p:spPr>
          <a:xfrm>
            <a:off x="685800" y="1819454"/>
            <a:ext cx="8077200"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b="1">
                <a:solidFill>
                  <a:srgbClr val="1F4283"/>
                </a:solidFill>
                <a:latin typeface="Arial" panose="020B0604020202020204" pitchFamily="34" charset="0"/>
                <a:cs typeface="Arial" panose="020B0604020202020204" pitchFamily="34" charset="0"/>
              </a:rPr>
              <a:t>STEP 2 </a:t>
            </a:r>
            <a:r>
              <a:rPr lang="en-US">
                <a:solidFill>
                  <a:srgbClr val="1F4283"/>
                </a:solidFill>
                <a:latin typeface="Arial" panose="020B0604020202020204" pitchFamily="34" charset="0"/>
                <a:cs typeface="Arial" panose="020B0604020202020204" pitchFamily="34" charset="0"/>
              </a:rPr>
              <a:t>consists of completing a three-page </a:t>
            </a:r>
            <a:r>
              <a:rPr lang="en-US" i="1">
                <a:solidFill>
                  <a:srgbClr val="1F4283"/>
                </a:solidFill>
                <a:latin typeface="Arial" panose="020B0604020202020204" pitchFamily="34" charset="0"/>
                <a:cs typeface="Arial" panose="020B0604020202020204" pitchFamily="34" charset="0"/>
              </a:rPr>
              <a:t>Acceptable Quality System List Application </a:t>
            </a:r>
            <a:r>
              <a:rPr lang="en-US">
                <a:solidFill>
                  <a:srgbClr val="1F4283"/>
                </a:solidFill>
                <a:latin typeface="Arial" panose="020B0604020202020204" pitchFamily="34" charset="0"/>
                <a:cs typeface="Arial" panose="020B0604020202020204" pitchFamily="34" charset="0"/>
              </a:rPr>
              <a:t>and providing the supporting information below.</a:t>
            </a:r>
          </a:p>
        </p:txBody>
      </p:sp>
      <p:grpSp>
        <p:nvGrpSpPr>
          <p:cNvPr id="9" name="Group 8">
            <a:extLst>
              <a:ext uri="{FF2B5EF4-FFF2-40B4-BE49-F238E27FC236}">
                <a16:creationId xmlns:a16="http://schemas.microsoft.com/office/drawing/2014/main" id="{5BA5F65B-7173-CB73-3C65-DE90B301ABDD}"/>
              </a:ext>
            </a:extLst>
          </p:cNvPr>
          <p:cNvGrpSpPr/>
          <p:nvPr/>
        </p:nvGrpSpPr>
        <p:grpSpPr>
          <a:xfrm>
            <a:off x="457200" y="2959608"/>
            <a:ext cx="6238708" cy="2831592"/>
            <a:chOff x="466892" y="1524000"/>
            <a:chExt cx="6238708" cy="2831592"/>
          </a:xfrm>
        </p:grpSpPr>
        <p:pic>
          <p:nvPicPr>
            <p:cNvPr id="8" name="Picture 7" descr="Table, letter&#10;&#10;AI-generated content may be incorrect.">
              <a:extLst>
                <a:ext uri="{FF2B5EF4-FFF2-40B4-BE49-F238E27FC236}">
                  <a16:creationId xmlns:a16="http://schemas.microsoft.com/office/drawing/2014/main" id="{064C83B1-DE99-0E0C-4129-522161F5CE5D}"/>
                </a:ext>
              </a:extLst>
            </p:cNvPr>
            <p:cNvPicPr>
              <a:picLocks noChangeAspect="1"/>
            </p:cNvPicPr>
            <p:nvPr/>
          </p:nvPicPr>
          <p:blipFill>
            <a:blip r:embed="rId3"/>
            <a:srcRect l="1797" t="2621"/>
            <a:stretch>
              <a:fillRect/>
            </a:stretch>
          </p:blipFill>
          <p:spPr>
            <a:xfrm>
              <a:off x="466892" y="1524000"/>
              <a:ext cx="6238708" cy="283159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2070081-AAFE-7E8E-2BBA-1BB1B52A4970}"/>
                </a:ext>
              </a:extLst>
            </p:cNvPr>
            <p:cNvSpPr/>
            <p:nvPr/>
          </p:nvSpPr>
          <p:spPr>
            <a:xfrm>
              <a:off x="1985772" y="1524000"/>
              <a:ext cx="3424428" cy="6858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Graphical user interface, text">
            <a:extLst>
              <a:ext uri="{FF2B5EF4-FFF2-40B4-BE49-F238E27FC236}">
                <a16:creationId xmlns:a16="http://schemas.microsoft.com/office/drawing/2014/main" id="{28031CB8-ABAD-7693-9426-A0D8267AA78F}"/>
              </a:ext>
            </a:extLst>
          </p:cNvPr>
          <p:cNvPicPr>
            <a:picLocks noChangeAspect="1"/>
          </p:cNvPicPr>
          <p:nvPr/>
        </p:nvPicPr>
        <p:blipFill>
          <a:blip r:embed="rId4"/>
          <a:stretch>
            <a:fillRect/>
          </a:stretch>
        </p:blipFill>
        <p:spPr>
          <a:xfrm>
            <a:off x="9638504" y="563880"/>
            <a:ext cx="2096296" cy="1463040"/>
          </a:xfrm>
          <a:prstGeom prst="rect">
            <a:avLst/>
          </a:prstGeom>
        </p:spPr>
      </p:pic>
      <p:sp>
        <p:nvSpPr>
          <p:cNvPr id="11" name="Oval 10">
            <a:extLst>
              <a:ext uri="{FF2B5EF4-FFF2-40B4-BE49-F238E27FC236}">
                <a16:creationId xmlns:a16="http://schemas.microsoft.com/office/drawing/2014/main" id="{CCC46855-2F70-CAF6-8800-C7991E7E3A7E}"/>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grpSp>
        <p:nvGrpSpPr>
          <p:cNvPr id="14" name="Group 13">
            <a:extLst>
              <a:ext uri="{FF2B5EF4-FFF2-40B4-BE49-F238E27FC236}">
                <a16:creationId xmlns:a16="http://schemas.microsoft.com/office/drawing/2014/main" id="{906C3FCA-60B8-C043-5131-5A3256235E8F}"/>
              </a:ext>
            </a:extLst>
          </p:cNvPr>
          <p:cNvGrpSpPr/>
          <p:nvPr/>
        </p:nvGrpSpPr>
        <p:grpSpPr>
          <a:xfrm>
            <a:off x="6791494" y="2617848"/>
            <a:ext cx="5095875" cy="3084350"/>
            <a:chOff x="6791494" y="2617848"/>
            <a:chExt cx="5095875" cy="3084350"/>
          </a:xfrm>
        </p:grpSpPr>
        <p:grpSp>
          <p:nvGrpSpPr>
            <p:cNvPr id="12" name="Group 11">
              <a:extLst>
                <a:ext uri="{FF2B5EF4-FFF2-40B4-BE49-F238E27FC236}">
                  <a16:creationId xmlns:a16="http://schemas.microsoft.com/office/drawing/2014/main" id="{C3CA9658-4BFC-B6F4-523C-3CC8F2850DC5}"/>
                </a:ext>
              </a:extLst>
            </p:cNvPr>
            <p:cNvGrpSpPr/>
            <p:nvPr/>
          </p:nvGrpSpPr>
          <p:grpSpPr>
            <a:xfrm>
              <a:off x="6791494" y="2617848"/>
              <a:ext cx="5095875" cy="3084350"/>
              <a:chOff x="6858000" y="3164050"/>
              <a:chExt cx="5095875" cy="3084350"/>
            </a:xfrm>
          </p:grpSpPr>
          <p:pic>
            <p:nvPicPr>
              <p:cNvPr id="5" name="Picture 4">
                <a:extLst>
                  <a:ext uri="{FF2B5EF4-FFF2-40B4-BE49-F238E27FC236}">
                    <a16:creationId xmlns:a16="http://schemas.microsoft.com/office/drawing/2014/main" id="{3ACAA2BF-C630-8B0E-793F-5C5C2E8C253B}"/>
                  </a:ext>
                </a:extLst>
              </p:cNvPr>
              <p:cNvPicPr>
                <a:picLocks noChangeAspect="1"/>
              </p:cNvPicPr>
              <p:nvPr/>
            </p:nvPicPr>
            <p:blipFill>
              <a:blip r:embed="rId5"/>
              <a:stretch>
                <a:fillRect/>
              </a:stretch>
            </p:blipFill>
            <p:spPr>
              <a:xfrm>
                <a:off x="6858000" y="3502604"/>
                <a:ext cx="5095875" cy="274579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8D1BAC42-D241-473B-4AAB-67833B28C2EF}"/>
                  </a:ext>
                </a:extLst>
              </p:cNvPr>
              <p:cNvSpPr txBox="1"/>
              <p:nvPr/>
            </p:nvSpPr>
            <p:spPr>
              <a:xfrm>
                <a:off x="8253217" y="316405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897012F0-6F26-73D7-93D3-45182F1092B8}"/>
                </a:ext>
              </a:extLst>
            </p:cNvPr>
            <p:cNvSpPr txBox="1"/>
            <p:nvPr/>
          </p:nvSpPr>
          <p:spPr>
            <a:xfrm>
              <a:off x="8074502" y="2617848"/>
              <a:ext cx="2318263" cy="338554"/>
            </a:xfrm>
            <a:prstGeom prst="rect">
              <a:avLst/>
            </a:prstGeom>
            <a:solidFill>
              <a:srgbClr val="DBDBDB"/>
            </a:solidFill>
          </p:spPr>
          <p:txBody>
            <a:bodyPr wrap="none" rtlCol="0">
              <a:spAutoFit/>
            </a:bodyPr>
            <a:lstStyle/>
            <a:p>
              <a:r>
                <a:rPr lang="en-US" sz="1600">
                  <a:solidFill>
                    <a:srgbClr val="153879"/>
                  </a:solidFill>
                  <a:latin typeface="Arial" panose="020B0604020202020204" pitchFamily="34" charset="0"/>
                  <a:cs typeface="Arial" panose="020B0604020202020204" pitchFamily="34" charset="0"/>
                </a:rPr>
                <a:t>Supporting Information:</a:t>
              </a:r>
            </a:p>
          </p:txBody>
        </p:sp>
      </p:grpSp>
    </p:spTree>
    <p:extLst>
      <p:ext uri="{BB962C8B-B14F-4D97-AF65-F5344CB8AC3E}">
        <p14:creationId xmlns:p14="http://schemas.microsoft.com/office/powerpoint/2010/main" val="58540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881EB2B-EDF1-D35F-8FCD-0D2BD93C6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A6948-F823-EBB0-C8D8-5C2A2CCDBD62}"/>
              </a:ext>
            </a:extLst>
          </p:cNvPr>
          <p:cNvSpPr>
            <a:spLocks noGrp="1"/>
          </p:cNvSpPr>
          <p:nvPr>
            <p:ph type="title"/>
          </p:nvPr>
        </p:nvSpPr>
        <p:spPr>
          <a:xfrm>
            <a:off x="581192" y="990600"/>
            <a:ext cx="11029616" cy="609600"/>
          </a:xfrm>
        </p:spPr>
        <p:txBody>
          <a:bodyPr anchor="t">
            <a:normAutofit/>
          </a:bodyPr>
          <a:lstStyle/>
          <a:p>
            <a:r>
              <a:rPr lang="en-US" sz="2800"/>
              <a:t>How To Get A Product Listed On The APL</a:t>
            </a:r>
          </a:p>
        </p:txBody>
      </p:sp>
      <p:sp>
        <p:nvSpPr>
          <p:cNvPr id="4" name="TextBox 3">
            <a:extLst>
              <a:ext uri="{FF2B5EF4-FFF2-40B4-BE49-F238E27FC236}">
                <a16:creationId xmlns:a16="http://schemas.microsoft.com/office/drawing/2014/main" id="{1C4BE40F-AB64-2271-2CCA-8BC51A1F3C94}"/>
              </a:ext>
            </a:extLst>
          </p:cNvPr>
          <p:cNvSpPr txBox="1"/>
          <p:nvPr/>
        </p:nvSpPr>
        <p:spPr>
          <a:xfrm>
            <a:off x="911186" y="1676400"/>
            <a:ext cx="8236026" cy="1432500"/>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pPr marL="285750" indent="-285750">
              <a:buFont typeface="Arial" panose="020B0604020202020204" pitchFamily="34" charset="0"/>
              <a:buChar char="•"/>
            </a:pPr>
            <a:r>
              <a:rPr lang="en-US">
                <a:solidFill>
                  <a:srgbClr val="1F4283"/>
                </a:solidFill>
                <a:latin typeface="Arial" panose="020B0604020202020204" pitchFamily="34" charset="0"/>
                <a:cs typeface="Arial" panose="020B0604020202020204" pitchFamily="34" charset="0"/>
              </a:rPr>
              <a:t>The supporting information depends on the type of product:</a:t>
            </a:r>
          </a:p>
          <a:p>
            <a:pPr marL="800100" lvl="1" indent="-342900">
              <a:buAutoNum type="arabicPeriod"/>
            </a:pPr>
            <a:r>
              <a:rPr lang="en-US">
                <a:solidFill>
                  <a:srgbClr val="1F4283"/>
                </a:solidFill>
                <a:latin typeface="Arial" panose="020B0604020202020204" pitchFamily="34" charset="0"/>
                <a:cs typeface="Arial" panose="020B0604020202020204" pitchFamily="34" charset="0"/>
              </a:rPr>
              <a:t>Official traffic control signals and devices </a:t>
            </a:r>
          </a:p>
          <a:p>
            <a:pPr marL="800100" lvl="1" indent="-342900">
              <a:buAutoNum type="arabicPeriod"/>
            </a:pPr>
            <a:r>
              <a:rPr lang="en-US">
                <a:solidFill>
                  <a:srgbClr val="1F4283"/>
                </a:solidFill>
                <a:latin typeface="Arial" panose="020B0604020202020204" pitchFamily="34" charset="0"/>
                <a:cs typeface="Arial" panose="020B0604020202020204" pitchFamily="34" charset="0"/>
              </a:rPr>
              <a:t>Ancillary devices</a:t>
            </a:r>
          </a:p>
          <a:p>
            <a:pPr marL="285750" indent="-285750">
              <a:buFont typeface="Arial" panose="020B0604020202020204" pitchFamily="34" charset="0"/>
              <a:buChar char="•"/>
            </a:pPr>
            <a:r>
              <a:rPr lang="en-US">
                <a:solidFill>
                  <a:srgbClr val="1F4283"/>
                </a:solidFill>
                <a:latin typeface="Arial" panose="020B0604020202020204" pitchFamily="34" charset="0"/>
                <a:cs typeface="Arial" panose="020B0604020202020204" pitchFamily="34" charset="0"/>
              </a:rPr>
              <a:t>For more details, go to </a:t>
            </a:r>
            <a:r>
              <a:rPr lang="en-US" i="1">
                <a:solidFill>
                  <a:srgbClr val="1F4283"/>
                </a:solidFill>
                <a:latin typeface="Arial" panose="020B0604020202020204" pitchFamily="34" charset="0"/>
                <a:cs typeface="Arial" panose="020B0604020202020204" pitchFamily="34" charset="0"/>
              </a:rPr>
              <a:t>Section 4.2 </a:t>
            </a:r>
            <a:r>
              <a:rPr lang="en-US">
                <a:solidFill>
                  <a:srgbClr val="1F4283"/>
                </a:solidFill>
                <a:latin typeface="Arial" panose="020B0604020202020204" pitchFamily="34" charset="0"/>
                <a:cs typeface="Arial" panose="020B0604020202020204" pitchFamily="34" charset="0"/>
              </a:rPr>
              <a:t>of the </a:t>
            </a:r>
            <a:r>
              <a:rPr lang="en-US" i="1">
                <a:solidFill>
                  <a:srgbClr val="1F4283"/>
                </a:solidFill>
                <a:latin typeface="Arial" panose="020B0604020202020204" pitchFamily="34" charset="0"/>
                <a:cs typeface="Arial" panose="020B0604020202020204" pitchFamily="34" charset="0"/>
              </a:rPr>
              <a:t>Product Certification Handbook.</a:t>
            </a:r>
          </a:p>
        </p:txBody>
      </p:sp>
      <p:grpSp>
        <p:nvGrpSpPr>
          <p:cNvPr id="7" name="Group 6">
            <a:extLst>
              <a:ext uri="{FF2B5EF4-FFF2-40B4-BE49-F238E27FC236}">
                <a16:creationId xmlns:a16="http://schemas.microsoft.com/office/drawing/2014/main" id="{D15BACC6-6C67-2D46-9682-5BDCCA43F342}"/>
              </a:ext>
            </a:extLst>
          </p:cNvPr>
          <p:cNvGrpSpPr/>
          <p:nvPr/>
        </p:nvGrpSpPr>
        <p:grpSpPr>
          <a:xfrm>
            <a:off x="4768107" y="3276600"/>
            <a:ext cx="5095875" cy="2745796"/>
            <a:chOff x="6858000" y="3502604"/>
            <a:chExt cx="5095875" cy="2745796"/>
          </a:xfrm>
        </p:grpSpPr>
        <p:pic>
          <p:nvPicPr>
            <p:cNvPr id="5" name="Picture 4">
              <a:extLst>
                <a:ext uri="{FF2B5EF4-FFF2-40B4-BE49-F238E27FC236}">
                  <a16:creationId xmlns:a16="http://schemas.microsoft.com/office/drawing/2014/main" id="{2846CE84-62C0-0D44-6D1A-F6EE8285A411}"/>
                </a:ext>
              </a:extLst>
            </p:cNvPr>
            <p:cNvPicPr>
              <a:picLocks noChangeAspect="1"/>
            </p:cNvPicPr>
            <p:nvPr/>
          </p:nvPicPr>
          <p:blipFill>
            <a:blip r:embed="rId3"/>
            <a:stretch>
              <a:fillRect/>
            </a:stretch>
          </p:blipFill>
          <p:spPr>
            <a:xfrm>
              <a:off x="6858000" y="3502604"/>
              <a:ext cx="5095875" cy="2745796"/>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C8348E85-ECA8-A4CF-CEE3-038A4418B84D}"/>
                </a:ext>
              </a:extLst>
            </p:cNvPr>
            <p:cNvSpPr/>
            <p:nvPr/>
          </p:nvSpPr>
          <p:spPr>
            <a:xfrm>
              <a:off x="9753599" y="3581400"/>
              <a:ext cx="2133601" cy="64008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Graphical user interface, text">
            <a:extLst>
              <a:ext uri="{FF2B5EF4-FFF2-40B4-BE49-F238E27FC236}">
                <a16:creationId xmlns:a16="http://schemas.microsoft.com/office/drawing/2014/main" id="{293FE0DF-8297-F616-CF63-1E209D25F0B8}"/>
              </a:ext>
            </a:extLst>
          </p:cNvPr>
          <p:cNvPicPr>
            <a:picLocks noChangeAspect="1"/>
          </p:cNvPicPr>
          <p:nvPr/>
        </p:nvPicPr>
        <p:blipFill>
          <a:blip r:embed="rId4"/>
          <a:stretch>
            <a:fillRect/>
          </a:stretch>
        </p:blipFill>
        <p:spPr>
          <a:xfrm>
            <a:off x="9638504" y="563880"/>
            <a:ext cx="2096296" cy="1463040"/>
          </a:xfrm>
          <a:prstGeom prst="rect">
            <a:avLst/>
          </a:prstGeom>
        </p:spPr>
      </p:pic>
      <p:sp>
        <p:nvSpPr>
          <p:cNvPr id="8" name="Arrow: Right 7">
            <a:extLst>
              <a:ext uri="{FF2B5EF4-FFF2-40B4-BE49-F238E27FC236}">
                <a16:creationId xmlns:a16="http://schemas.microsoft.com/office/drawing/2014/main" id="{D6D5F18B-E715-52FD-A140-9DD049ACCD4F}"/>
              </a:ext>
            </a:extLst>
          </p:cNvPr>
          <p:cNvSpPr/>
          <p:nvPr/>
        </p:nvSpPr>
        <p:spPr>
          <a:xfrm>
            <a:off x="926208" y="3429000"/>
            <a:ext cx="3810000" cy="1407950"/>
          </a:xfrm>
          <a:prstGeom prst="rightArrow">
            <a:avLst/>
          </a:prstGeom>
          <a:solidFill>
            <a:srgbClr val="FFDEBD"/>
          </a:solidFill>
          <a:ln>
            <a:solidFill>
              <a:srgbClr val="1F42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1F4283"/>
                </a:solidFill>
                <a:latin typeface="Arial" panose="020B0604020202020204" pitchFamily="34" charset="0"/>
                <a:cs typeface="Arial" panose="020B0604020202020204" pitchFamily="34" charset="0"/>
              </a:rPr>
              <a:t>Compliance matrices will be explained later in this presentation.</a:t>
            </a:r>
          </a:p>
        </p:txBody>
      </p:sp>
      <p:sp>
        <p:nvSpPr>
          <p:cNvPr id="9" name="Arrow: Right 8">
            <a:extLst>
              <a:ext uri="{FF2B5EF4-FFF2-40B4-BE49-F238E27FC236}">
                <a16:creationId xmlns:a16="http://schemas.microsoft.com/office/drawing/2014/main" id="{31162042-D491-FA9F-1DBC-E8505F1B3BA2}"/>
              </a:ext>
            </a:extLst>
          </p:cNvPr>
          <p:cNvSpPr/>
          <p:nvPr/>
        </p:nvSpPr>
        <p:spPr>
          <a:xfrm>
            <a:off x="926208" y="4836950"/>
            <a:ext cx="3810000" cy="1407950"/>
          </a:xfrm>
          <a:prstGeom prst="rightArrow">
            <a:avLst/>
          </a:prstGeom>
          <a:solidFill>
            <a:srgbClr val="FFDEBD"/>
          </a:solidFill>
          <a:ln>
            <a:solidFill>
              <a:srgbClr val="1F42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1F4283"/>
                </a:solidFill>
                <a:latin typeface="Arial" panose="020B0604020202020204" pitchFamily="34" charset="0"/>
                <a:cs typeface="Arial" panose="020B0604020202020204" pitchFamily="34" charset="0"/>
              </a:rPr>
              <a:t>Click </a:t>
            </a:r>
            <a:r>
              <a:rPr lang="en-US" sz="160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here</a:t>
            </a:r>
            <a:r>
              <a:rPr lang="en-US" sz="1600">
                <a:solidFill>
                  <a:srgbClr val="1F4283"/>
                </a:solidFill>
                <a:latin typeface="Arial" panose="020B0604020202020204" pitchFamily="34" charset="0"/>
                <a:cs typeface="Arial" panose="020B0604020202020204" pitchFamily="34" charset="0"/>
              </a:rPr>
              <a:t> to find examples of course providers. </a:t>
            </a:r>
          </a:p>
        </p:txBody>
      </p:sp>
      <p:sp>
        <p:nvSpPr>
          <p:cNvPr id="12" name="Oval 11">
            <a:extLst>
              <a:ext uri="{FF2B5EF4-FFF2-40B4-BE49-F238E27FC236}">
                <a16:creationId xmlns:a16="http://schemas.microsoft.com/office/drawing/2014/main" id="{3FE8D9BF-F7ED-C4A9-FE58-3C8F3B947235}"/>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4746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A81ED6F-66F0-8E8B-0FAC-62E5C7C98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7750E-C520-7873-2678-A8A4CF74944E}"/>
              </a:ext>
            </a:extLst>
          </p:cNvPr>
          <p:cNvSpPr>
            <a:spLocks noGrp="1"/>
          </p:cNvSpPr>
          <p:nvPr>
            <p:ph type="title"/>
          </p:nvPr>
        </p:nvSpPr>
        <p:spPr>
          <a:xfrm>
            <a:off x="581192" y="990600"/>
            <a:ext cx="11029616" cy="609600"/>
          </a:xfrm>
        </p:spPr>
        <p:txBody>
          <a:bodyPr anchor="t">
            <a:normAutofit/>
          </a:bodyPr>
          <a:lstStyle/>
          <a:p>
            <a:r>
              <a:rPr lang="en-US" sz="2800"/>
              <a:t>How To Get A Product Listed On The APL</a:t>
            </a:r>
          </a:p>
        </p:txBody>
      </p:sp>
      <p:sp>
        <p:nvSpPr>
          <p:cNvPr id="4" name="TextBox 3">
            <a:extLst>
              <a:ext uri="{FF2B5EF4-FFF2-40B4-BE49-F238E27FC236}">
                <a16:creationId xmlns:a16="http://schemas.microsoft.com/office/drawing/2014/main" id="{31897655-4703-8646-237F-2E2D2BFDCC99}"/>
              </a:ext>
            </a:extLst>
          </p:cNvPr>
          <p:cNvSpPr txBox="1"/>
          <p:nvPr/>
        </p:nvSpPr>
        <p:spPr>
          <a:xfrm>
            <a:off x="1066800" y="2743200"/>
            <a:ext cx="9144000" cy="1193750"/>
          </a:xfrm>
          <a:prstGeom prst="snip2DiagRect">
            <a:avLst/>
          </a:prstGeom>
          <a:solidFill>
            <a:schemeClr val="accent1">
              <a:lumMod val="10000"/>
              <a:lumOff val="90000"/>
            </a:schemeClr>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pPr algn="ctr">
              <a:spcAft>
                <a:spcPts val="600"/>
              </a:spcAft>
            </a:pPr>
            <a:r>
              <a:rPr lang="en-US" b="1">
                <a:solidFill>
                  <a:srgbClr val="1F4283"/>
                </a:solidFill>
                <a:latin typeface="Arial" panose="020B0604020202020204" pitchFamily="34" charset="0"/>
                <a:cs typeface="Arial" panose="020B0604020202020204" pitchFamily="34" charset="0"/>
              </a:rPr>
              <a:t>TERL Response In STEP 2:</a:t>
            </a:r>
          </a:p>
          <a:p>
            <a:r>
              <a:rPr lang="en-US">
                <a:solidFill>
                  <a:srgbClr val="1F4283"/>
                </a:solidFill>
                <a:latin typeface="Arial" panose="020B0604020202020204" pitchFamily="34" charset="0"/>
                <a:cs typeface="Arial" panose="020B0604020202020204" pitchFamily="34" charset="0"/>
              </a:rPr>
              <a:t>TERL sends an email, typically within </a:t>
            </a:r>
            <a:r>
              <a:rPr lang="en-US" b="1">
                <a:solidFill>
                  <a:srgbClr val="1F4283"/>
                </a:solidFill>
                <a:latin typeface="Arial" panose="020B0604020202020204" pitchFamily="34" charset="0"/>
                <a:cs typeface="Arial" panose="020B0604020202020204" pitchFamily="34" charset="0"/>
              </a:rPr>
              <a:t>30</a:t>
            </a:r>
            <a:r>
              <a:rPr lang="en-US">
                <a:solidFill>
                  <a:srgbClr val="1F4283"/>
                </a:solidFill>
                <a:latin typeface="Arial" panose="020B0604020202020204" pitchFamily="34" charset="0"/>
                <a:cs typeface="Arial" panose="020B0604020202020204" pitchFamily="34" charset="0"/>
              </a:rPr>
              <a:t> calendar days, with quality system evaluation findings to resolve (if any), or notification of quality system acceptance.</a:t>
            </a:r>
          </a:p>
        </p:txBody>
      </p:sp>
      <p:pic>
        <p:nvPicPr>
          <p:cNvPr id="6" name="Picture 5" descr="Graphical user interface, text">
            <a:extLst>
              <a:ext uri="{FF2B5EF4-FFF2-40B4-BE49-F238E27FC236}">
                <a16:creationId xmlns:a16="http://schemas.microsoft.com/office/drawing/2014/main" id="{7F634BDB-D41A-269A-4F3F-B05DE012B92D}"/>
              </a:ext>
            </a:extLst>
          </p:cNvPr>
          <p:cNvPicPr>
            <a:picLocks noChangeAspect="1"/>
          </p:cNvPicPr>
          <p:nvPr/>
        </p:nvPicPr>
        <p:blipFill>
          <a:blip r:embed="rId3"/>
          <a:stretch>
            <a:fillRect/>
          </a:stretch>
        </p:blipFill>
        <p:spPr>
          <a:xfrm>
            <a:off x="9638504" y="563880"/>
            <a:ext cx="2096296" cy="1463040"/>
          </a:xfrm>
          <a:prstGeom prst="rect">
            <a:avLst/>
          </a:prstGeom>
        </p:spPr>
      </p:pic>
    </p:spTree>
    <p:extLst>
      <p:ext uri="{BB962C8B-B14F-4D97-AF65-F5344CB8AC3E}">
        <p14:creationId xmlns:p14="http://schemas.microsoft.com/office/powerpoint/2010/main" val="6350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5825BE4C-CF76-F200-1CF6-6C017D856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F0A55-7281-AFEF-0A80-CD1B03DB9C47}"/>
              </a:ext>
            </a:extLst>
          </p:cNvPr>
          <p:cNvSpPr>
            <a:spLocks noGrp="1"/>
          </p:cNvSpPr>
          <p:nvPr>
            <p:ph type="title"/>
          </p:nvPr>
        </p:nvSpPr>
        <p:spPr/>
        <p:txBody>
          <a:bodyPr>
            <a:normAutofit/>
          </a:bodyPr>
          <a:lstStyle/>
          <a:p>
            <a:r>
              <a:rPr lang="en-US" sz="2800"/>
              <a:t>How To Get A Product Listed On The APL</a:t>
            </a:r>
          </a:p>
        </p:txBody>
      </p:sp>
      <p:sp>
        <p:nvSpPr>
          <p:cNvPr id="3" name="Content Placeholder 2">
            <a:extLst>
              <a:ext uri="{FF2B5EF4-FFF2-40B4-BE49-F238E27FC236}">
                <a16:creationId xmlns:a16="http://schemas.microsoft.com/office/drawing/2014/main" id="{9C26AE82-63D4-3ACA-0F11-0EAE0887A5A3}"/>
              </a:ext>
            </a:extLst>
          </p:cNvPr>
          <p:cNvSpPr>
            <a:spLocks noGrp="1"/>
          </p:cNvSpPr>
          <p:nvPr>
            <p:ph idx="1"/>
          </p:nvPr>
        </p:nvSpPr>
        <p:spPr>
          <a:xfrm>
            <a:off x="581197" y="2286000"/>
            <a:ext cx="11029615" cy="3581400"/>
          </a:xfrm>
        </p:spPr>
        <p:txBody>
          <a:bodyPr>
            <a:normAutofit/>
          </a:bodyPr>
          <a:lstStyle/>
          <a:p>
            <a:pPr>
              <a:buFont typeface="Arial" panose="020B0604020202020204" pitchFamily="34" charset="0"/>
              <a:buChar char="•"/>
            </a:pPr>
            <a:r>
              <a:rPr lang="en-US" sz="2200" b="0" dirty="0">
                <a:solidFill>
                  <a:srgbClr val="153879"/>
                </a:solidFill>
              </a:rPr>
              <a:t>STEP 3 occurs after successfully completing STEPS 1 &amp; 2.</a:t>
            </a:r>
          </a:p>
          <a:p>
            <a:pPr>
              <a:buFont typeface="Arial" panose="020B0604020202020204" pitchFamily="34" charset="0"/>
              <a:buChar char="•"/>
            </a:pPr>
            <a:r>
              <a:rPr lang="en-US" sz="2200" b="0" dirty="0">
                <a:solidFill>
                  <a:srgbClr val="153879"/>
                </a:solidFill>
              </a:rPr>
              <a:t>STEP 3 is subdivided in two sequential steps.</a:t>
            </a:r>
          </a:p>
          <a:p>
            <a:pPr>
              <a:buFont typeface="Arial" panose="020B0604020202020204" pitchFamily="34" charset="0"/>
              <a:buChar char="•"/>
            </a:pPr>
            <a:r>
              <a:rPr lang="en-US" sz="2200" b="0" dirty="0">
                <a:solidFill>
                  <a:srgbClr val="153879"/>
                </a:solidFill>
              </a:rPr>
              <a:t>The applicant will first be directed to submit product documentation (</a:t>
            </a:r>
            <a:r>
              <a:rPr lang="en-US" sz="2200" dirty="0">
                <a:solidFill>
                  <a:srgbClr val="153879"/>
                </a:solidFill>
              </a:rPr>
              <a:t>STEP 3A</a:t>
            </a:r>
            <a:r>
              <a:rPr lang="en-US" sz="2200" b="0" dirty="0">
                <a:solidFill>
                  <a:srgbClr val="153879"/>
                </a:solidFill>
              </a:rPr>
              <a:t>, shown on next slide).</a:t>
            </a:r>
          </a:p>
          <a:p>
            <a:pPr>
              <a:buFont typeface="Arial" panose="020B0604020202020204" pitchFamily="34" charset="0"/>
              <a:buChar char="•"/>
            </a:pPr>
            <a:r>
              <a:rPr lang="en-US" sz="2200" b="0" dirty="0">
                <a:solidFill>
                  <a:srgbClr val="153879"/>
                </a:solidFill>
              </a:rPr>
              <a:t>Product documentation is first reviewed for completeness.</a:t>
            </a:r>
          </a:p>
          <a:p>
            <a:pPr>
              <a:buFont typeface="Arial" panose="020B0604020202020204" pitchFamily="34" charset="0"/>
              <a:buChar char="•"/>
            </a:pPr>
            <a:r>
              <a:rPr lang="en-US" sz="2200" b="0" dirty="0">
                <a:solidFill>
                  <a:srgbClr val="153879"/>
                </a:solidFill>
              </a:rPr>
              <a:t>Upon determination of completeness, the applicant will be directed to provide a representative sample of the product for evaluation (</a:t>
            </a:r>
            <a:r>
              <a:rPr lang="en-US" sz="2200" dirty="0">
                <a:solidFill>
                  <a:srgbClr val="153879"/>
                </a:solidFill>
              </a:rPr>
              <a:t>STEP 3B</a:t>
            </a:r>
            <a:r>
              <a:rPr lang="en-US" sz="2200" b="0" dirty="0">
                <a:solidFill>
                  <a:srgbClr val="153879"/>
                </a:solidFill>
              </a:rPr>
              <a:t>). </a:t>
            </a:r>
          </a:p>
          <a:p>
            <a:pPr>
              <a:buFont typeface="Arial" panose="020B0604020202020204" pitchFamily="34" charset="0"/>
              <a:buChar char="•"/>
            </a:pPr>
            <a:r>
              <a:rPr lang="en-US" sz="2200" b="0" dirty="0">
                <a:solidFill>
                  <a:srgbClr val="153879"/>
                </a:solidFill>
              </a:rPr>
              <a:t>The product sample and documentation will then be evaluated.</a:t>
            </a:r>
          </a:p>
        </p:txBody>
      </p:sp>
      <p:sp>
        <p:nvSpPr>
          <p:cNvPr id="7" name="Rectangle: Rounded Corners 6">
            <a:extLst>
              <a:ext uri="{FF2B5EF4-FFF2-40B4-BE49-F238E27FC236}">
                <a16:creationId xmlns:a16="http://schemas.microsoft.com/office/drawing/2014/main" id="{B7C16394-CFF2-06DB-7530-CF129332CEC4}"/>
              </a:ext>
              <a:ext uri="{C183D7F6-B498-43B3-948B-1728B52AA6E4}">
                <adec:decorative xmlns:adec="http://schemas.microsoft.com/office/drawing/2017/decorative" val="1"/>
              </a:ext>
            </a:extLst>
          </p:cNvPr>
          <p:cNvSpPr/>
          <p:nvPr/>
        </p:nvSpPr>
        <p:spPr>
          <a:xfrm>
            <a:off x="228600" y="2133600"/>
            <a:ext cx="11382203" cy="3657600"/>
          </a:xfrm>
          <a:prstGeom prst="roundRect">
            <a:avLst/>
          </a:prstGeom>
          <a:noFill/>
          <a:ln w="34925">
            <a:solidFill>
              <a:srgbClr val="1538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5D56608-B746-BD69-D333-0A5552209B29}"/>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pic>
        <p:nvPicPr>
          <p:cNvPr id="11" name="Picture 10">
            <a:extLst>
              <a:ext uri="{FF2B5EF4-FFF2-40B4-BE49-F238E27FC236}">
                <a16:creationId xmlns:a16="http://schemas.microsoft.com/office/drawing/2014/main" id="{FF7DB905-55A9-C80E-9156-156213D0C4E1}"/>
              </a:ext>
            </a:extLst>
          </p:cNvPr>
          <p:cNvPicPr>
            <a:picLocks noChangeAspect="1"/>
          </p:cNvPicPr>
          <p:nvPr/>
        </p:nvPicPr>
        <p:blipFill>
          <a:blip r:embed="rId3"/>
          <a:srcRect l="4731" t="6764" r="2081" b="2619"/>
          <a:stretch>
            <a:fillRect/>
          </a:stretch>
        </p:blipFill>
        <p:spPr>
          <a:xfrm>
            <a:off x="9680778" y="569729"/>
            <a:ext cx="2053491" cy="1463040"/>
          </a:xfrm>
          <a:prstGeom prst="rect">
            <a:avLst/>
          </a:prstGeom>
        </p:spPr>
      </p:pic>
    </p:spTree>
    <p:extLst>
      <p:ext uri="{BB962C8B-B14F-4D97-AF65-F5344CB8AC3E}">
        <p14:creationId xmlns:p14="http://schemas.microsoft.com/office/powerpoint/2010/main" val="21247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EBE33410-5713-DFF3-87C5-3FF2766F8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165A1-A98D-2510-A3C5-A935ED3C9015}"/>
              </a:ext>
            </a:extLst>
          </p:cNvPr>
          <p:cNvSpPr>
            <a:spLocks noGrp="1"/>
          </p:cNvSpPr>
          <p:nvPr>
            <p:ph type="title"/>
          </p:nvPr>
        </p:nvSpPr>
        <p:spPr/>
        <p:txBody>
          <a:bodyPr>
            <a:normAutofit/>
          </a:bodyPr>
          <a:lstStyle/>
          <a:p>
            <a:r>
              <a:rPr lang="en-US" sz="2800"/>
              <a:t>How To Get A Product Listed On The APL</a:t>
            </a:r>
          </a:p>
        </p:txBody>
      </p:sp>
      <p:graphicFrame>
        <p:nvGraphicFramePr>
          <p:cNvPr id="12" name="Table 11">
            <a:extLst>
              <a:ext uri="{FF2B5EF4-FFF2-40B4-BE49-F238E27FC236}">
                <a16:creationId xmlns:a16="http://schemas.microsoft.com/office/drawing/2014/main" id="{5DA2B6CD-C4AF-D275-B59E-AAB562F41F82}"/>
              </a:ext>
            </a:extLst>
          </p:cNvPr>
          <p:cNvGraphicFramePr>
            <a:graphicFrameLocks noGrp="1"/>
          </p:cNvGraphicFramePr>
          <p:nvPr>
            <p:extLst>
              <p:ext uri="{D42A27DB-BD31-4B8C-83A1-F6EECF244321}">
                <p14:modId xmlns:p14="http://schemas.microsoft.com/office/powerpoint/2010/main" val="4195281649"/>
              </p:ext>
            </p:extLst>
          </p:nvPr>
        </p:nvGraphicFramePr>
        <p:xfrm>
          <a:off x="4670160" y="2819400"/>
          <a:ext cx="6019800" cy="3326258"/>
        </p:xfrm>
        <a:graphic>
          <a:graphicData uri="http://schemas.openxmlformats.org/drawingml/2006/table">
            <a:tbl>
              <a:tblPr firstRow="1" firstCol="1" bandRow="1">
                <a:tableStyleId>{10A1B5D5-9B99-4C35-A422-299274C87663}</a:tableStyleId>
              </a:tblPr>
              <a:tblGrid>
                <a:gridCol w="3009900">
                  <a:extLst>
                    <a:ext uri="{9D8B030D-6E8A-4147-A177-3AD203B41FA5}">
                      <a16:colId xmlns:a16="http://schemas.microsoft.com/office/drawing/2014/main" val="4146899183"/>
                    </a:ext>
                  </a:extLst>
                </a:gridCol>
                <a:gridCol w="3009900">
                  <a:extLst>
                    <a:ext uri="{9D8B030D-6E8A-4147-A177-3AD203B41FA5}">
                      <a16:colId xmlns:a16="http://schemas.microsoft.com/office/drawing/2014/main" val="1107131843"/>
                    </a:ext>
                  </a:extLst>
                </a:gridCol>
              </a:tblGrid>
              <a:tr h="401283">
                <a:tc>
                  <a:txBody>
                    <a:bodyPr/>
                    <a:lstStyle/>
                    <a:p>
                      <a:pPr marL="0" marR="0" algn="ctr">
                        <a:lnSpc>
                          <a:spcPct val="115000"/>
                        </a:lnSpc>
                        <a:spcAft>
                          <a:spcPts val="800"/>
                        </a:spcAft>
                        <a:buNone/>
                      </a:pPr>
                      <a:r>
                        <a:rPr lang="en-US" sz="1200" b="1" kern="100">
                          <a:solidFill>
                            <a:schemeClr val="bg1"/>
                          </a:solidFill>
                          <a:effectLst/>
                          <a:latin typeface="Arial" panose="020B0604020202020204" pitchFamily="34" charset="0"/>
                          <a:cs typeface="Arial" panose="020B0604020202020204" pitchFamily="34" charset="0"/>
                        </a:rPr>
                        <a:t>PRODUCT DOCUMENTATION</a:t>
                      </a:r>
                      <a:endParaRPr lang="en-US" sz="12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lgn="ctr">
                        <a:lnSpc>
                          <a:spcPct val="115000"/>
                        </a:lnSpc>
                        <a:spcAft>
                          <a:spcPts val="0"/>
                        </a:spcAft>
                        <a:buNone/>
                      </a:pPr>
                      <a:r>
                        <a:rPr lang="en-US" sz="1200" b="1" kern="100">
                          <a:solidFill>
                            <a:schemeClr val="bg1"/>
                          </a:solidFill>
                          <a:effectLst/>
                          <a:latin typeface="Arial" panose="020B0604020202020204" pitchFamily="34" charset="0"/>
                          <a:cs typeface="Arial" panose="020B0604020202020204" pitchFamily="34" charset="0"/>
                        </a:rPr>
                        <a:t>ADDITIONAL DOCUMENTATION</a:t>
                      </a:r>
                    </a:p>
                    <a:p>
                      <a:pPr marL="0" marR="0" algn="ctr">
                        <a:lnSpc>
                          <a:spcPct val="115000"/>
                        </a:lnSpc>
                        <a:spcAft>
                          <a:spcPts val="800"/>
                        </a:spcAft>
                        <a:buNone/>
                      </a:pPr>
                      <a:r>
                        <a:rPr lang="en-US" sz="1200" b="1" kern="100">
                          <a:solidFill>
                            <a:schemeClr val="bg1"/>
                          </a:solidFill>
                          <a:effectLst/>
                          <a:latin typeface="Arial" panose="020B0604020202020204" pitchFamily="34" charset="0"/>
                          <a:cs typeface="Arial" panose="020B0604020202020204" pitchFamily="34" charset="0"/>
                        </a:rPr>
                        <a:t>(as applicable)</a:t>
                      </a:r>
                      <a:endParaRPr lang="en-US" sz="12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6309676"/>
                  </a:ext>
                </a:extLst>
              </a:tr>
              <a:tr h="2867339">
                <a:tc>
                  <a:txBody>
                    <a:bodyPr/>
                    <a:lstStyle/>
                    <a:p>
                      <a:pPr marL="342900" marR="0" lvl="0" indent="-342900">
                        <a:lnSpc>
                          <a:spcPct val="115000"/>
                        </a:lnSpc>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Applicable product compliance matrices</a:t>
                      </a:r>
                    </a:p>
                    <a:p>
                      <a:pPr marL="342900" marR="0" lvl="0" indent="-342900">
                        <a:lnSpc>
                          <a:spcPct val="115000"/>
                        </a:lnSpc>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Third-party or first-party test data specified in matrices </a:t>
                      </a:r>
                    </a:p>
                    <a:p>
                      <a:pPr marL="342900" marR="0" lvl="0" indent="-342900">
                        <a:lnSpc>
                          <a:spcPct val="115000"/>
                        </a:lnSpc>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Testing laboratory/report and standards-based checklists </a:t>
                      </a:r>
                    </a:p>
                    <a:p>
                      <a:pPr marL="342900" marR="0" lvl="0" indent="-342900">
                        <a:lnSpc>
                          <a:spcPct val="115000"/>
                        </a:lnSpc>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Manufacturer’s product specifications</a:t>
                      </a:r>
                    </a:p>
                    <a:p>
                      <a:pPr marL="342900" marR="0" lvl="0" indent="-342900">
                        <a:lnSpc>
                          <a:spcPct val="115000"/>
                        </a:lnSpc>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Product drawings or cut sheets</a:t>
                      </a:r>
                    </a:p>
                    <a:p>
                      <a:pPr marL="342900" marR="0" lvl="0" indent="-342900">
                        <a:lnSpc>
                          <a:spcPct val="115000"/>
                        </a:lnSpc>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Parts list</a:t>
                      </a:r>
                    </a:p>
                    <a:p>
                      <a:pPr marL="342900" marR="0" lvl="0" indent="-342900">
                        <a:lnSpc>
                          <a:spcPct val="115000"/>
                        </a:lnSpc>
                        <a:spcAft>
                          <a:spcPts val="600"/>
                        </a:spcAft>
                        <a:buFont typeface="Symbol" panose="05050102010706020507" pitchFamily="18" charset="2"/>
                        <a:buChar char=""/>
                      </a:pPr>
                      <a:r>
                        <a:rPr lang="en-US" sz="1400" b="0" kern="100">
                          <a:solidFill>
                            <a:srgbClr val="153879"/>
                          </a:solidFill>
                          <a:effectLst/>
                          <a:latin typeface="Arial" panose="020B0604020202020204" pitchFamily="34" charset="0"/>
                          <a:cs typeface="Arial" panose="020B0604020202020204" pitchFamily="34" charset="0"/>
                        </a:rPr>
                        <a:t>Assembly and installation instructions</a:t>
                      </a:r>
                      <a:endParaRPr lang="en-US" sz="1400" b="0" kern="100">
                        <a:solidFill>
                          <a:srgbClr val="153879"/>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342900" marR="0" lvl="0" indent="-342900">
                        <a:lnSpc>
                          <a:spcPct val="115000"/>
                        </a:lnSpc>
                        <a:buFont typeface="Symbol" panose="05050102010706020507" pitchFamily="18" charset="2"/>
                        <a:buChar char=""/>
                      </a:pPr>
                      <a:r>
                        <a:rPr lang="en-US" sz="1400" kern="100">
                          <a:solidFill>
                            <a:srgbClr val="153879"/>
                          </a:solidFill>
                          <a:effectLst/>
                          <a:latin typeface="Arial" panose="020B0604020202020204" pitchFamily="34" charset="0"/>
                          <a:cs typeface="Arial" panose="020B0604020202020204" pitchFamily="34" charset="0"/>
                        </a:rPr>
                        <a:t>Operation manual</a:t>
                      </a:r>
                    </a:p>
                    <a:p>
                      <a:pPr marL="342900" marR="0" lvl="0" indent="-342900">
                        <a:lnSpc>
                          <a:spcPct val="115000"/>
                        </a:lnSpc>
                        <a:buFont typeface="Symbol" panose="05050102010706020507" pitchFamily="18" charset="2"/>
                        <a:buChar char=""/>
                      </a:pPr>
                      <a:r>
                        <a:rPr lang="en-US" sz="1400" kern="100">
                          <a:solidFill>
                            <a:srgbClr val="153879"/>
                          </a:solidFill>
                          <a:effectLst/>
                          <a:latin typeface="Arial" panose="020B0604020202020204" pitchFamily="34" charset="0"/>
                          <a:cs typeface="Arial" panose="020B0604020202020204" pitchFamily="34" charset="0"/>
                        </a:rPr>
                        <a:t>Troubleshooting and service manual</a:t>
                      </a:r>
                    </a:p>
                    <a:p>
                      <a:pPr marL="342900" marR="0" lvl="0" indent="-342900">
                        <a:lnSpc>
                          <a:spcPct val="115000"/>
                        </a:lnSpc>
                        <a:spcAft>
                          <a:spcPts val="800"/>
                        </a:spcAft>
                        <a:buFont typeface="Symbol" panose="05050102010706020507" pitchFamily="18" charset="2"/>
                        <a:buChar char=""/>
                      </a:pPr>
                      <a:r>
                        <a:rPr lang="en-US" sz="1400" kern="100">
                          <a:solidFill>
                            <a:srgbClr val="153879"/>
                          </a:solidFill>
                          <a:effectLst/>
                          <a:latin typeface="Arial" panose="020B0604020202020204" pitchFamily="34" charset="0"/>
                          <a:cs typeface="Arial" panose="020B0604020202020204" pitchFamily="34" charset="0"/>
                        </a:rPr>
                        <a:t>Circuit board schematics or block diagrams </a:t>
                      </a:r>
                    </a:p>
                    <a:p>
                      <a:pPr marL="0" marR="0">
                        <a:lnSpc>
                          <a:spcPct val="115000"/>
                        </a:lnSpc>
                        <a:spcAft>
                          <a:spcPts val="800"/>
                        </a:spcAft>
                        <a:buNone/>
                      </a:pPr>
                      <a:r>
                        <a:rPr lang="en-US" sz="1200" kern="100">
                          <a:solidFill>
                            <a:srgbClr val="153879"/>
                          </a:solidFill>
                          <a:effectLst/>
                        </a:rPr>
                        <a:t> </a:t>
                      </a:r>
                      <a:endParaRPr lang="en-US" sz="1200" kern="100">
                        <a:solidFill>
                          <a:srgbClr val="153879"/>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68787171"/>
                  </a:ext>
                </a:extLst>
              </a:tr>
            </a:tbl>
          </a:graphicData>
        </a:graphic>
      </p:graphicFrame>
      <p:sp>
        <p:nvSpPr>
          <p:cNvPr id="13" name="TextBox 12">
            <a:extLst>
              <a:ext uri="{FF2B5EF4-FFF2-40B4-BE49-F238E27FC236}">
                <a16:creationId xmlns:a16="http://schemas.microsoft.com/office/drawing/2014/main" id="{33EAB60D-02FF-7301-1D94-FA50AE1076FD}"/>
              </a:ext>
            </a:extLst>
          </p:cNvPr>
          <p:cNvSpPr txBox="1"/>
          <p:nvPr/>
        </p:nvSpPr>
        <p:spPr>
          <a:xfrm>
            <a:off x="762000" y="1756231"/>
            <a:ext cx="8686800"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b="1">
                <a:solidFill>
                  <a:srgbClr val="1F4283"/>
                </a:solidFill>
                <a:latin typeface="Arial" panose="020B0604020202020204" pitchFamily="34" charset="0"/>
                <a:cs typeface="Arial" panose="020B0604020202020204" pitchFamily="34" charset="0"/>
              </a:rPr>
              <a:t>STEP 3 </a:t>
            </a:r>
            <a:r>
              <a:rPr lang="en-US">
                <a:solidFill>
                  <a:srgbClr val="1F4283"/>
                </a:solidFill>
                <a:latin typeface="Arial" panose="020B0604020202020204" pitchFamily="34" charset="0"/>
                <a:cs typeface="Arial" panose="020B0604020202020204" pitchFamily="34" charset="0"/>
              </a:rPr>
              <a:t>consists of providing the product documentation below (STEP 3A) and then a product sample (STEP 3B).</a:t>
            </a:r>
          </a:p>
        </p:txBody>
      </p:sp>
      <p:sp>
        <p:nvSpPr>
          <p:cNvPr id="14" name="Arrow: Right 13">
            <a:extLst>
              <a:ext uri="{FF2B5EF4-FFF2-40B4-BE49-F238E27FC236}">
                <a16:creationId xmlns:a16="http://schemas.microsoft.com/office/drawing/2014/main" id="{6DEF7522-0FF9-0BC8-DD61-E31B084CE5EE}"/>
              </a:ext>
            </a:extLst>
          </p:cNvPr>
          <p:cNvSpPr/>
          <p:nvPr/>
        </p:nvSpPr>
        <p:spPr>
          <a:xfrm>
            <a:off x="835350" y="2656367"/>
            <a:ext cx="3810000" cy="1407950"/>
          </a:xfrm>
          <a:prstGeom prst="rightArrow">
            <a:avLst/>
          </a:prstGeom>
          <a:solidFill>
            <a:srgbClr val="FFDEBD"/>
          </a:solidFill>
          <a:ln>
            <a:solidFill>
              <a:srgbClr val="1F42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1F4283"/>
                </a:solidFill>
                <a:latin typeface="Arial" panose="020B0604020202020204" pitchFamily="34" charset="0"/>
                <a:cs typeface="Arial" panose="020B0604020202020204" pitchFamily="34" charset="0"/>
              </a:rPr>
              <a:t>Compliance matrices will be explained later in this presentation.</a:t>
            </a:r>
          </a:p>
        </p:txBody>
      </p:sp>
      <p:sp>
        <p:nvSpPr>
          <p:cNvPr id="15" name="Arrow: Right 14">
            <a:extLst>
              <a:ext uri="{FF2B5EF4-FFF2-40B4-BE49-F238E27FC236}">
                <a16:creationId xmlns:a16="http://schemas.microsoft.com/office/drawing/2014/main" id="{4A97329D-3B5E-E05A-9493-5B4A611E0882}"/>
              </a:ext>
            </a:extLst>
          </p:cNvPr>
          <p:cNvSpPr/>
          <p:nvPr/>
        </p:nvSpPr>
        <p:spPr>
          <a:xfrm>
            <a:off x="835350" y="3124200"/>
            <a:ext cx="3810000" cy="1407950"/>
          </a:xfrm>
          <a:prstGeom prst="rightArrow">
            <a:avLst/>
          </a:prstGeom>
          <a:solidFill>
            <a:srgbClr val="FFDEBD"/>
          </a:solidFill>
          <a:ln>
            <a:solidFill>
              <a:srgbClr val="1F42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1F4283"/>
                </a:solidFill>
                <a:latin typeface="Arial" panose="020B0604020202020204" pitchFamily="34" charset="0"/>
                <a:cs typeface="Arial" panose="020B0604020202020204" pitchFamily="34" charset="0"/>
              </a:rPr>
              <a:t>Test data refer to first or third party test lab reports that show compliance to external standards.</a:t>
            </a:r>
          </a:p>
        </p:txBody>
      </p:sp>
      <p:sp>
        <p:nvSpPr>
          <p:cNvPr id="18" name="Oval 17">
            <a:extLst>
              <a:ext uri="{FF2B5EF4-FFF2-40B4-BE49-F238E27FC236}">
                <a16:creationId xmlns:a16="http://schemas.microsoft.com/office/drawing/2014/main" id="{512F7B6D-2B0D-994F-F297-E6C52CB25B06}"/>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pic>
        <p:nvPicPr>
          <p:cNvPr id="3" name="Picture 2">
            <a:extLst>
              <a:ext uri="{FF2B5EF4-FFF2-40B4-BE49-F238E27FC236}">
                <a16:creationId xmlns:a16="http://schemas.microsoft.com/office/drawing/2014/main" id="{D6A414F0-59A6-6AE1-5365-4E2DA3F89B7A}"/>
              </a:ext>
            </a:extLst>
          </p:cNvPr>
          <p:cNvPicPr>
            <a:picLocks noChangeAspect="1"/>
          </p:cNvPicPr>
          <p:nvPr/>
        </p:nvPicPr>
        <p:blipFill>
          <a:blip r:embed="rId3"/>
          <a:srcRect l="4731" t="6764" r="2081" b="2619"/>
          <a:stretch>
            <a:fillRect/>
          </a:stretch>
        </p:blipFill>
        <p:spPr>
          <a:xfrm>
            <a:off x="9680778" y="569729"/>
            <a:ext cx="2053491" cy="1463040"/>
          </a:xfrm>
          <a:prstGeom prst="rect">
            <a:avLst/>
          </a:prstGeom>
        </p:spPr>
      </p:pic>
    </p:spTree>
    <p:extLst>
      <p:ext uri="{BB962C8B-B14F-4D97-AF65-F5344CB8AC3E}">
        <p14:creationId xmlns:p14="http://schemas.microsoft.com/office/powerpoint/2010/main" val="160109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47824B7-4DF8-F86E-4F25-1144B3F6B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E50C3-37E6-6C14-D0F8-3BF7743D742C}"/>
              </a:ext>
            </a:extLst>
          </p:cNvPr>
          <p:cNvSpPr>
            <a:spLocks noGrp="1"/>
          </p:cNvSpPr>
          <p:nvPr>
            <p:ph type="title"/>
          </p:nvPr>
        </p:nvSpPr>
        <p:spPr/>
        <p:txBody>
          <a:bodyPr>
            <a:normAutofit/>
          </a:bodyPr>
          <a:lstStyle/>
          <a:p>
            <a:r>
              <a:rPr lang="en-US" sz="2800"/>
              <a:t>How To Get A Product Listed On The APL</a:t>
            </a:r>
          </a:p>
        </p:txBody>
      </p:sp>
      <p:sp>
        <p:nvSpPr>
          <p:cNvPr id="3" name="TextBox 2">
            <a:extLst>
              <a:ext uri="{FF2B5EF4-FFF2-40B4-BE49-F238E27FC236}">
                <a16:creationId xmlns:a16="http://schemas.microsoft.com/office/drawing/2014/main" id="{D40CF074-57CC-6578-5B8D-89DFC55EB763}"/>
              </a:ext>
            </a:extLst>
          </p:cNvPr>
          <p:cNvSpPr txBox="1"/>
          <p:nvPr/>
        </p:nvSpPr>
        <p:spPr>
          <a:xfrm>
            <a:off x="762000" y="2252542"/>
            <a:ext cx="9144000" cy="1193750"/>
          </a:xfrm>
          <a:prstGeom prst="snip2DiagRect">
            <a:avLst/>
          </a:prstGeom>
          <a:solidFill>
            <a:schemeClr val="accent3">
              <a:lumMod val="20000"/>
              <a:lumOff val="80000"/>
            </a:schemeClr>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pPr algn="ctr">
              <a:spcAft>
                <a:spcPts val="600"/>
              </a:spcAft>
            </a:pPr>
            <a:r>
              <a:rPr lang="en-US" b="1">
                <a:solidFill>
                  <a:srgbClr val="1F4283"/>
                </a:solidFill>
                <a:latin typeface="Arial" panose="020B0604020202020204" pitchFamily="34" charset="0"/>
                <a:cs typeface="Arial" panose="020B0604020202020204" pitchFamily="34" charset="0"/>
              </a:rPr>
              <a:t>TERL Response In STEP 3A:</a:t>
            </a:r>
          </a:p>
          <a:p>
            <a:r>
              <a:rPr lang="en-US">
                <a:solidFill>
                  <a:srgbClr val="1F4283"/>
                </a:solidFill>
                <a:latin typeface="Arial" panose="020B0604020202020204" pitchFamily="34" charset="0"/>
                <a:cs typeface="Arial" panose="020B0604020202020204" pitchFamily="34" charset="0"/>
              </a:rPr>
              <a:t>TERL sends an email, typically within </a:t>
            </a:r>
            <a:r>
              <a:rPr lang="en-US" b="1">
                <a:solidFill>
                  <a:srgbClr val="1F4283"/>
                </a:solidFill>
                <a:latin typeface="Arial" panose="020B0604020202020204" pitchFamily="34" charset="0"/>
                <a:cs typeface="Arial" panose="020B0604020202020204" pitchFamily="34" charset="0"/>
              </a:rPr>
              <a:t>14</a:t>
            </a:r>
            <a:r>
              <a:rPr lang="en-US">
                <a:solidFill>
                  <a:srgbClr val="1F4283"/>
                </a:solidFill>
                <a:latin typeface="Arial" panose="020B0604020202020204" pitchFamily="34" charset="0"/>
                <a:cs typeface="Arial" panose="020B0604020202020204" pitchFamily="34" charset="0"/>
              </a:rPr>
              <a:t> calendar days, with results of documentation </a:t>
            </a:r>
            <a:r>
              <a:rPr lang="en-US" b="1">
                <a:solidFill>
                  <a:srgbClr val="1F4283"/>
                </a:solidFill>
                <a:latin typeface="Arial" panose="020B0604020202020204" pitchFamily="34" charset="0"/>
                <a:cs typeface="Arial" panose="020B0604020202020204" pitchFamily="34" charset="0"/>
              </a:rPr>
              <a:t>completeness</a:t>
            </a:r>
            <a:r>
              <a:rPr lang="en-US">
                <a:solidFill>
                  <a:srgbClr val="1F4283"/>
                </a:solidFill>
                <a:latin typeface="Arial" panose="020B0604020202020204" pitchFamily="34" charset="0"/>
                <a:cs typeface="Arial" panose="020B0604020202020204" pitchFamily="34" charset="0"/>
              </a:rPr>
              <a:t> review.</a:t>
            </a:r>
          </a:p>
        </p:txBody>
      </p:sp>
      <p:sp>
        <p:nvSpPr>
          <p:cNvPr id="6" name="TextBox 5">
            <a:extLst>
              <a:ext uri="{FF2B5EF4-FFF2-40B4-BE49-F238E27FC236}">
                <a16:creationId xmlns:a16="http://schemas.microsoft.com/office/drawing/2014/main" id="{8D26D544-FDE1-124E-3E60-05E9A5727319}"/>
              </a:ext>
            </a:extLst>
          </p:cNvPr>
          <p:cNvSpPr txBox="1"/>
          <p:nvPr/>
        </p:nvSpPr>
        <p:spPr>
          <a:xfrm>
            <a:off x="762000" y="3847993"/>
            <a:ext cx="9144000" cy="1193750"/>
          </a:xfrm>
          <a:prstGeom prst="snip2DiagRect">
            <a:avLst/>
          </a:prstGeom>
          <a:solidFill>
            <a:schemeClr val="accent3">
              <a:lumMod val="20000"/>
              <a:lumOff val="80000"/>
            </a:schemeClr>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pPr algn="ctr">
              <a:spcAft>
                <a:spcPts val="600"/>
              </a:spcAft>
            </a:pPr>
            <a:r>
              <a:rPr lang="en-US" b="1">
                <a:solidFill>
                  <a:srgbClr val="1F4283"/>
                </a:solidFill>
                <a:latin typeface="Arial" panose="020B0604020202020204" pitchFamily="34" charset="0"/>
                <a:cs typeface="Arial" panose="020B0604020202020204" pitchFamily="34" charset="0"/>
              </a:rPr>
              <a:t>TERL Response In STEP 3B:</a:t>
            </a:r>
          </a:p>
          <a:p>
            <a:r>
              <a:rPr lang="en-US">
                <a:solidFill>
                  <a:srgbClr val="1F4283"/>
                </a:solidFill>
                <a:latin typeface="Arial" panose="020B0604020202020204" pitchFamily="34" charset="0"/>
                <a:cs typeface="Arial" panose="020B0604020202020204" pitchFamily="34" charset="0"/>
              </a:rPr>
              <a:t>TERL sends an email, typically within </a:t>
            </a:r>
            <a:r>
              <a:rPr lang="en-US" b="1">
                <a:solidFill>
                  <a:srgbClr val="1F4283"/>
                </a:solidFill>
                <a:latin typeface="Arial" panose="020B0604020202020204" pitchFamily="34" charset="0"/>
                <a:cs typeface="Arial" panose="020B0604020202020204" pitchFamily="34" charset="0"/>
              </a:rPr>
              <a:t>60</a:t>
            </a:r>
            <a:r>
              <a:rPr lang="en-US">
                <a:solidFill>
                  <a:srgbClr val="1F4283"/>
                </a:solidFill>
                <a:latin typeface="Arial" panose="020B0604020202020204" pitchFamily="34" charset="0"/>
                <a:cs typeface="Arial" panose="020B0604020202020204" pitchFamily="34" charset="0"/>
              </a:rPr>
              <a:t> calendar days, with product evaluation report containing findings to resolve (if any), or notification via email of product approval.</a:t>
            </a:r>
          </a:p>
        </p:txBody>
      </p:sp>
      <p:pic>
        <p:nvPicPr>
          <p:cNvPr id="5" name="Picture 4">
            <a:extLst>
              <a:ext uri="{FF2B5EF4-FFF2-40B4-BE49-F238E27FC236}">
                <a16:creationId xmlns:a16="http://schemas.microsoft.com/office/drawing/2014/main" id="{99E34F43-047A-F4ED-323F-43537E948772}"/>
              </a:ext>
            </a:extLst>
          </p:cNvPr>
          <p:cNvPicPr>
            <a:picLocks noChangeAspect="1"/>
          </p:cNvPicPr>
          <p:nvPr/>
        </p:nvPicPr>
        <p:blipFill>
          <a:blip r:embed="rId3"/>
          <a:srcRect l="4731" t="6764" r="2081" b="2619"/>
          <a:stretch>
            <a:fillRect/>
          </a:stretch>
        </p:blipFill>
        <p:spPr>
          <a:xfrm>
            <a:off x="9680778" y="569729"/>
            <a:ext cx="2053491" cy="1463040"/>
          </a:xfrm>
          <a:prstGeom prst="rect">
            <a:avLst/>
          </a:prstGeom>
        </p:spPr>
      </p:pic>
    </p:spTree>
    <p:extLst>
      <p:ext uri="{BB962C8B-B14F-4D97-AF65-F5344CB8AC3E}">
        <p14:creationId xmlns:p14="http://schemas.microsoft.com/office/powerpoint/2010/main" val="128718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57A58B3-C56F-AC70-457D-3E1D2F5CE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9AFA9-9122-D515-67CD-116FD5B0338A}"/>
              </a:ext>
            </a:extLst>
          </p:cNvPr>
          <p:cNvSpPr>
            <a:spLocks noGrp="1"/>
          </p:cNvSpPr>
          <p:nvPr>
            <p:ph type="ctrTitle"/>
          </p:nvPr>
        </p:nvSpPr>
        <p:spPr>
          <a:xfrm>
            <a:off x="1219200" y="2057400"/>
            <a:ext cx="9753600" cy="1600200"/>
          </a:xfrm>
        </p:spPr>
        <p:txBody>
          <a:bodyPr>
            <a:normAutofit/>
          </a:bodyPr>
          <a:lstStyle/>
          <a:p>
            <a:r>
              <a:rPr lang="en-US"/>
              <a:t>Part 4: Completing APL Documentation: </a:t>
            </a:r>
            <a:br>
              <a:rPr lang="en-US"/>
            </a:br>
            <a:r>
              <a:rPr lang="en-US" sz="2400"/>
              <a:t>- Compliance Matrices </a:t>
            </a:r>
            <a:br>
              <a:rPr lang="en-US" sz="2400"/>
            </a:br>
            <a:r>
              <a:rPr lang="en-US" sz="2400"/>
              <a:t>- Checklists for Lab Testing and External Standards</a:t>
            </a:r>
          </a:p>
        </p:txBody>
      </p:sp>
      <p:pic>
        <p:nvPicPr>
          <p:cNvPr id="6" name="Picture 5" descr="Table">
            <a:extLst>
              <a:ext uri="{FF2B5EF4-FFF2-40B4-BE49-F238E27FC236}">
                <a16:creationId xmlns:a16="http://schemas.microsoft.com/office/drawing/2014/main" id="{CD53A595-354D-4A11-AF2A-380F4535F82D}"/>
              </a:ext>
            </a:extLst>
          </p:cNvPr>
          <p:cNvPicPr>
            <a:picLocks noChangeAspect="1"/>
          </p:cNvPicPr>
          <p:nvPr/>
        </p:nvPicPr>
        <p:blipFill>
          <a:blip r:embed="rId2"/>
          <a:stretch>
            <a:fillRect/>
          </a:stretch>
        </p:blipFill>
        <p:spPr>
          <a:xfrm>
            <a:off x="228600" y="3785782"/>
            <a:ext cx="3200400" cy="2490311"/>
          </a:xfrm>
          <a:prstGeom prst="rect">
            <a:avLst/>
          </a:prstGeom>
        </p:spPr>
      </p:pic>
    </p:spTree>
    <p:extLst>
      <p:ext uri="{BB962C8B-B14F-4D97-AF65-F5344CB8AC3E}">
        <p14:creationId xmlns:p14="http://schemas.microsoft.com/office/powerpoint/2010/main" val="341753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9EA0847-BFBB-3158-4D06-239FBE2588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7EA88-8BCE-FBD0-6EC9-D11B3D835121}"/>
              </a:ext>
            </a:extLst>
          </p:cNvPr>
          <p:cNvSpPr>
            <a:spLocks noGrp="1"/>
          </p:cNvSpPr>
          <p:nvPr>
            <p:ph type="title"/>
          </p:nvPr>
        </p:nvSpPr>
        <p:spPr/>
        <p:txBody>
          <a:bodyPr>
            <a:noAutofit/>
          </a:bodyPr>
          <a:lstStyle/>
          <a:p>
            <a:r>
              <a:rPr lang="en-US" sz="2800"/>
              <a:t>What Are The Two Types Of Compliance Matrices?</a:t>
            </a:r>
          </a:p>
        </p:txBody>
      </p:sp>
      <p:sp>
        <p:nvSpPr>
          <p:cNvPr id="3" name="Content Placeholder 2">
            <a:extLst>
              <a:ext uri="{FF2B5EF4-FFF2-40B4-BE49-F238E27FC236}">
                <a16:creationId xmlns:a16="http://schemas.microsoft.com/office/drawing/2014/main" id="{3374E90D-5A3B-45BA-1FCF-59853467F287}"/>
              </a:ext>
            </a:extLst>
          </p:cNvPr>
          <p:cNvSpPr>
            <a:spLocks noGrp="1"/>
          </p:cNvSpPr>
          <p:nvPr>
            <p:ph idx="1"/>
          </p:nvPr>
        </p:nvSpPr>
        <p:spPr/>
        <p:txBody>
          <a:bodyPr>
            <a:normAutofit/>
          </a:bodyPr>
          <a:lstStyle/>
          <a:p>
            <a:pPr>
              <a:buFont typeface="Arial" panose="020B0604020202020204" pitchFamily="34" charset="0"/>
              <a:buChar char="•"/>
            </a:pPr>
            <a:r>
              <a:rPr lang="en-US" sz="2200">
                <a:solidFill>
                  <a:srgbClr val="153879"/>
                </a:solidFill>
              </a:rPr>
              <a:t>In STEP 1: </a:t>
            </a:r>
            <a:r>
              <a:rPr lang="en-US" sz="2200" b="0">
                <a:solidFill>
                  <a:srgbClr val="153879"/>
                </a:solidFill>
              </a:rPr>
              <a:t>No compliance matrix for this step</a:t>
            </a:r>
          </a:p>
          <a:p>
            <a:pPr>
              <a:buFont typeface="Arial" panose="020B0604020202020204" pitchFamily="34" charset="0"/>
              <a:buChar char="•"/>
            </a:pPr>
            <a:r>
              <a:rPr lang="en-US" sz="2200">
                <a:solidFill>
                  <a:srgbClr val="153879"/>
                </a:solidFill>
              </a:rPr>
              <a:t>In STEP 2: </a:t>
            </a:r>
            <a:r>
              <a:rPr lang="en-US" sz="2200" i="1">
                <a:solidFill>
                  <a:schemeClr val="accent5"/>
                </a:solidFill>
              </a:rPr>
              <a:t>Quality System Compliance Matrix</a:t>
            </a:r>
          </a:p>
          <a:p>
            <a:pPr lvl="1">
              <a:buFont typeface="Courier New" panose="02070309020205020404" pitchFamily="49" charset="0"/>
              <a:buChar char="o"/>
            </a:pPr>
            <a:r>
              <a:rPr lang="en-US" sz="1800">
                <a:solidFill>
                  <a:srgbClr val="153879"/>
                </a:solidFill>
              </a:rPr>
              <a:t>E-mailed to the vendor (NOT available online)</a:t>
            </a:r>
          </a:p>
          <a:p>
            <a:pPr lvl="1">
              <a:buFont typeface="Courier New" panose="02070309020205020404" pitchFamily="49" charset="0"/>
              <a:buChar char="o"/>
            </a:pPr>
            <a:r>
              <a:rPr lang="en-US" sz="1800">
                <a:solidFill>
                  <a:srgbClr val="153879"/>
                </a:solidFill>
              </a:rPr>
              <a:t>ONLY</a:t>
            </a:r>
            <a:r>
              <a:rPr lang="en-US" sz="1800" b="1">
                <a:solidFill>
                  <a:srgbClr val="153879"/>
                </a:solidFill>
              </a:rPr>
              <a:t> </a:t>
            </a:r>
            <a:r>
              <a:rPr lang="en-US" sz="1800">
                <a:solidFill>
                  <a:srgbClr val="153879"/>
                </a:solidFill>
              </a:rPr>
              <a:t>for vendors of official traffic control signals and devices</a:t>
            </a:r>
          </a:p>
          <a:p>
            <a:pPr>
              <a:buFont typeface="Arial" panose="020B0604020202020204" pitchFamily="34" charset="0"/>
              <a:buChar char="•"/>
            </a:pPr>
            <a:r>
              <a:rPr lang="en-US" sz="2200">
                <a:solidFill>
                  <a:srgbClr val="153879"/>
                </a:solidFill>
              </a:rPr>
              <a:t>In STEP 3: </a:t>
            </a:r>
            <a:r>
              <a:rPr lang="en-US" sz="2200" i="1">
                <a:solidFill>
                  <a:schemeClr val="accent5"/>
                </a:solidFill>
              </a:rPr>
              <a:t>Product Compliance Matrix</a:t>
            </a:r>
          </a:p>
          <a:p>
            <a:pPr lvl="1">
              <a:buFont typeface="Arial" panose="020B0604020202020204" pitchFamily="34" charset="0"/>
              <a:buChar char="•"/>
            </a:pPr>
            <a:r>
              <a:rPr lang="en-US" sz="1800">
                <a:solidFill>
                  <a:srgbClr val="153879"/>
                </a:solidFill>
              </a:rPr>
              <a:t>Available online for download at: </a:t>
            </a:r>
            <a:r>
              <a:rPr lang="en-US" sz="1800">
                <a:solidFill>
                  <a:schemeClr val="tx1"/>
                </a:solidFill>
                <a:hlinkClick r:id="rId3">
                  <a:extLst>
                    <a:ext uri="{A12FA001-AC4F-418D-AE19-62706E023703}">
                      <ahyp:hlinkClr xmlns:ahyp="http://schemas.microsoft.com/office/drawing/2018/hyperlinkcolor" val="tx"/>
                    </a:ext>
                  </a:extLst>
                </a:hlinkClick>
              </a:rPr>
              <a:t>https://www.fdot.gov/traffic/traf-sys/product-specifications.shtm</a:t>
            </a:r>
            <a:endParaRPr lang="en-US" sz="1800">
              <a:solidFill>
                <a:schemeClr val="tx1"/>
              </a:solidFill>
            </a:endParaRPr>
          </a:p>
        </p:txBody>
      </p:sp>
    </p:spTree>
    <p:extLst>
      <p:ext uri="{BB962C8B-B14F-4D97-AF65-F5344CB8AC3E}">
        <p14:creationId xmlns:p14="http://schemas.microsoft.com/office/powerpoint/2010/main" val="99632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Contents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200">
                <a:solidFill>
                  <a:srgbClr val="153879"/>
                </a:solidFill>
              </a:rPr>
              <a:t>PART 1: </a:t>
            </a:r>
            <a:r>
              <a:rPr lang="en-US" sz="2200" b="0">
                <a:solidFill>
                  <a:srgbClr val="153879"/>
                </a:solidFill>
              </a:rPr>
              <a:t>Legal Basis for Approved Product List (APL) Program</a:t>
            </a:r>
          </a:p>
          <a:p>
            <a:pPr>
              <a:buFont typeface="Arial" panose="020B0604020202020204" pitchFamily="34" charset="0"/>
              <a:buChar char="•"/>
            </a:pPr>
            <a:r>
              <a:rPr lang="en-US" sz="2200">
                <a:solidFill>
                  <a:srgbClr val="153879"/>
                </a:solidFill>
              </a:rPr>
              <a:t>PART 2: </a:t>
            </a:r>
            <a:r>
              <a:rPr lang="en-US" sz="2200" b="0">
                <a:solidFill>
                  <a:srgbClr val="153879"/>
                </a:solidFill>
              </a:rPr>
              <a:t>Web Links to:</a:t>
            </a:r>
          </a:p>
          <a:p>
            <a:pPr lvl="1">
              <a:buFont typeface="Courier New" panose="02070309020205020404" pitchFamily="49" charset="0"/>
              <a:buChar char="o"/>
            </a:pPr>
            <a:r>
              <a:rPr lang="en-US" sz="1800">
                <a:solidFill>
                  <a:srgbClr val="153879"/>
                </a:solidFill>
              </a:rPr>
              <a:t>APL Process</a:t>
            </a:r>
          </a:p>
          <a:p>
            <a:pPr lvl="1">
              <a:buFont typeface="Courier New" panose="02070309020205020404" pitchFamily="49" charset="0"/>
              <a:buChar char="o"/>
            </a:pPr>
            <a:r>
              <a:rPr lang="en-US" sz="1800">
                <a:solidFill>
                  <a:srgbClr val="153879"/>
                </a:solidFill>
              </a:rPr>
              <a:t>Requirements Documents</a:t>
            </a:r>
          </a:p>
          <a:p>
            <a:pPr>
              <a:buFont typeface="Arial" panose="020B0604020202020204" pitchFamily="34" charset="0"/>
              <a:buChar char="•"/>
            </a:pPr>
            <a:r>
              <a:rPr lang="en-US" sz="2200">
                <a:solidFill>
                  <a:srgbClr val="153879"/>
                </a:solidFill>
              </a:rPr>
              <a:t>PART 3: </a:t>
            </a:r>
            <a:r>
              <a:rPr lang="en-US" sz="2200" b="0">
                <a:solidFill>
                  <a:srgbClr val="153879"/>
                </a:solidFill>
              </a:rPr>
              <a:t>Three-Step APL Process (ONLY Certified Process)</a:t>
            </a:r>
          </a:p>
          <a:p>
            <a:pPr>
              <a:buFont typeface="Arial" panose="020B0604020202020204" pitchFamily="34" charset="0"/>
              <a:buChar char="•"/>
            </a:pPr>
            <a:r>
              <a:rPr lang="en-US" sz="2200">
                <a:solidFill>
                  <a:srgbClr val="153879"/>
                </a:solidFill>
              </a:rPr>
              <a:t>PART 4: </a:t>
            </a:r>
            <a:r>
              <a:rPr lang="en-US" sz="2200" b="0">
                <a:solidFill>
                  <a:srgbClr val="153879"/>
                </a:solidFill>
              </a:rPr>
              <a:t>Completing APL Documentation: Compliance Matrices and Checklists for Lab Testing and External Standards</a:t>
            </a:r>
          </a:p>
          <a:p>
            <a:pPr>
              <a:buFont typeface="Arial" panose="020B0604020202020204" pitchFamily="34" charset="0"/>
              <a:buChar char="•"/>
            </a:pPr>
            <a:r>
              <a:rPr lang="en-US" sz="2200">
                <a:solidFill>
                  <a:srgbClr val="153879"/>
                </a:solidFill>
              </a:rPr>
              <a:t>PART 5: </a:t>
            </a:r>
            <a:r>
              <a:rPr lang="en-US" sz="2200" b="0">
                <a:solidFill>
                  <a:srgbClr val="153879"/>
                </a:solidFill>
              </a:rPr>
              <a:t>Maintaining Impartiality</a:t>
            </a:r>
          </a:p>
        </p:txBody>
      </p:sp>
    </p:spTree>
    <p:extLst>
      <p:ext uri="{BB962C8B-B14F-4D97-AF65-F5344CB8AC3E}">
        <p14:creationId xmlns:p14="http://schemas.microsoft.com/office/powerpoint/2010/main" val="90298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EF2DE85-FB83-42B5-4A99-1CC061235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EC665-0497-AE76-C62B-DCC5A18D8460}"/>
              </a:ext>
            </a:extLst>
          </p:cNvPr>
          <p:cNvSpPr>
            <a:spLocks noGrp="1"/>
          </p:cNvSpPr>
          <p:nvPr>
            <p:ph type="title"/>
          </p:nvPr>
        </p:nvSpPr>
        <p:spPr>
          <a:xfrm>
            <a:off x="581192" y="990600"/>
            <a:ext cx="11306008" cy="990600"/>
          </a:xfrm>
        </p:spPr>
        <p:txBody>
          <a:bodyPr>
            <a:normAutofit/>
          </a:bodyPr>
          <a:lstStyle/>
          <a:p>
            <a:r>
              <a:rPr lang="en-US" sz="2800"/>
              <a:t>How To Complete A Quality System Compliance Matrix</a:t>
            </a:r>
          </a:p>
        </p:txBody>
      </p:sp>
      <p:pic>
        <p:nvPicPr>
          <p:cNvPr id="4" name="Picture 3">
            <a:extLst>
              <a:ext uri="{FF2B5EF4-FFF2-40B4-BE49-F238E27FC236}">
                <a16:creationId xmlns:a16="http://schemas.microsoft.com/office/drawing/2014/main" id="{14BD8A41-7C22-8F83-D20B-4EEEFA8851D4}"/>
              </a:ext>
            </a:extLst>
          </p:cNvPr>
          <p:cNvPicPr>
            <a:picLocks noChangeAspect="1"/>
          </p:cNvPicPr>
          <p:nvPr/>
        </p:nvPicPr>
        <p:blipFill rotWithShape="1">
          <a:blip r:embed="rId2"/>
          <a:srcRect b="1288"/>
          <a:stretch/>
        </p:blipFill>
        <p:spPr>
          <a:xfrm>
            <a:off x="1600200" y="1611630"/>
            <a:ext cx="8001000" cy="456057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19C7C74D-C684-3F6A-ADC8-67179E22B03F}"/>
              </a:ext>
              <a:ext uri="{C183D7F6-B498-43B3-948B-1728B52AA6E4}">
                <adec:decorative xmlns:adec="http://schemas.microsoft.com/office/drawing/2017/decorative" val="1"/>
              </a:ext>
            </a:extLst>
          </p:cNvPr>
          <p:cNvSpPr/>
          <p:nvPr/>
        </p:nvSpPr>
        <p:spPr>
          <a:xfrm>
            <a:off x="2286000" y="1965036"/>
            <a:ext cx="3733800" cy="397164"/>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3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B933D64E-655C-27F9-58F0-9DB32A430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37661-0013-2C8F-1424-0779CA45CFCE}"/>
              </a:ext>
            </a:extLst>
          </p:cNvPr>
          <p:cNvSpPr>
            <a:spLocks noGrp="1"/>
          </p:cNvSpPr>
          <p:nvPr>
            <p:ph type="title"/>
          </p:nvPr>
        </p:nvSpPr>
        <p:spPr>
          <a:xfrm>
            <a:off x="581192" y="990600"/>
            <a:ext cx="11306008" cy="990600"/>
          </a:xfrm>
        </p:spPr>
        <p:txBody>
          <a:bodyPr>
            <a:normAutofit/>
          </a:bodyPr>
          <a:lstStyle/>
          <a:p>
            <a:r>
              <a:rPr lang="en-US" sz="2800"/>
              <a:t>How To Complete A Quality System Compliance Matrix</a:t>
            </a:r>
          </a:p>
        </p:txBody>
      </p:sp>
      <p:pic>
        <p:nvPicPr>
          <p:cNvPr id="4" name="Picture 3">
            <a:extLst>
              <a:ext uri="{FF2B5EF4-FFF2-40B4-BE49-F238E27FC236}">
                <a16:creationId xmlns:a16="http://schemas.microsoft.com/office/drawing/2014/main" id="{37839349-5CBF-7757-65AA-794AD71C09E8}"/>
              </a:ext>
            </a:extLst>
          </p:cNvPr>
          <p:cNvPicPr>
            <a:picLocks noChangeAspect="1"/>
          </p:cNvPicPr>
          <p:nvPr/>
        </p:nvPicPr>
        <p:blipFill rotWithShape="1">
          <a:blip r:embed="rId2"/>
          <a:srcRect b="60663"/>
          <a:stretch>
            <a:fillRect/>
          </a:stretch>
        </p:blipFill>
        <p:spPr>
          <a:xfrm>
            <a:off x="1600200" y="1611630"/>
            <a:ext cx="8001000" cy="181737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C8C1FB4-3F57-69F6-A71B-12A649A59E8F}"/>
              </a:ext>
            </a:extLst>
          </p:cNvPr>
          <p:cNvSpPr txBox="1"/>
          <p:nvPr/>
        </p:nvSpPr>
        <p:spPr>
          <a:xfrm>
            <a:off x="2019300" y="3664357"/>
            <a:ext cx="7086600"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Facility Name/Address and QA Manager’s Name/Signature must match those in the </a:t>
            </a:r>
            <a:r>
              <a:rPr lang="en-US" b="1" dirty="0">
                <a:solidFill>
                  <a:srgbClr val="1F4283"/>
                </a:solidFill>
                <a:latin typeface="Arial" panose="020B0604020202020204" pitchFamily="34" charset="0"/>
                <a:cs typeface="Arial" panose="020B0604020202020204" pitchFamily="34" charset="0"/>
              </a:rPr>
              <a:t>Acceptable Quality System List Application</a:t>
            </a:r>
            <a:r>
              <a:rPr lang="en-US" dirty="0">
                <a:solidFill>
                  <a:srgbClr val="1F4283"/>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9CF31E62-BF90-DBEB-A41A-01BB9B15E45D}"/>
              </a:ext>
              <a:ext uri="{C183D7F6-B498-43B3-948B-1728B52AA6E4}">
                <adec:decorative xmlns:adec="http://schemas.microsoft.com/office/drawing/2017/decorative" val="1"/>
              </a:ext>
            </a:extLst>
          </p:cNvPr>
          <p:cNvSpPr/>
          <p:nvPr/>
        </p:nvSpPr>
        <p:spPr>
          <a:xfrm>
            <a:off x="1676400" y="2657654"/>
            <a:ext cx="7772400" cy="771346"/>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FBBF35A-5A2A-43E4-05CE-0C58C4FD8EDE}"/>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3607056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B33B-D47C-9E85-3784-40B5E8C184CC}"/>
              </a:ext>
            </a:extLst>
          </p:cNvPr>
          <p:cNvSpPr>
            <a:spLocks noGrp="1"/>
          </p:cNvSpPr>
          <p:nvPr>
            <p:ph type="title"/>
          </p:nvPr>
        </p:nvSpPr>
        <p:spPr>
          <a:xfrm>
            <a:off x="581192" y="990600"/>
            <a:ext cx="11306008" cy="990600"/>
          </a:xfrm>
        </p:spPr>
        <p:txBody>
          <a:bodyPr>
            <a:normAutofit/>
          </a:bodyPr>
          <a:lstStyle/>
          <a:p>
            <a:r>
              <a:rPr lang="en-US" sz="2800"/>
              <a:t>How To Complete A Quality System Compliance Matrix</a:t>
            </a:r>
          </a:p>
        </p:txBody>
      </p:sp>
      <p:pic>
        <p:nvPicPr>
          <p:cNvPr id="4" name="Picture 3">
            <a:extLst>
              <a:ext uri="{FF2B5EF4-FFF2-40B4-BE49-F238E27FC236}">
                <a16:creationId xmlns:a16="http://schemas.microsoft.com/office/drawing/2014/main" id="{9BDC7DC6-5169-C93F-3EB0-257B3D4914F9}"/>
              </a:ext>
            </a:extLst>
          </p:cNvPr>
          <p:cNvPicPr>
            <a:picLocks noChangeAspect="1"/>
          </p:cNvPicPr>
          <p:nvPr/>
        </p:nvPicPr>
        <p:blipFill rotWithShape="1">
          <a:blip r:embed="rId2"/>
          <a:srcRect t="45934" b="1288"/>
          <a:stretch>
            <a:fillRect/>
          </a:stretch>
        </p:blipFill>
        <p:spPr>
          <a:xfrm>
            <a:off x="1600200" y="3733800"/>
            <a:ext cx="8001000" cy="24384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7734FE33-6E92-6361-8F70-3AC133B8D39D}"/>
              </a:ext>
            </a:extLst>
          </p:cNvPr>
          <p:cNvSpPr txBox="1"/>
          <p:nvPr/>
        </p:nvSpPr>
        <p:spPr>
          <a:xfrm>
            <a:off x="1829686" y="1444574"/>
            <a:ext cx="7467600" cy="1101923"/>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Complete the “Item Comply? (Yes/No)” column for each Requirement. If Requirement is not applicable, select “No” and add justification in the “Comments” column.</a:t>
            </a:r>
          </a:p>
        </p:txBody>
      </p:sp>
      <p:sp>
        <p:nvSpPr>
          <p:cNvPr id="5" name="Rectangle 4">
            <a:extLst>
              <a:ext uri="{FF2B5EF4-FFF2-40B4-BE49-F238E27FC236}">
                <a16:creationId xmlns:a16="http://schemas.microsoft.com/office/drawing/2014/main" id="{294A0E87-15B1-37B4-2EA0-BF084AA6A2FB}"/>
              </a:ext>
              <a:ext uri="{C183D7F6-B498-43B3-948B-1728B52AA6E4}">
                <adec:decorative xmlns:adec="http://schemas.microsoft.com/office/drawing/2017/decorative" val="1"/>
              </a:ext>
            </a:extLst>
          </p:cNvPr>
          <p:cNvSpPr/>
          <p:nvPr/>
        </p:nvSpPr>
        <p:spPr>
          <a:xfrm>
            <a:off x="5410200" y="3733800"/>
            <a:ext cx="685800" cy="2438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D7156B-4EF8-1FC0-980F-3BF15C17CC69}"/>
              </a:ext>
            </a:extLst>
          </p:cNvPr>
          <p:cNvSpPr txBox="1"/>
          <p:nvPr/>
        </p:nvSpPr>
        <p:spPr>
          <a:xfrm>
            <a:off x="1866900" y="2573238"/>
            <a:ext cx="7467600" cy="1101923"/>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The “Comments” column specifies the documentation to be provided for each Requirement. For ease of review, replace the greyed-out text with text indicating the </a:t>
            </a:r>
            <a:r>
              <a:rPr lang="en-US" b="1" dirty="0">
                <a:solidFill>
                  <a:srgbClr val="1F4283"/>
                </a:solidFill>
                <a:latin typeface="Arial" panose="020B0604020202020204" pitchFamily="34" charset="0"/>
                <a:cs typeface="Arial" panose="020B0604020202020204" pitchFamily="34" charset="0"/>
              </a:rPr>
              <a:t>specific </a:t>
            </a:r>
            <a:r>
              <a:rPr lang="en-US" dirty="0">
                <a:solidFill>
                  <a:srgbClr val="1F4283"/>
                </a:solidFill>
                <a:latin typeface="Arial" panose="020B0604020202020204" pitchFamily="34" charset="0"/>
                <a:cs typeface="Arial" panose="020B0604020202020204" pitchFamily="34" charset="0"/>
              </a:rPr>
              <a:t>location of the documentation. </a:t>
            </a:r>
          </a:p>
        </p:txBody>
      </p:sp>
      <p:sp>
        <p:nvSpPr>
          <p:cNvPr id="7" name="Rectangle 6">
            <a:extLst>
              <a:ext uri="{FF2B5EF4-FFF2-40B4-BE49-F238E27FC236}">
                <a16:creationId xmlns:a16="http://schemas.microsoft.com/office/drawing/2014/main" id="{724D4578-F7A6-D777-E096-7126752713B4}"/>
              </a:ext>
              <a:ext uri="{C183D7F6-B498-43B3-948B-1728B52AA6E4}">
                <adec:decorative xmlns:adec="http://schemas.microsoft.com/office/drawing/2017/decorative" val="1"/>
              </a:ext>
            </a:extLst>
          </p:cNvPr>
          <p:cNvSpPr/>
          <p:nvPr/>
        </p:nvSpPr>
        <p:spPr>
          <a:xfrm>
            <a:off x="6096000" y="3729162"/>
            <a:ext cx="2362200" cy="2438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31315A2-43ED-CA46-E25F-EE0D0BF70C34}"/>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3946687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B33B-D47C-9E85-3784-40B5E8C184CC}"/>
              </a:ext>
            </a:extLst>
          </p:cNvPr>
          <p:cNvSpPr>
            <a:spLocks noGrp="1"/>
          </p:cNvSpPr>
          <p:nvPr>
            <p:ph type="title"/>
          </p:nvPr>
        </p:nvSpPr>
        <p:spPr>
          <a:xfrm>
            <a:off x="581191" y="990600"/>
            <a:ext cx="11125557" cy="990600"/>
          </a:xfrm>
        </p:spPr>
        <p:txBody>
          <a:bodyPr>
            <a:normAutofit/>
          </a:bodyPr>
          <a:lstStyle/>
          <a:p>
            <a:r>
              <a:rPr lang="en-US" sz="2800"/>
              <a:t>Good Example Of Completed Quality System Compliance Matrix</a:t>
            </a:r>
          </a:p>
        </p:txBody>
      </p:sp>
      <p:pic>
        <p:nvPicPr>
          <p:cNvPr id="7" name="Picture 6">
            <a:extLst>
              <a:ext uri="{FF2B5EF4-FFF2-40B4-BE49-F238E27FC236}">
                <a16:creationId xmlns:a16="http://schemas.microsoft.com/office/drawing/2014/main" id="{C64CE97C-CC59-8A4B-367C-5F63B67C2C3F}"/>
              </a:ext>
            </a:extLst>
          </p:cNvPr>
          <p:cNvPicPr>
            <a:picLocks noChangeAspect="1"/>
          </p:cNvPicPr>
          <p:nvPr/>
        </p:nvPicPr>
        <p:blipFill>
          <a:blip r:embed="rId2"/>
          <a:stretch>
            <a:fillRect/>
          </a:stretch>
        </p:blipFill>
        <p:spPr>
          <a:xfrm>
            <a:off x="1828800" y="1447800"/>
            <a:ext cx="7391400" cy="476960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17FDBF13-82A9-9F4B-7240-3B3BF27FF16A}"/>
              </a:ext>
              <a:ext uri="{C183D7F6-B498-43B3-948B-1728B52AA6E4}">
                <adec:decorative xmlns:adec="http://schemas.microsoft.com/office/drawing/2017/decorative" val="1"/>
              </a:ext>
            </a:extLst>
          </p:cNvPr>
          <p:cNvSpPr/>
          <p:nvPr/>
        </p:nvSpPr>
        <p:spPr>
          <a:xfrm>
            <a:off x="5486400" y="4183908"/>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8A2652-DC89-B600-1031-CFBE2B6EA8FB}"/>
              </a:ext>
              <a:ext uri="{C183D7F6-B498-43B3-948B-1728B52AA6E4}">
                <adec:decorative xmlns:adec="http://schemas.microsoft.com/office/drawing/2017/decorative" val="1"/>
              </a:ext>
            </a:extLst>
          </p:cNvPr>
          <p:cNvSpPr/>
          <p:nvPr/>
        </p:nvSpPr>
        <p:spPr>
          <a:xfrm>
            <a:off x="5499691" y="4907799"/>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8FCCBF-9FF5-1CD8-B10D-773F57A3E7FA}"/>
              </a:ext>
              <a:ext uri="{C183D7F6-B498-43B3-948B-1728B52AA6E4}">
                <adec:decorative xmlns:adec="http://schemas.microsoft.com/office/drawing/2017/decorative" val="1"/>
              </a:ext>
            </a:extLst>
          </p:cNvPr>
          <p:cNvSpPr/>
          <p:nvPr/>
        </p:nvSpPr>
        <p:spPr>
          <a:xfrm>
            <a:off x="5486400" y="5562600"/>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E6A7FF-76C7-E738-0E7F-7EEE7069EFCE}"/>
              </a:ext>
              <a:ext uri="{C183D7F6-B498-43B3-948B-1728B52AA6E4}">
                <adec:decorative xmlns:adec="http://schemas.microsoft.com/office/drawing/2017/decorative" val="1"/>
              </a:ext>
            </a:extLst>
          </p:cNvPr>
          <p:cNvSpPr/>
          <p:nvPr/>
        </p:nvSpPr>
        <p:spPr>
          <a:xfrm>
            <a:off x="6019800" y="4283148"/>
            <a:ext cx="13716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6EA639-531D-9897-CADB-4948EAF59D21}"/>
              </a:ext>
              <a:ext uri="{C183D7F6-B498-43B3-948B-1728B52AA6E4}">
                <adec:decorative xmlns:adec="http://schemas.microsoft.com/office/drawing/2017/decorative" val="1"/>
              </a:ext>
            </a:extLst>
          </p:cNvPr>
          <p:cNvSpPr/>
          <p:nvPr/>
        </p:nvSpPr>
        <p:spPr>
          <a:xfrm>
            <a:off x="6014484" y="5105400"/>
            <a:ext cx="1681716" cy="2286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184CE3-E64E-017C-941A-0A3A564E4193}"/>
              </a:ext>
              <a:ext uri="{C183D7F6-B498-43B3-948B-1728B52AA6E4}">
                <adec:decorative xmlns:adec="http://schemas.microsoft.com/office/drawing/2017/decorative" val="1"/>
              </a:ext>
            </a:extLst>
          </p:cNvPr>
          <p:cNvSpPr/>
          <p:nvPr/>
        </p:nvSpPr>
        <p:spPr>
          <a:xfrm>
            <a:off x="6019800" y="5851452"/>
            <a:ext cx="1587795"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9EB266-FF7B-A0AE-6947-F45E0AA9EFAC}"/>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31909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B33B-D47C-9E85-3784-40B5E8C184CC}"/>
              </a:ext>
            </a:extLst>
          </p:cNvPr>
          <p:cNvSpPr>
            <a:spLocks noGrp="1"/>
          </p:cNvSpPr>
          <p:nvPr>
            <p:ph type="title"/>
          </p:nvPr>
        </p:nvSpPr>
        <p:spPr>
          <a:xfrm>
            <a:off x="581192" y="990600"/>
            <a:ext cx="11029616" cy="990600"/>
          </a:xfrm>
        </p:spPr>
        <p:txBody>
          <a:bodyPr>
            <a:normAutofit/>
          </a:bodyPr>
          <a:lstStyle/>
          <a:p>
            <a:r>
              <a:rPr lang="en-US" sz="2800"/>
              <a:t>How To Complete A Product Compliance Matrix</a:t>
            </a:r>
          </a:p>
        </p:txBody>
      </p:sp>
      <p:pic>
        <p:nvPicPr>
          <p:cNvPr id="4" name="Picture 3">
            <a:extLst>
              <a:ext uri="{FF2B5EF4-FFF2-40B4-BE49-F238E27FC236}">
                <a16:creationId xmlns:a16="http://schemas.microsoft.com/office/drawing/2014/main" id="{51ED3579-FC60-8A62-548D-1ECC1FAE1A6F}"/>
              </a:ext>
            </a:extLst>
          </p:cNvPr>
          <p:cNvPicPr>
            <a:picLocks noChangeAspect="1"/>
          </p:cNvPicPr>
          <p:nvPr/>
        </p:nvPicPr>
        <p:blipFill>
          <a:blip r:embed="rId2"/>
          <a:stretch>
            <a:fillRect/>
          </a:stretch>
        </p:blipFill>
        <p:spPr>
          <a:xfrm>
            <a:off x="914400" y="1600200"/>
            <a:ext cx="9203064" cy="461031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E2A3523A-C83C-681C-79EA-C46BDC0DEDE0}"/>
              </a:ext>
              <a:ext uri="{C183D7F6-B498-43B3-948B-1728B52AA6E4}">
                <adec:decorative xmlns:adec="http://schemas.microsoft.com/office/drawing/2017/decorative" val="1"/>
              </a:ext>
            </a:extLst>
          </p:cNvPr>
          <p:cNvSpPr/>
          <p:nvPr/>
        </p:nvSpPr>
        <p:spPr>
          <a:xfrm>
            <a:off x="1791856" y="2004292"/>
            <a:ext cx="3505200" cy="281708"/>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44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219647E7-941D-26EF-F79F-8772D54E5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77578A-CCE6-F80E-91D6-2F13BBE7A90D}"/>
              </a:ext>
            </a:extLst>
          </p:cNvPr>
          <p:cNvSpPr>
            <a:spLocks noGrp="1"/>
          </p:cNvSpPr>
          <p:nvPr>
            <p:ph type="title"/>
          </p:nvPr>
        </p:nvSpPr>
        <p:spPr>
          <a:xfrm>
            <a:off x="581192" y="990600"/>
            <a:ext cx="11029616" cy="990600"/>
          </a:xfrm>
        </p:spPr>
        <p:txBody>
          <a:bodyPr>
            <a:normAutofit/>
          </a:bodyPr>
          <a:lstStyle/>
          <a:p>
            <a:r>
              <a:rPr lang="en-US" sz="2800"/>
              <a:t>How To Complete A Product Compliance Matrix</a:t>
            </a:r>
          </a:p>
        </p:txBody>
      </p:sp>
      <p:pic>
        <p:nvPicPr>
          <p:cNvPr id="4" name="Picture 3">
            <a:extLst>
              <a:ext uri="{FF2B5EF4-FFF2-40B4-BE49-F238E27FC236}">
                <a16:creationId xmlns:a16="http://schemas.microsoft.com/office/drawing/2014/main" id="{FED30404-919C-FBBC-17E3-3C971A54A8CA}"/>
              </a:ext>
            </a:extLst>
          </p:cNvPr>
          <p:cNvPicPr>
            <a:picLocks noChangeAspect="1"/>
          </p:cNvPicPr>
          <p:nvPr/>
        </p:nvPicPr>
        <p:blipFill>
          <a:blip r:embed="rId2"/>
          <a:srcRect b="55374"/>
          <a:stretch>
            <a:fillRect/>
          </a:stretch>
        </p:blipFill>
        <p:spPr>
          <a:xfrm>
            <a:off x="914400" y="1600201"/>
            <a:ext cx="9203064" cy="20574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F0AED235-66B1-F58F-0B59-F4853ABCCA17}"/>
              </a:ext>
            </a:extLst>
          </p:cNvPr>
          <p:cNvSpPr txBox="1"/>
          <p:nvPr/>
        </p:nvSpPr>
        <p:spPr>
          <a:xfrm>
            <a:off x="1828800" y="3881529"/>
            <a:ext cx="7086600"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Manufacturer, Model No., and Applicant’s Name must match those in the PATH Application. Also, matrix must be signed.</a:t>
            </a:r>
          </a:p>
        </p:txBody>
      </p:sp>
      <p:sp>
        <p:nvSpPr>
          <p:cNvPr id="5" name="Rectangle 4">
            <a:extLst>
              <a:ext uri="{FF2B5EF4-FFF2-40B4-BE49-F238E27FC236}">
                <a16:creationId xmlns:a16="http://schemas.microsoft.com/office/drawing/2014/main" id="{061CEA52-E6ED-C575-7B6A-2D39CB9DDC20}"/>
              </a:ext>
              <a:ext uri="{C183D7F6-B498-43B3-948B-1728B52AA6E4}">
                <adec:decorative xmlns:adec="http://schemas.microsoft.com/office/drawing/2017/decorative" val="1"/>
              </a:ext>
            </a:extLst>
          </p:cNvPr>
          <p:cNvSpPr/>
          <p:nvPr/>
        </p:nvSpPr>
        <p:spPr>
          <a:xfrm>
            <a:off x="1096332" y="2743201"/>
            <a:ext cx="8839200" cy="914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29709AF-3518-9E54-D58C-BDEC57DC6166}"/>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413232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4924BD50-87B2-0F7A-1493-4971823BD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7A7DB-5407-C28B-B9B3-15E90D59CA7A}"/>
              </a:ext>
            </a:extLst>
          </p:cNvPr>
          <p:cNvSpPr>
            <a:spLocks noGrp="1"/>
          </p:cNvSpPr>
          <p:nvPr>
            <p:ph type="title"/>
          </p:nvPr>
        </p:nvSpPr>
        <p:spPr>
          <a:xfrm>
            <a:off x="581192" y="990600"/>
            <a:ext cx="11029616" cy="990600"/>
          </a:xfrm>
        </p:spPr>
        <p:txBody>
          <a:bodyPr>
            <a:normAutofit/>
          </a:bodyPr>
          <a:lstStyle/>
          <a:p>
            <a:r>
              <a:rPr lang="en-US" sz="2800"/>
              <a:t>How To Complete A Product Compliance Matrix</a:t>
            </a:r>
          </a:p>
        </p:txBody>
      </p:sp>
      <p:pic>
        <p:nvPicPr>
          <p:cNvPr id="4" name="Picture 3">
            <a:extLst>
              <a:ext uri="{FF2B5EF4-FFF2-40B4-BE49-F238E27FC236}">
                <a16:creationId xmlns:a16="http://schemas.microsoft.com/office/drawing/2014/main" id="{CA9192E1-4D4B-9ABD-3F7E-77F583D43377}"/>
              </a:ext>
            </a:extLst>
          </p:cNvPr>
          <p:cNvPicPr>
            <a:picLocks noChangeAspect="1"/>
          </p:cNvPicPr>
          <p:nvPr/>
        </p:nvPicPr>
        <p:blipFill>
          <a:blip r:embed="rId2"/>
          <a:srcRect t="44626" b="12401"/>
          <a:stretch>
            <a:fillRect/>
          </a:stretch>
        </p:blipFill>
        <p:spPr>
          <a:xfrm>
            <a:off x="914400" y="4038600"/>
            <a:ext cx="9203064" cy="19812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CF6FECB-2A1E-E206-B417-62BD2EBE04F7}"/>
              </a:ext>
            </a:extLst>
          </p:cNvPr>
          <p:cNvSpPr txBox="1"/>
          <p:nvPr/>
        </p:nvSpPr>
        <p:spPr>
          <a:xfrm>
            <a:off x="1324932" y="1641277"/>
            <a:ext cx="8382000" cy="1101923"/>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Complete the “Item Comply? (Yes/No/NA)” column for each Requirement. If Requirement is not met but is applicable, select “No” and add justification in the “Comments” column. If Requirement is not applicable, select “NA”.</a:t>
            </a:r>
          </a:p>
        </p:txBody>
      </p:sp>
      <p:sp>
        <p:nvSpPr>
          <p:cNvPr id="6" name="Rectangle 5">
            <a:extLst>
              <a:ext uri="{FF2B5EF4-FFF2-40B4-BE49-F238E27FC236}">
                <a16:creationId xmlns:a16="http://schemas.microsoft.com/office/drawing/2014/main" id="{0265A928-DC2D-16A8-4CDD-2C4D381B55E6}"/>
              </a:ext>
              <a:ext uri="{C183D7F6-B498-43B3-948B-1728B52AA6E4}">
                <adec:decorative xmlns:adec="http://schemas.microsoft.com/office/drawing/2017/decorative" val="1"/>
              </a:ext>
            </a:extLst>
          </p:cNvPr>
          <p:cNvSpPr/>
          <p:nvPr/>
        </p:nvSpPr>
        <p:spPr>
          <a:xfrm>
            <a:off x="5334000" y="4114799"/>
            <a:ext cx="762000" cy="1905001"/>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7AEADB-554A-75CF-D9A9-A22165CC3E46}"/>
              </a:ext>
            </a:extLst>
          </p:cNvPr>
          <p:cNvSpPr txBox="1"/>
          <p:nvPr/>
        </p:nvSpPr>
        <p:spPr>
          <a:xfrm>
            <a:off x="1324932" y="2860477"/>
            <a:ext cx="8382000" cy="1101923"/>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The “Comments” column specifies the documentation to be provided for each Requirement. For ease of review, replace the greyed-out text with text indicating the </a:t>
            </a:r>
            <a:r>
              <a:rPr lang="en-US" b="1" dirty="0">
                <a:solidFill>
                  <a:srgbClr val="1F4283"/>
                </a:solidFill>
                <a:latin typeface="Arial" panose="020B0604020202020204" pitchFamily="34" charset="0"/>
                <a:cs typeface="Arial" panose="020B0604020202020204" pitchFamily="34" charset="0"/>
              </a:rPr>
              <a:t>specific </a:t>
            </a:r>
            <a:r>
              <a:rPr lang="en-US" dirty="0">
                <a:solidFill>
                  <a:srgbClr val="1F4283"/>
                </a:solidFill>
                <a:latin typeface="Arial" panose="020B0604020202020204" pitchFamily="34" charset="0"/>
                <a:cs typeface="Arial" panose="020B0604020202020204" pitchFamily="34" charset="0"/>
              </a:rPr>
              <a:t>location of the documentation. </a:t>
            </a:r>
          </a:p>
        </p:txBody>
      </p:sp>
      <p:sp>
        <p:nvSpPr>
          <p:cNvPr id="8" name="Rectangle 7">
            <a:extLst>
              <a:ext uri="{FF2B5EF4-FFF2-40B4-BE49-F238E27FC236}">
                <a16:creationId xmlns:a16="http://schemas.microsoft.com/office/drawing/2014/main" id="{2FAAFF48-DF2C-10F8-83B0-D0313683C87F}"/>
              </a:ext>
              <a:ext uri="{C183D7F6-B498-43B3-948B-1728B52AA6E4}">
                <adec:decorative xmlns:adec="http://schemas.microsoft.com/office/drawing/2017/decorative" val="1"/>
              </a:ext>
            </a:extLst>
          </p:cNvPr>
          <p:cNvSpPr/>
          <p:nvPr/>
        </p:nvSpPr>
        <p:spPr>
          <a:xfrm>
            <a:off x="6096000" y="4110161"/>
            <a:ext cx="2743200" cy="1905002"/>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E85D4C-B332-267D-A573-3BA9185F45BD}"/>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1025872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B33B-D47C-9E85-3784-40B5E8C184CC}"/>
              </a:ext>
            </a:extLst>
          </p:cNvPr>
          <p:cNvSpPr>
            <a:spLocks noGrp="1"/>
          </p:cNvSpPr>
          <p:nvPr>
            <p:ph type="title"/>
          </p:nvPr>
        </p:nvSpPr>
        <p:spPr>
          <a:xfrm>
            <a:off x="581192" y="990600"/>
            <a:ext cx="11029616" cy="990600"/>
          </a:xfrm>
        </p:spPr>
        <p:txBody>
          <a:bodyPr>
            <a:normAutofit/>
          </a:bodyPr>
          <a:lstStyle/>
          <a:p>
            <a:r>
              <a:rPr lang="en-US" sz="2800"/>
              <a:t>Good Example Of Completed Product Compliance Matrix</a:t>
            </a:r>
          </a:p>
        </p:txBody>
      </p:sp>
      <p:pic>
        <p:nvPicPr>
          <p:cNvPr id="4" name="Picture 3">
            <a:extLst>
              <a:ext uri="{FF2B5EF4-FFF2-40B4-BE49-F238E27FC236}">
                <a16:creationId xmlns:a16="http://schemas.microsoft.com/office/drawing/2014/main" id="{F49FEDAF-3FC1-1F69-0C42-257D95274E6F}"/>
              </a:ext>
            </a:extLst>
          </p:cNvPr>
          <p:cNvPicPr>
            <a:picLocks noChangeAspect="1"/>
          </p:cNvPicPr>
          <p:nvPr/>
        </p:nvPicPr>
        <p:blipFill>
          <a:blip r:embed="rId2"/>
          <a:stretch>
            <a:fillRect/>
          </a:stretch>
        </p:blipFill>
        <p:spPr>
          <a:xfrm>
            <a:off x="685800" y="1600200"/>
            <a:ext cx="9144000" cy="456276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22CD4F2-5F31-79CC-05BC-168D0A2A765F}"/>
              </a:ext>
              <a:ext uri="{C183D7F6-B498-43B3-948B-1728B52AA6E4}">
                <adec:decorative xmlns:adec="http://schemas.microsoft.com/office/drawing/2017/decorative" val="1"/>
              </a:ext>
            </a:extLst>
          </p:cNvPr>
          <p:cNvSpPr/>
          <p:nvPr/>
        </p:nvSpPr>
        <p:spPr>
          <a:xfrm>
            <a:off x="5257800" y="4190258"/>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1E2430-FE88-D9F4-94A7-75B4BCF26CB2}"/>
              </a:ext>
              <a:ext uri="{C183D7F6-B498-43B3-948B-1728B52AA6E4}">
                <adec:decorative xmlns:adec="http://schemas.microsoft.com/office/drawing/2017/decorative" val="1"/>
              </a:ext>
            </a:extLst>
          </p:cNvPr>
          <p:cNvSpPr/>
          <p:nvPr/>
        </p:nvSpPr>
        <p:spPr>
          <a:xfrm>
            <a:off x="5257800" y="4565650"/>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5C907-0BAE-8F44-BBA8-95D293FBE8B3}"/>
              </a:ext>
              <a:ext uri="{C183D7F6-B498-43B3-948B-1728B52AA6E4}">
                <adec:decorative xmlns:adec="http://schemas.microsoft.com/office/drawing/2017/decorative" val="1"/>
              </a:ext>
            </a:extLst>
          </p:cNvPr>
          <p:cNvSpPr/>
          <p:nvPr/>
        </p:nvSpPr>
        <p:spPr>
          <a:xfrm>
            <a:off x="5257800" y="5048250"/>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23B7F8-1527-808A-DD9E-6A89092D0AFD}"/>
              </a:ext>
              <a:ext uri="{C183D7F6-B498-43B3-948B-1728B52AA6E4}">
                <adec:decorative xmlns:adec="http://schemas.microsoft.com/office/drawing/2017/decorative" val="1"/>
              </a:ext>
            </a:extLst>
          </p:cNvPr>
          <p:cNvSpPr/>
          <p:nvPr/>
        </p:nvSpPr>
        <p:spPr>
          <a:xfrm>
            <a:off x="5867400" y="5413302"/>
            <a:ext cx="1981200" cy="181102"/>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ED20F0-0071-EB81-E412-A1DC99F752EF}"/>
              </a:ext>
              <a:ext uri="{C183D7F6-B498-43B3-948B-1728B52AA6E4}">
                <adec:decorative xmlns:adec="http://schemas.microsoft.com/office/drawing/2017/decorative" val="1"/>
              </a:ext>
            </a:extLst>
          </p:cNvPr>
          <p:cNvSpPr/>
          <p:nvPr/>
        </p:nvSpPr>
        <p:spPr>
          <a:xfrm>
            <a:off x="5854700" y="5956300"/>
            <a:ext cx="2527300" cy="181102"/>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AC8D0E-BF93-3DE2-0003-61274CC7613E}"/>
              </a:ext>
              <a:ext uri="{C183D7F6-B498-43B3-948B-1728B52AA6E4}">
                <adec:decorative xmlns:adec="http://schemas.microsoft.com/office/drawing/2017/decorative" val="1"/>
              </a:ext>
            </a:extLst>
          </p:cNvPr>
          <p:cNvSpPr/>
          <p:nvPr/>
        </p:nvSpPr>
        <p:spPr>
          <a:xfrm>
            <a:off x="5265751" y="5607104"/>
            <a:ext cx="381000" cy="1524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B14E2AE-48E4-EA0A-EFEC-93D7E90D887E}"/>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17509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B33B-D47C-9E85-3784-40B5E8C184CC}"/>
              </a:ext>
            </a:extLst>
          </p:cNvPr>
          <p:cNvSpPr>
            <a:spLocks noGrp="1"/>
          </p:cNvSpPr>
          <p:nvPr>
            <p:ph type="title"/>
          </p:nvPr>
        </p:nvSpPr>
        <p:spPr>
          <a:xfrm>
            <a:off x="581192" y="990600"/>
            <a:ext cx="11029616" cy="990600"/>
          </a:xfrm>
        </p:spPr>
        <p:txBody>
          <a:bodyPr>
            <a:normAutofit/>
          </a:bodyPr>
          <a:lstStyle/>
          <a:p>
            <a:r>
              <a:rPr lang="en-US" sz="2800"/>
              <a:t>What To Do When A Test Lab Report Is Required</a:t>
            </a:r>
            <a:endParaRPr lang="en-US" sz="2000"/>
          </a:p>
        </p:txBody>
      </p:sp>
      <p:pic>
        <p:nvPicPr>
          <p:cNvPr id="7" name="Picture 6">
            <a:extLst>
              <a:ext uri="{FF2B5EF4-FFF2-40B4-BE49-F238E27FC236}">
                <a16:creationId xmlns:a16="http://schemas.microsoft.com/office/drawing/2014/main" id="{0751A7AC-40E3-A5C7-AF19-7405C00FC4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667" y="3509677"/>
            <a:ext cx="10515600" cy="172341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5BF2DEB-6AD6-644A-47E9-C523EA8F0048}"/>
              </a:ext>
            </a:extLst>
          </p:cNvPr>
          <p:cNvSpPr txBox="1"/>
          <p:nvPr/>
        </p:nvSpPr>
        <p:spPr>
          <a:xfrm>
            <a:off x="838200" y="1752600"/>
            <a:ext cx="8686800" cy="1432500"/>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a:solidFill>
                  <a:srgbClr val="1F4283"/>
                </a:solidFill>
                <a:latin typeface="Arial" panose="020B0604020202020204" pitchFamily="34" charset="0"/>
                <a:cs typeface="Arial" panose="020B0604020202020204" pitchFamily="34" charset="0"/>
              </a:rPr>
              <a:t>The “Comments” column in the product compliance matrix specifies, for example:</a:t>
            </a:r>
          </a:p>
          <a:p>
            <a:pPr marL="342900" indent="-342900">
              <a:buAutoNum type="arabicPeriod"/>
            </a:pPr>
            <a:r>
              <a:rPr lang="en-US">
                <a:solidFill>
                  <a:srgbClr val="1F4283"/>
                </a:solidFill>
                <a:latin typeface="Arial" panose="020B0604020202020204" pitchFamily="34" charset="0"/>
                <a:cs typeface="Arial" panose="020B0604020202020204" pitchFamily="34" charset="0"/>
              </a:rPr>
              <a:t>The type of test report required, first or third party</a:t>
            </a:r>
          </a:p>
          <a:p>
            <a:pPr marL="342900" indent="-342900">
              <a:buAutoNum type="arabicPeriod"/>
            </a:pPr>
            <a:r>
              <a:rPr lang="en-US">
                <a:solidFill>
                  <a:srgbClr val="1F4283"/>
                </a:solidFill>
                <a:latin typeface="Arial" panose="020B0604020202020204" pitchFamily="34" charset="0"/>
                <a:cs typeface="Arial" panose="020B0604020202020204" pitchFamily="34" charset="0"/>
              </a:rPr>
              <a:t>The additional components to be tested (e.g., voltage converter)</a:t>
            </a:r>
          </a:p>
          <a:p>
            <a:pPr marL="342900" indent="-342900">
              <a:buAutoNum type="arabicPeriod"/>
            </a:pPr>
            <a:r>
              <a:rPr lang="en-US">
                <a:solidFill>
                  <a:srgbClr val="1F4283"/>
                </a:solidFill>
                <a:latin typeface="Arial" panose="020B0604020202020204" pitchFamily="34" charset="0"/>
                <a:cs typeface="Arial" panose="020B0604020202020204" pitchFamily="34" charset="0"/>
              </a:rPr>
              <a:t>The test related checklists (2 required checklists in example below)</a:t>
            </a:r>
          </a:p>
        </p:txBody>
      </p:sp>
      <p:sp>
        <p:nvSpPr>
          <p:cNvPr id="9" name="Rectangle 8">
            <a:extLst>
              <a:ext uri="{FF2B5EF4-FFF2-40B4-BE49-F238E27FC236}">
                <a16:creationId xmlns:a16="http://schemas.microsoft.com/office/drawing/2014/main" id="{68932A9D-EB9B-2812-ABEA-9F3F70D9EC0D}"/>
              </a:ext>
              <a:ext uri="{C183D7F6-B498-43B3-948B-1728B52AA6E4}">
                <adec:decorative xmlns:adec="http://schemas.microsoft.com/office/drawing/2017/decorative" val="1"/>
              </a:ext>
            </a:extLst>
          </p:cNvPr>
          <p:cNvSpPr/>
          <p:nvPr/>
        </p:nvSpPr>
        <p:spPr>
          <a:xfrm>
            <a:off x="6478502" y="3533994"/>
            <a:ext cx="3200400" cy="1480458"/>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16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670FA0-FF3A-49A6-BBE7-7FABF518523E}"/>
              </a:ext>
            </a:extLst>
          </p:cNvPr>
          <p:cNvPicPr>
            <a:picLocks noChangeAspect="1"/>
          </p:cNvPicPr>
          <p:nvPr/>
        </p:nvPicPr>
        <p:blipFill rotWithShape="1">
          <a:blip r:embed="rId2"/>
          <a:srcRect b="10494"/>
          <a:stretch/>
        </p:blipFill>
        <p:spPr>
          <a:xfrm>
            <a:off x="3810000" y="1828800"/>
            <a:ext cx="7500445" cy="419100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1A9ED699-5D4D-41C5-4A6D-9E2FD6AD464E}"/>
              </a:ext>
            </a:extLst>
          </p:cNvPr>
          <p:cNvSpPr>
            <a:spLocks noGrp="1"/>
          </p:cNvSpPr>
          <p:nvPr>
            <p:ph type="title"/>
          </p:nvPr>
        </p:nvSpPr>
        <p:spPr>
          <a:xfrm>
            <a:off x="581192" y="990600"/>
            <a:ext cx="11029616" cy="990600"/>
          </a:xfrm>
        </p:spPr>
        <p:txBody>
          <a:bodyPr>
            <a:normAutofit/>
          </a:bodyPr>
          <a:lstStyle/>
          <a:p>
            <a:r>
              <a:rPr lang="en-US" sz="2800"/>
              <a:t>Testing Laboratory And Report Checklist</a:t>
            </a:r>
            <a:endParaRPr lang="en-US" sz="2000"/>
          </a:p>
        </p:txBody>
      </p:sp>
      <p:sp>
        <p:nvSpPr>
          <p:cNvPr id="2" name="Arrow: Right 1">
            <a:extLst>
              <a:ext uri="{FF2B5EF4-FFF2-40B4-BE49-F238E27FC236}">
                <a16:creationId xmlns:a16="http://schemas.microsoft.com/office/drawing/2014/main" id="{B72670C8-E19F-1E1A-21D9-F6EF5ECA3F54}"/>
              </a:ext>
            </a:extLst>
          </p:cNvPr>
          <p:cNvSpPr/>
          <p:nvPr/>
        </p:nvSpPr>
        <p:spPr>
          <a:xfrm>
            <a:off x="381000" y="2667000"/>
            <a:ext cx="3429000" cy="1407950"/>
          </a:xfrm>
          <a:prstGeom prst="rightArrow">
            <a:avLst/>
          </a:prstGeom>
          <a:solidFill>
            <a:srgbClr val="FFDEBD"/>
          </a:solidFill>
          <a:ln>
            <a:solidFill>
              <a:srgbClr val="1F42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1F4283"/>
                </a:solidFill>
                <a:latin typeface="Arial" panose="020B0604020202020204" pitchFamily="34" charset="0"/>
                <a:cs typeface="Arial" panose="020B0604020202020204" pitchFamily="34" charset="0"/>
              </a:rPr>
              <a:t>Checklist to be completed by applicant, NOT test lab.</a:t>
            </a:r>
          </a:p>
        </p:txBody>
      </p:sp>
      <p:sp>
        <p:nvSpPr>
          <p:cNvPr id="3" name="Rectangle 2">
            <a:extLst>
              <a:ext uri="{FF2B5EF4-FFF2-40B4-BE49-F238E27FC236}">
                <a16:creationId xmlns:a16="http://schemas.microsoft.com/office/drawing/2014/main" id="{61A7D652-D042-1F10-FFF6-1406CCDD1A62}"/>
              </a:ext>
              <a:ext uri="{C183D7F6-B498-43B3-948B-1728B52AA6E4}">
                <adec:decorative xmlns:adec="http://schemas.microsoft.com/office/drawing/2017/decorative" val="1"/>
              </a:ext>
            </a:extLst>
          </p:cNvPr>
          <p:cNvSpPr/>
          <p:nvPr/>
        </p:nvSpPr>
        <p:spPr>
          <a:xfrm>
            <a:off x="4419600" y="2154072"/>
            <a:ext cx="2667000" cy="2286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85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19B9-52E5-42D8-142C-AF0BF8003029}"/>
              </a:ext>
            </a:extLst>
          </p:cNvPr>
          <p:cNvSpPr>
            <a:spLocks noGrp="1"/>
          </p:cNvSpPr>
          <p:nvPr>
            <p:ph type="ctrTitle"/>
          </p:nvPr>
        </p:nvSpPr>
        <p:spPr/>
        <p:txBody>
          <a:bodyPr/>
          <a:lstStyle/>
          <a:p>
            <a:r>
              <a:rPr lang="en-US"/>
              <a:t>Part 1: Legal Basis for APL Program</a:t>
            </a:r>
          </a:p>
        </p:txBody>
      </p:sp>
      <p:pic>
        <p:nvPicPr>
          <p:cNvPr id="11" name="Picture 10" descr="Logo">
            <a:extLst>
              <a:ext uri="{FF2B5EF4-FFF2-40B4-BE49-F238E27FC236}">
                <a16:creationId xmlns:a16="http://schemas.microsoft.com/office/drawing/2014/main" id="{1B74BD0C-E035-0087-E9C9-6B07450FD9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581400"/>
            <a:ext cx="2476500" cy="2476500"/>
          </a:xfrm>
          <a:prstGeom prst="rect">
            <a:avLst/>
          </a:prstGeom>
        </p:spPr>
      </p:pic>
    </p:spTree>
    <p:extLst>
      <p:ext uri="{BB962C8B-B14F-4D97-AF65-F5344CB8AC3E}">
        <p14:creationId xmlns:p14="http://schemas.microsoft.com/office/powerpoint/2010/main" val="154494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97A6A9D5-116F-81A5-9728-3CEC3C53C2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4CD1D6D-3EC8-56BD-0014-4C186F921FF4}"/>
              </a:ext>
            </a:extLst>
          </p:cNvPr>
          <p:cNvPicPr>
            <a:picLocks noChangeAspect="1"/>
          </p:cNvPicPr>
          <p:nvPr/>
        </p:nvPicPr>
        <p:blipFill rotWithShape="1">
          <a:blip r:embed="rId2"/>
          <a:srcRect b="62570"/>
          <a:stretch>
            <a:fillRect/>
          </a:stretch>
        </p:blipFill>
        <p:spPr>
          <a:xfrm>
            <a:off x="3810000" y="1828800"/>
            <a:ext cx="7500445" cy="175260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9BF8D5DE-98B1-57EB-9071-584102FC59A7}"/>
              </a:ext>
            </a:extLst>
          </p:cNvPr>
          <p:cNvSpPr>
            <a:spLocks noGrp="1"/>
          </p:cNvSpPr>
          <p:nvPr>
            <p:ph type="title"/>
          </p:nvPr>
        </p:nvSpPr>
        <p:spPr>
          <a:xfrm>
            <a:off x="581192" y="990600"/>
            <a:ext cx="11029616" cy="990600"/>
          </a:xfrm>
        </p:spPr>
        <p:txBody>
          <a:bodyPr>
            <a:normAutofit/>
          </a:bodyPr>
          <a:lstStyle/>
          <a:p>
            <a:r>
              <a:rPr lang="en-US" sz="2800"/>
              <a:t>Testing Laboratory And Report Checklist</a:t>
            </a:r>
          </a:p>
        </p:txBody>
      </p:sp>
      <p:sp>
        <p:nvSpPr>
          <p:cNvPr id="4" name="TextBox 3">
            <a:extLst>
              <a:ext uri="{FF2B5EF4-FFF2-40B4-BE49-F238E27FC236}">
                <a16:creationId xmlns:a16="http://schemas.microsoft.com/office/drawing/2014/main" id="{8CD27D10-E9DE-6045-5A4E-73F225814ED9}"/>
              </a:ext>
            </a:extLst>
          </p:cNvPr>
          <p:cNvSpPr txBox="1"/>
          <p:nvPr/>
        </p:nvSpPr>
        <p:spPr>
          <a:xfrm>
            <a:off x="3962400" y="3800654"/>
            <a:ext cx="7086600"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Manufacturer, Model No., and Applicant’s Name must match those in the PATH Application. Also, checklist must be signed.</a:t>
            </a:r>
          </a:p>
        </p:txBody>
      </p:sp>
      <p:sp>
        <p:nvSpPr>
          <p:cNvPr id="6" name="Rectangle 5">
            <a:extLst>
              <a:ext uri="{FF2B5EF4-FFF2-40B4-BE49-F238E27FC236}">
                <a16:creationId xmlns:a16="http://schemas.microsoft.com/office/drawing/2014/main" id="{1C090647-3CF8-035C-E3B5-AE53205CB2F5}"/>
              </a:ext>
              <a:ext uri="{C183D7F6-B498-43B3-948B-1728B52AA6E4}">
                <adec:decorative xmlns:adec="http://schemas.microsoft.com/office/drawing/2017/decorative" val="1"/>
              </a:ext>
            </a:extLst>
          </p:cNvPr>
          <p:cNvSpPr/>
          <p:nvPr/>
        </p:nvSpPr>
        <p:spPr>
          <a:xfrm>
            <a:off x="3962400" y="2747874"/>
            <a:ext cx="7162800" cy="833526"/>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7A68FF4-3F25-1C25-43E0-FDB61AC8C8F0}"/>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128911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98F7689E-1CA6-9210-4CDE-47AE134E81B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C8B8308-B4D3-7822-8CD4-68959FE353EE}"/>
              </a:ext>
            </a:extLst>
          </p:cNvPr>
          <p:cNvSpPr>
            <a:spLocks noGrp="1"/>
          </p:cNvSpPr>
          <p:nvPr>
            <p:ph type="title"/>
          </p:nvPr>
        </p:nvSpPr>
        <p:spPr>
          <a:xfrm>
            <a:off x="581192" y="990600"/>
            <a:ext cx="11029616" cy="990600"/>
          </a:xfrm>
        </p:spPr>
        <p:txBody>
          <a:bodyPr>
            <a:normAutofit/>
          </a:bodyPr>
          <a:lstStyle/>
          <a:p>
            <a:r>
              <a:rPr lang="en-US" sz="2800"/>
              <a:t>Testing Laboratory And Report Checklist</a:t>
            </a:r>
          </a:p>
        </p:txBody>
      </p:sp>
      <p:sp>
        <p:nvSpPr>
          <p:cNvPr id="4" name="TextBox 3">
            <a:extLst>
              <a:ext uri="{FF2B5EF4-FFF2-40B4-BE49-F238E27FC236}">
                <a16:creationId xmlns:a16="http://schemas.microsoft.com/office/drawing/2014/main" id="{C68D5ED9-8229-F72E-FCA5-98AE628F7CD8}"/>
              </a:ext>
            </a:extLst>
          </p:cNvPr>
          <p:cNvSpPr txBox="1"/>
          <p:nvPr/>
        </p:nvSpPr>
        <p:spPr>
          <a:xfrm>
            <a:off x="3657598" y="1825137"/>
            <a:ext cx="7805245" cy="1101923"/>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Complete the “Item Comply? (Yes/No/NA)” column for each Requirement. If Requirement is not met but is applicable, select “No”. If Requirement is not applicable, select “NA”.</a:t>
            </a:r>
          </a:p>
        </p:txBody>
      </p:sp>
      <p:sp>
        <p:nvSpPr>
          <p:cNvPr id="10" name="Oval 9">
            <a:extLst>
              <a:ext uri="{FF2B5EF4-FFF2-40B4-BE49-F238E27FC236}">
                <a16:creationId xmlns:a16="http://schemas.microsoft.com/office/drawing/2014/main" id="{B332966D-4738-917F-1982-6B24245FB803}"/>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
        <p:nvSpPr>
          <p:cNvPr id="12" name="TextBox 11">
            <a:extLst>
              <a:ext uri="{FF2B5EF4-FFF2-40B4-BE49-F238E27FC236}">
                <a16:creationId xmlns:a16="http://schemas.microsoft.com/office/drawing/2014/main" id="{6C964BFE-231C-57E4-CD9E-4085C185248A}"/>
              </a:ext>
            </a:extLst>
          </p:cNvPr>
          <p:cNvSpPr txBox="1"/>
          <p:nvPr/>
        </p:nvSpPr>
        <p:spPr>
          <a:xfrm>
            <a:off x="3624941" y="3019514"/>
            <a:ext cx="7805245"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The “Comments” column specifies the documentation to be provided for each Requirement. </a:t>
            </a:r>
          </a:p>
        </p:txBody>
      </p:sp>
      <p:pic>
        <p:nvPicPr>
          <p:cNvPr id="13" name="Picture 12">
            <a:extLst>
              <a:ext uri="{FF2B5EF4-FFF2-40B4-BE49-F238E27FC236}">
                <a16:creationId xmlns:a16="http://schemas.microsoft.com/office/drawing/2014/main" id="{6C6709C9-58DF-677B-3633-9C57D9702E94}"/>
              </a:ext>
            </a:extLst>
          </p:cNvPr>
          <p:cNvPicPr>
            <a:picLocks noChangeAspect="1"/>
          </p:cNvPicPr>
          <p:nvPr/>
        </p:nvPicPr>
        <p:blipFill rotWithShape="1">
          <a:blip r:embed="rId2"/>
          <a:srcRect t="43940" b="10494"/>
          <a:stretch>
            <a:fillRect/>
          </a:stretch>
        </p:blipFill>
        <p:spPr>
          <a:xfrm>
            <a:off x="3784717" y="3847816"/>
            <a:ext cx="7500445" cy="2133600"/>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A873D768-2C92-8D5B-BDC1-8EB2DA5EF406}"/>
              </a:ext>
              <a:ext uri="{C183D7F6-B498-43B3-948B-1728B52AA6E4}">
                <adec:decorative xmlns:adec="http://schemas.microsoft.com/office/drawing/2017/decorative" val="1"/>
              </a:ext>
            </a:extLst>
          </p:cNvPr>
          <p:cNvSpPr/>
          <p:nvPr/>
        </p:nvSpPr>
        <p:spPr>
          <a:xfrm>
            <a:off x="7663543" y="3825694"/>
            <a:ext cx="609600" cy="21336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A5F71E-98D6-7FBE-A96B-E9B4DC8CF758}"/>
              </a:ext>
              <a:ext uri="{C183D7F6-B498-43B3-948B-1728B52AA6E4}">
                <adec:decorative xmlns:adec="http://schemas.microsoft.com/office/drawing/2017/decorative" val="1"/>
              </a:ext>
            </a:extLst>
          </p:cNvPr>
          <p:cNvSpPr/>
          <p:nvPr/>
        </p:nvSpPr>
        <p:spPr>
          <a:xfrm>
            <a:off x="8273143" y="3825694"/>
            <a:ext cx="2064774" cy="21336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414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29538A-B555-3463-7625-5009B1216D50}"/>
              </a:ext>
            </a:extLst>
          </p:cNvPr>
          <p:cNvPicPr>
            <a:picLocks noChangeAspect="1"/>
          </p:cNvPicPr>
          <p:nvPr/>
        </p:nvPicPr>
        <p:blipFill>
          <a:blip r:embed="rId2"/>
          <a:stretch>
            <a:fillRect/>
          </a:stretch>
        </p:blipFill>
        <p:spPr>
          <a:xfrm>
            <a:off x="3850811" y="1981200"/>
            <a:ext cx="7807789" cy="419100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1A9ED699-5D4D-41C5-4A6D-9E2FD6AD464E}"/>
              </a:ext>
            </a:extLst>
          </p:cNvPr>
          <p:cNvSpPr>
            <a:spLocks noGrp="1"/>
          </p:cNvSpPr>
          <p:nvPr>
            <p:ph type="title"/>
          </p:nvPr>
        </p:nvSpPr>
        <p:spPr>
          <a:xfrm>
            <a:off x="581192" y="990600"/>
            <a:ext cx="11029616" cy="990600"/>
          </a:xfrm>
        </p:spPr>
        <p:txBody>
          <a:bodyPr>
            <a:normAutofit/>
          </a:bodyPr>
          <a:lstStyle/>
          <a:p>
            <a:r>
              <a:rPr lang="en-US" sz="2800"/>
              <a:t>Example Of Checklist For NEMA TS2 2.2.7-2.2.9 Standard</a:t>
            </a:r>
            <a:endParaRPr lang="en-US" sz="2000"/>
          </a:p>
        </p:txBody>
      </p:sp>
      <p:sp>
        <p:nvSpPr>
          <p:cNvPr id="2" name="Rectangle 1">
            <a:extLst>
              <a:ext uri="{FF2B5EF4-FFF2-40B4-BE49-F238E27FC236}">
                <a16:creationId xmlns:a16="http://schemas.microsoft.com/office/drawing/2014/main" id="{5BAF8789-ADFA-E795-1458-CA504AE33886}"/>
              </a:ext>
              <a:ext uri="{C183D7F6-B498-43B3-948B-1728B52AA6E4}">
                <adec:decorative xmlns:adec="http://schemas.microsoft.com/office/drawing/2017/decorative" val="1"/>
              </a:ext>
            </a:extLst>
          </p:cNvPr>
          <p:cNvSpPr/>
          <p:nvPr/>
        </p:nvSpPr>
        <p:spPr>
          <a:xfrm>
            <a:off x="4521927" y="2332704"/>
            <a:ext cx="2234382" cy="228600"/>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7320AFB-EE21-9DDB-EF0D-E1B5332A6907}"/>
              </a:ext>
            </a:extLst>
          </p:cNvPr>
          <p:cNvSpPr/>
          <p:nvPr/>
        </p:nvSpPr>
        <p:spPr>
          <a:xfrm>
            <a:off x="381000" y="2895600"/>
            <a:ext cx="3429000" cy="1407950"/>
          </a:xfrm>
          <a:prstGeom prst="rightArrow">
            <a:avLst/>
          </a:prstGeom>
          <a:solidFill>
            <a:srgbClr val="FFDEBD"/>
          </a:solidFill>
          <a:ln>
            <a:solidFill>
              <a:srgbClr val="1F42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rgbClr val="1F4283"/>
                </a:solidFill>
                <a:latin typeface="Arial" panose="020B0604020202020204" pitchFamily="34" charset="0"/>
                <a:cs typeface="Arial" panose="020B0604020202020204" pitchFamily="34" charset="0"/>
              </a:rPr>
              <a:t>Checklist to be completed by applicant, NOT test lab.</a:t>
            </a:r>
          </a:p>
        </p:txBody>
      </p:sp>
    </p:spTree>
    <p:extLst>
      <p:ext uri="{BB962C8B-B14F-4D97-AF65-F5344CB8AC3E}">
        <p14:creationId xmlns:p14="http://schemas.microsoft.com/office/powerpoint/2010/main" val="32967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F3EAC73D-DDF6-3684-1AE4-EAA3ABEDCBB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BE45151-431C-06ED-BAED-07B11FA1417D}"/>
              </a:ext>
            </a:extLst>
          </p:cNvPr>
          <p:cNvPicPr>
            <a:picLocks noChangeAspect="1"/>
          </p:cNvPicPr>
          <p:nvPr/>
        </p:nvPicPr>
        <p:blipFill>
          <a:blip r:embed="rId2"/>
          <a:srcRect b="56363"/>
          <a:stretch>
            <a:fillRect/>
          </a:stretch>
        </p:blipFill>
        <p:spPr>
          <a:xfrm>
            <a:off x="3850811" y="1981200"/>
            <a:ext cx="7807789" cy="182880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E97F2D8-A164-5343-646C-28C5B9278808}"/>
              </a:ext>
            </a:extLst>
          </p:cNvPr>
          <p:cNvSpPr>
            <a:spLocks noGrp="1"/>
          </p:cNvSpPr>
          <p:nvPr>
            <p:ph type="title"/>
          </p:nvPr>
        </p:nvSpPr>
        <p:spPr>
          <a:xfrm>
            <a:off x="581192" y="990600"/>
            <a:ext cx="11029616" cy="990600"/>
          </a:xfrm>
        </p:spPr>
        <p:txBody>
          <a:bodyPr>
            <a:normAutofit/>
          </a:bodyPr>
          <a:lstStyle/>
          <a:p>
            <a:r>
              <a:rPr lang="en-US" sz="2800"/>
              <a:t>Example Of Checklist For NEMA TS2 2.2.7-2.2.9 Standard</a:t>
            </a:r>
          </a:p>
        </p:txBody>
      </p:sp>
      <p:sp>
        <p:nvSpPr>
          <p:cNvPr id="4" name="TextBox 3">
            <a:extLst>
              <a:ext uri="{FF2B5EF4-FFF2-40B4-BE49-F238E27FC236}">
                <a16:creationId xmlns:a16="http://schemas.microsoft.com/office/drawing/2014/main" id="{98210F84-4D26-8BA1-35D7-9C7F4BC25B78}"/>
              </a:ext>
            </a:extLst>
          </p:cNvPr>
          <p:cNvSpPr txBox="1"/>
          <p:nvPr/>
        </p:nvSpPr>
        <p:spPr>
          <a:xfrm>
            <a:off x="4152900" y="4029254"/>
            <a:ext cx="7086600" cy="77134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Manufacturer, Model No., and Applicant’s Name must match those in the PATH Application. Also, checklist must be signed.</a:t>
            </a:r>
          </a:p>
        </p:txBody>
      </p:sp>
      <p:sp>
        <p:nvSpPr>
          <p:cNvPr id="5" name="Rectangle 4">
            <a:extLst>
              <a:ext uri="{FF2B5EF4-FFF2-40B4-BE49-F238E27FC236}">
                <a16:creationId xmlns:a16="http://schemas.microsoft.com/office/drawing/2014/main" id="{3587681C-ABC7-D087-3030-9CB60F7FE552}"/>
              </a:ext>
              <a:ext uri="{C183D7F6-B498-43B3-948B-1728B52AA6E4}">
                <adec:decorative xmlns:adec="http://schemas.microsoft.com/office/drawing/2017/decorative" val="1"/>
              </a:ext>
            </a:extLst>
          </p:cNvPr>
          <p:cNvSpPr/>
          <p:nvPr/>
        </p:nvSpPr>
        <p:spPr>
          <a:xfrm>
            <a:off x="3962400" y="2976474"/>
            <a:ext cx="7467600" cy="833526"/>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89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FE411FAD-812D-B736-A6D6-8DC1BA00109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ACBF5D5-3A83-B029-65CB-27078E2BD5D5}"/>
              </a:ext>
            </a:extLst>
          </p:cNvPr>
          <p:cNvPicPr>
            <a:picLocks noChangeAspect="1"/>
          </p:cNvPicPr>
          <p:nvPr/>
        </p:nvPicPr>
        <p:blipFill>
          <a:blip r:embed="rId2"/>
          <a:srcRect t="50909"/>
          <a:stretch>
            <a:fillRect/>
          </a:stretch>
        </p:blipFill>
        <p:spPr>
          <a:xfrm>
            <a:off x="3850811" y="4114800"/>
            <a:ext cx="7807789" cy="205740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FBDA2E87-8506-38A9-D17B-58879778D926}"/>
              </a:ext>
            </a:extLst>
          </p:cNvPr>
          <p:cNvSpPr>
            <a:spLocks noGrp="1"/>
          </p:cNvSpPr>
          <p:nvPr>
            <p:ph type="title"/>
          </p:nvPr>
        </p:nvSpPr>
        <p:spPr>
          <a:xfrm>
            <a:off x="581192" y="990600"/>
            <a:ext cx="11029616" cy="990600"/>
          </a:xfrm>
        </p:spPr>
        <p:txBody>
          <a:bodyPr>
            <a:normAutofit/>
          </a:bodyPr>
          <a:lstStyle/>
          <a:p>
            <a:r>
              <a:rPr lang="en-US" sz="2800"/>
              <a:t>Example Of Checklist For NEMA TS2 2.2.7-2.2.9 Standard</a:t>
            </a:r>
          </a:p>
        </p:txBody>
      </p:sp>
      <p:sp>
        <p:nvSpPr>
          <p:cNvPr id="4" name="TextBox 3">
            <a:extLst>
              <a:ext uri="{FF2B5EF4-FFF2-40B4-BE49-F238E27FC236}">
                <a16:creationId xmlns:a16="http://schemas.microsoft.com/office/drawing/2014/main" id="{94F9BAC4-C7AF-F51D-1F8D-F1E5B1034E9D}"/>
              </a:ext>
            </a:extLst>
          </p:cNvPr>
          <p:cNvSpPr txBox="1"/>
          <p:nvPr/>
        </p:nvSpPr>
        <p:spPr>
          <a:xfrm>
            <a:off x="3733633" y="2208603"/>
            <a:ext cx="7910052" cy="1101923"/>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Complete the “Item Comply? (Yes/No/NA)” column for each Requirement. If Requirement is not met but is applicable, select “No”. If Requirement is not applicable, select “NA”.</a:t>
            </a:r>
          </a:p>
        </p:txBody>
      </p:sp>
      <p:sp>
        <p:nvSpPr>
          <p:cNvPr id="5" name="Rectangle 4">
            <a:extLst>
              <a:ext uri="{FF2B5EF4-FFF2-40B4-BE49-F238E27FC236}">
                <a16:creationId xmlns:a16="http://schemas.microsoft.com/office/drawing/2014/main" id="{D790031F-70C3-5D74-A0D2-14928245E94A}"/>
              </a:ext>
              <a:ext uri="{C183D7F6-B498-43B3-948B-1728B52AA6E4}">
                <adec:decorative xmlns:adec="http://schemas.microsoft.com/office/drawing/2017/decorative" val="1"/>
              </a:ext>
            </a:extLst>
          </p:cNvPr>
          <p:cNvSpPr/>
          <p:nvPr/>
        </p:nvSpPr>
        <p:spPr>
          <a:xfrm>
            <a:off x="7605252" y="4092678"/>
            <a:ext cx="685800" cy="2079522"/>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9C3F2B-A557-B4D9-5980-96D29CF8CDA6}"/>
              </a:ext>
            </a:extLst>
          </p:cNvPr>
          <p:cNvSpPr txBox="1"/>
          <p:nvPr/>
        </p:nvSpPr>
        <p:spPr>
          <a:xfrm>
            <a:off x="3748548" y="3458564"/>
            <a:ext cx="7910052" cy="440769"/>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dirty="0">
                <a:solidFill>
                  <a:srgbClr val="1F4283"/>
                </a:solidFill>
                <a:latin typeface="Arial" panose="020B0604020202020204" pitchFamily="34" charset="0"/>
                <a:cs typeface="Arial" panose="020B0604020202020204" pitchFamily="34" charset="0"/>
              </a:rPr>
              <a:t>The “Comments” column includes supplemental information for the test. </a:t>
            </a:r>
          </a:p>
        </p:txBody>
      </p:sp>
      <p:sp>
        <p:nvSpPr>
          <p:cNvPr id="9" name="Rectangle 8">
            <a:extLst>
              <a:ext uri="{FF2B5EF4-FFF2-40B4-BE49-F238E27FC236}">
                <a16:creationId xmlns:a16="http://schemas.microsoft.com/office/drawing/2014/main" id="{671DFCE9-874E-B2E9-0905-DA8F5B3C8873}"/>
              </a:ext>
              <a:ext uri="{C183D7F6-B498-43B3-948B-1728B52AA6E4}">
                <adec:decorative xmlns:adec="http://schemas.microsoft.com/office/drawing/2017/decorative" val="1"/>
              </a:ext>
            </a:extLst>
          </p:cNvPr>
          <p:cNvSpPr/>
          <p:nvPr/>
        </p:nvSpPr>
        <p:spPr>
          <a:xfrm>
            <a:off x="8291052" y="4092678"/>
            <a:ext cx="2297891" cy="2079522"/>
          </a:xfrm>
          <a:prstGeom prst="rect">
            <a:avLst/>
          </a:prstGeom>
          <a:solidFill>
            <a:srgbClr val="FFDEBD">
              <a:alpha val="25000"/>
            </a:srgbClr>
          </a:solidFill>
          <a:ln w="38100">
            <a:solidFill>
              <a:srgbClr val="FFDE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29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C2AF359A-3944-6832-96EE-E4A7BA9D8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B099C-983B-59BC-F2F4-FA9EA22637B7}"/>
              </a:ext>
            </a:extLst>
          </p:cNvPr>
          <p:cNvSpPr>
            <a:spLocks noGrp="1"/>
          </p:cNvSpPr>
          <p:nvPr>
            <p:ph type="ctrTitle"/>
          </p:nvPr>
        </p:nvSpPr>
        <p:spPr/>
        <p:txBody>
          <a:bodyPr/>
          <a:lstStyle/>
          <a:p>
            <a:r>
              <a:rPr lang="en-US"/>
              <a:t>Part 5: Maintaining Impartiality</a:t>
            </a:r>
          </a:p>
        </p:txBody>
      </p:sp>
      <p:pic>
        <p:nvPicPr>
          <p:cNvPr id="14" name="Picture 13" descr="A picture containing icon">
            <a:extLst>
              <a:ext uri="{FF2B5EF4-FFF2-40B4-BE49-F238E27FC236}">
                <a16:creationId xmlns:a16="http://schemas.microsoft.com/office/drawing/2014/main" id="{CF0FFFB1-F190-C914-B3B6-2F04467A65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505200"/>
            <a:ext cx="2478024" cy="2478024"/>
          </a:xfrm>
          <a:prstGeom prst="rect">
            <a:avLst/>
          </a:prstGeom>
        </p:spPr>
      </p:pic>
    </p:spTree>
    <p:extLst>
      <p:ext uri="{BB962C8B-B14F-4D97-AF65-F5344CB8AC3E}">
        <p14:creationId xmlns:p14="http://schemas.microsoft.com/office/powerpoint/2010/main" val="66019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3F4E7-67AC-14F9-A811-F5549165C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9E749-3C49-8B44-9A9A-2205560611AC}"/>
              </a:ext>
            </a:extLst>
          </p:cNvPr>
          <p:cNvSpPr>
            <a:spLocks noGrp="1"/>
          </p:cNvSpPr>
          <p:nvPr>
            <p:ph type="title"/>
          </p:nvPr>
        </p:nvSpPr>
        <p:spPr/>
        <p:txBody>
          <a:bodyPr>
            <a:normAutofit/>
          </a:bodyPr>
          <a:lstStyle/>
          <a:p>
            <a:r>
              <a:rPr lang="en-US" sz="2800"/>
              <a:t>How TERL Maintains Impartiality</a:t>
            </a:r>
          </a:p>
        </p:txBody>
      </p:sp>
      <p:sp>
        <p:nvSpPr>
          <p:cNvPr id="3" name="Content Placeholder 2">
            <a:extLst>
              <a:ext uri="{FF2B5EF4-FFF2-40B4-BE49-F238E27FC236}">
                <a16:creationId xmlns:a16="http://schemas.microsoft.com/office/drawing/2014/main" id="{F0E5AB8E-AFA6-83A7-7B60-1B799FF855CA}"/>
              </a:ext>
            </a:extLst>
          </p:cNvPr>
          <p:cNvSpPr>
            <a:spLocks noGrp="1"/>
          </p:cNvSpPr>
          <p:nvPr>
            <p:ph idx="1"/>
          </p:nvPr>
        </p:nvSpPr>
        <p:spPr/>
        <p:txBody>
          <a:bodyPr>
            <a:normAutofit/>
          </a:bodyPr>
          <a:lstStyle/>
          <a:p>
            <a:pPr>
              <a:buFont typeface="Arial" panose="020B0604020202020204" pitchFamily="34" charset="0"/>
              <a:buChar char="•"/>
            </a:pPr>
            <a:r>
              <a:rPr lang="en-US" sz="2200" b="0">
                <a:solidFill>
                  <a:srgbClr val="1F4283"/>
                </a:solidFill>
              </a:rPr>
              <a:t>TERL has adopted the </a:t>
            </a:r>
            <a:r>
              <a:rPr lang="en-US" sz="2200" b="0" i="1">
                <a:solidFill>
                  <a:srgbClr val="1F4283"/>
                </a:solidFill>
              </a:rPr>
              <a:t>ISO 17065 Standard</a:t>
            </a:r>
            <a:r>
              <a:rPr lang="en-US" sz="2200" b="0">
                <a:solidFill>
                  <a:srgbClr val="1F4283"/>
                </a:solidFill>
              </a:rPr>
              <a:t> for conducting its product certification operations.</a:t>
            </a:r>
          </a:p>
          <a:p>
            <a:pPr algn="ctr"/>
            <a:endParaRPr lang="en-US">
              <a:solidFill>
                <a:srgbClr val="1F4283"/>
              </a:solidFill>
            </a:endParaRPr>
          </a:p>
          <a:p>
            <a:pPr marL="0" indent="0">
              <a:buNone/>
            </a:pPr>
            <a:endParaRPr lang="en-US" b="0">
              <a:solidFill>
                <a:srgbClr val="153879"/>
              </a:solidFill>
            </a:endParaRPr>
          </a:p>
        </p:txBody>
      </p:sp>
      <p:pic>
        <p:nvPicPr>
          <p:cNvPr id="4" name="Content Placeholder 4">
            <a:extLst>
              <a:ext uri="{FF2B5EF4-FFF2-40B4-BE49-F238E27FC236}">
                <a16:creationId xmlns:a16="http://schemas.microsoft.com/office/drawing/2014/main" id="{37434940-BD51-9CCE-8DEA-DBAC7D388506}"/>
              </a:ext>
            </a:extLst>
          </p:cNvPr>
          <p:cNvPicPr>
            <a:picLocks noChangeAspect="1"/>
          </p:cNvPicPr>
          <p:nvPr/>
        </p:nvPicPr>
        <p:blipFill>
          <a:blip r:embed="rId3"/>
          <a:srcRect l="31776"/>
          <a:stretch>
            <a:fillRect/>
          </a:stretch>
        </p:blipFill>
        <p:spPr>
          <a:xfrm>
            <a:off x="2367793" y="2590800"/>
            <a:ext cx="5252207"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a:extLst>
              <a:ext uri="{FF2B5EF4-FFF2-40B4-BE49-F238E27FC236}">
                <a16:creationId xmlns:a16="http://schemas.microsoft.com/office/drawing/2014/main" id="{B4598629-32F4-FCAE-00EB-EDBF2D26C5D0}"/>
              </a:ext>
            </a:extLst>
          </p:cNvPr>
          <p:cNvSpPr txBox="1"/>
          <p:nvPr/>
        </p:nvSpPr>
        <p:spPr>
          <a:xfrm>
            <a:off x="7257522" y="5528846"/>
            <a:ext cx="4782078" cy="338554"/>
          </a:xfrm>
          <a:prstGeom prst="rect">
            <a:avLst/>
          </a:prstGeom>
          <a:solidFill>
            <a:srgbClr val="DBDBDB"/>
          </a:solidFill>
        </p:spPr>
        <p:txBody>
          <a:bodyPr wrap="none" rtlCol="0">
            <a:spAutoFit/>
          </a:bodyPr>
          <a:lstStyle/>
          <a:p>
            <a:r>
              <a:rPr lang="en-US" sz="1600">
                <a:solidFill>
                  <a:srgbClr val="153879"/>
                </a:solidFill>
                <a:latin typeface="Arial" panose="020B0604020202020204" pitchFamily="34" charset="0"/>
                <a:cs typeface="Arial" panose="020B0604020202020204" pitchFamily="34" charset="0"/>
              </a:rPr>
              <a:t>ISO: International Organization for Standardization</a:t>
            </a:r>
          </a:p>
        </p:txBody>
      </p:sp>
    </p:spTree>
    <p:extLst>
      <p:ext uri="{BB962C8B-B14F-4D97-AF65-F5344CB8AC3E}">
        <p14:creationId xmlns:p14="http://schemas.microsoft.com/office/powerpoint/2010/main" val="353186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44BCE-AF28-E970-8D0C-6B44A3F82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FBC8F-E8CF-0E6A-B959-44BA7B8CD9A3}"/>
              </a:ext>
            </a:extLst>
          </p:cNvPr>
          <p:cNvSpPr>
            <a:spLocks noGrp="1"/>
          </p:cNvSpPr>
          <p:nvPr>
            <p:ph type="title"/>
          </p:nvPr>
        </p:nvSpPr>
        <p:spPr/>
        <p:txBody>
          <a:bodyPr>
            <a:normAutofit/>
          </a:bodyPr>
          <a:lstStyle/>
          <a:p>
            <a:r>
              <a:rPr lang="en-US" sz="2800"/>
              <a:t>How TERL Maintains Impartiality</a:t>
            </a:r>
          </a:p>
        </p:txBody>
      </p:sp>
      <p:sp>
        <p:nvSpPr>
          <p:cNvPr id="3" name="Content Placeholder 2">
            <a:extLst>
              <a:ext uri="{FF2B5EF4-FFF2-40B4-BE49-F238E27FC236}">
                <a16:creationId xmlns:a16="http://schemas.microsoft.com/office/drawing/2014/main" id="{1AFC5F1A-1AA0-A4CF-3935-8A11D17A5FE2}"/>
              </a:ext>
            </a:extLst>
          </p:cNvPr>
          <p:cNvSpPr>
            <a:spLocks noGrp="1"/>
          </p:cNvSpPr>
          <p:nvPr>
            <p:ph idx="1"/>
          </p:nvPr>
        </p:nvSpPr>
        <p:spPr/>
        <p:txBody>
          <a:bodyPr>
            <a:normAutofit/>
          </a:bodyPr>
          <a:lstStyle/>
          <a:p>
            <a:pPr>
              <a:buFont typeface="Arial" panose="020B0604020202020204" pitchFamily="34" charset="0"/>
              <a:buChar char="•"/>
            </a:pPr>
            <a:r>
              <a:rPr lang="en-US" sz="2200" b="0">
                <a:solidFill>
                  <a:srgbClr val="1F4283"/>
                </a:solidFill>
              </a:rPr>
              <a:t>The</a:t>
            </a:r>
            <a:r>
              <a:rPr lang="en-US" sz="2200" b="0" i="1">
                <a:solidFill>
                  <a:srgbClr val="1F4283"/>
                </a:solidFill>
              </a:rPr>
              <a:t> ISO 17065 Standard</a:t>
            </a:r>
            <a:r>
              <a:rPr lang="en-US" sz="2200" b="0">
                <a:solidFill>
                  <a:srgbClr val="1F4283"/>
                </a:solidFill>
              </a:rPr>
              <a:t> includes impartiality requirements, such as:</a:t>
            </a:r>
          </a:p>
          <a:p>
            <a:pPr lvl="1">
              <a:buFont typeface="Courier New" panose="02070309020205020404" pitchFamily="49" charset="0"/>
              <a:buChar char="o"/>
            </a:pPr>
            <a:r>
              <a:rPr lang="en-US" sz="1900" b="0">
                <a:solidFill>
                  <a:srgbClr val="1F4283"/>
                </a:solidFill>
              </a:rPr>
              <a:t>Applying the same certification requirements to each applicant </a:t>
            </a:r>
            <a:r>
              <a:rPr lang="en-US" sz="1900" b="1">
                <a:solidFill>
                  <a:srgbClr val="1F4283"/>
                </a:solidFill>
              </a:rPr>
              <a:t>without exception</a:t>
            </a:r>
          </a:p>
          <a:p>
            <a:pPr lvl="1">
              <a:buFont typeface="Courier New" panose="02070309020205020404" pitchFamily="49" charset="0"/>
              <a:buChar char="o"/>
            </a:pPr>
            <a:r>
              <a:rPr lang="en-US" sz="1900" b="0">
                <a:solidFill>
                  <a:srgbClr val="1F4283"/>
                </a:solidFill>
              </a:rPr>
              <a:t>Processing applications on a </a:t>
            </a:r>
            <a:r>
              <a:rPr lang="en-US" sz="1900" b="1">
                <a:solidFill>
                  <a:srgbClr val="1F4283"/>
                </a:solidFill>
              </a:rPr>
              <a:t>first-in first-out basis</a:t>
            </a:r>
          </a:p>
          <a:p>
            <a:pPr lvl="1">
              <a:buFont typeface="Courier New" panose="02070309020205020404" pitchFamily="49" charset="0"/>
              <a:buChar char="o"/>
            </a:pPr>
            <a:r>
              <a:rPr lang="en-US" sz="1900" b="0">
                <a:solidFill>
                  <a:srgbClr val="1F4283"/>
                </a:solidFill>
              </a:rPr>
              <a:t>Establishing an organizational structure allowing for </a:t>
            </a:r>
            <a:r>
              <a:rPr lang="en-US" sz="1900" b="1">
                <a:solidFill>
                  <a:srgbClr val="1F4283"/>
                </a:solidFill>
              </a:rPr>
              <a:t>independent </a:t>
            </a:r>
            <a:r>
              <a:rPr lang="en-US" sz="1900" b="0">
                <a:solidFill>
                  <a:srgbClr val="1F4283"/>
                </a:solidFill>
              </a:rPr>
              <a:t>review and decision-making regarding product certification</a:t>
            </a:r>
          </a:p>
          <a:p>
            <a:pPr marL="0" indent="0">
              <a:buNone/>
            </a:pPr>
            <a:endParaRPr lang="en-US" sz="2200" b="0">
              <a:solidFill>
                <a:srgbClr val="1F4283"/>
              </a:solidFill>
            </a:endParaRPr>
          </a:p>
          <a:p>
            <a:pPr algn="ctr"/>
            <a:endParaRPr lang="en-US">
              <a:solidFill>
                <a:srgbClr val="1F4283"/>
              </a:solidFill>
            </a:endParaRPr>
          </a:p>
          <a:p>
            <a:pPr marL="0" indent="0">
              <a:buNone/>
            </a:pPr>
            <a:endParaRPr lang="en-US" b="0">
              <a:solidFill>
                <a:srgbClr val="153879"/>
              </a:solidFill>
            </a:endParaRPr>
          </a:p>
        </p:txBody>
      </p:sp>
    </p:spTree>
    <p:extLst>
      <p:ext uri="{BB962C8B-B14F-4D97-AF65-F5344CB8AC3E}">
        <p14:creationId xmlns:p14="http://schemas.microsoft.com/office/powerpoint/2010/main" val="22695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Product Certification Decision-Making Process</a:t>
            </a:r>
          </a:p>
        </p:txBody>
      </p:sp>
      <p:graphicFrame>
        <p:nvGraphicFramePr>
          <p:cNvPr id="4" name="Diagram 3">
            <a:extLst>
              <a:ext uri="{FF2B5EF4-FFF2-40B4-BE49-F238E27FC236}">
                <a16:creationId xmlns:a16="http://schemas.microsoft.com/office/drawing/2014/main" id="{463C80B2-1CC4-2E24-806B-E339A4E561FA}"/>
              </a:ext>
            </a:extLst>
          </p:cNvPr>
          <p:cNvGraphicFramePr/>
          <p:nvPr>
            <p:extLst>
              <p:ext uri="{D42A27DB-BD31-4B8C-83A1-F6EECF244321}">
                <p14:modId xmlns:p14="http://schemas.microsoft.com/office/powerpoint/2010/main" val="635298722"/>
              </p:ext>
            </p:extLst>
          </p:nvPr>
        </p:nvGraphicFramePr>
        <p:xfrm>
          <a:off x="609600" y="1786467"/>
          <a:ext cx="9994732" cy="408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1084F0FF-A304-36B7-1AF1-443F554041E1}"/>
              </a:ext>
              <a:ext uri="{C183D7F6-B498-43B3-948B-1728B52AA6E4}">
                <adec:decorative xmlns:adec="http://schemas.microsoft.com/office/drawing/2017/decorative" val="1"/>
              </a:ext>
            </a:extLst>
          </p:cNvPr>
          <p:cNvSpPr/>
          <p:nvPr/>
        </p:nvSpPr>
        <p:spPr>
          <a:xfrm>
            <a:off x="2787566" y="3387639"/>
            <a:ext cx="561808" cy="304800"/>
          </a:xfrm>
          <a:prstGeom prst="right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CCF7E6DB-72AE-C209-A5F1-82A93479F593}"/>
              </a:ext>
              <a:ext uri="{C183D7F6-B498-43B3-948B-1728B52AA6E4}">
                <adec:decorative xmlns:adec="http://schemas.microsoft.com/office/drawing/2017/decorative" val="1"/>
              </a:ext>
            </a:extLst>
          </p:cNvPr>
          <p:cNvSpPr/>
          <p:nvPr/>
        </p:nvSpPr>
        <p:spPr>
          <a:xfrm>
            <a:off x="2787566" y="5029200"/>
            <a:ext cx="561808" cy="304800"/>
          </a:xfrm>
          <a:prstGeom prst="right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C6E9194-9950-04A4-5493-6BC8F4C4CA42}"/>
              </a:ext>
              <a:ext uri="{C183D7F6-B498-43B3-948B-1728B52AA6E4}">
                <adec:decorative xmlns:adec="http://schemas.microsoft.com/office/drawing/2017/decorative" val="1"/>
              </a:ext>
            </a:extLst>
          </p:cNvPr>
          <p:cNvSpPr/>
          <p:nvPr/>
        </p:nvSpPr>
        <p:spPr>
          <a:xfrm>
            <a:off x="5356486" y="4191000"/>
            <a:ext cx="561808" cy="304800"/>
          </a:xfrm>
          <a:prstGeom prst="right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EA5D73E-92DE-27BD-2865-5A1D3B976DE0}"/>
              </a:ext>
              <a:ext uri="{C183D7F6-B498-43B3-948B-1728B52AA6E4}">
                <adec:decorative xmlns:adec="http://schemas.microsoft.com/office/drawing/2017/decorative" val="1"/>
              </a:ext>
            </a:extLst>
          </p:cNvPr>
          <p:cNvSpPr/>
          <p:nvPr/>
        </p:nvSpPr>
        <p:spPr>
          <a:xfrm>
            <a:off x="7892966" y="4191000"/>
            <a:ext cx="561808" cy="304800"/>
          </a:xfrm>
          <a:prstGeom prst="right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0FDD44-12CA-9E4B-485C-D67309088A7B}"/>
              </a:ext>
            </a:extLst>
          </p:cNvPr>
          <p:cNvSpPr/>
          <p:nvPr/>
        </p:nvSpPr>
        <p:spPr>
          <a:xfrm>
            <a:off x="11706749" y="18024"/>
            <a:ext cx="457200" cy="457200"/>
          </a:xfrm>
          <a:prstGeom prst="ellipse">
            <a:avLst/>
          </a:prstGeom>
          <a:solidFill>
            <a:srgbClr val="FF66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a:solidFill>
                  <a:srgbClr val="153879"/>
                </a:solidFill>
              </a:rPr>
              <a:t>A</a:t>
            </a:r>
          </a:p>
        </p:txBody>
      </p:sp>
    </p:spTree>
    <p:extLst>
      <p:ext uri="{BB962C8B-B14F-4D97-AF65-F5344CB8AC3E}">
        <p14:creationId xmlns:p14="http://schemas.microsoft.com/office/powerpoint/2010/main" val="30639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AD637-1005-F16F-0E58-220096455D64}"/>
              </a:ext>
            </a:extLst>
          </p:cNvPr>
          <p:cNvSpPr>
            <a:spLocks noGrp="1"/>
          </p:cNvSpPr>
          <p:nvPr>
            <p:ph type="ctrTitle"/>
          </p:nvPr>
        </p:nvSpPr>
        <p:spPr>
          <a:xfrm>
            <a:off x="1219200" y="2514600"/>
            <a:ext cx="9906000" cy="914400"/>
          </a:xfrm>
        </p:spPr>
        <p:txBody>
          <a:bodyPr>
            <a:normAutofit fontScale="90000"/>
          </a:bodyPr>
          <a:lstStyle/>
          <a:p>
            <a:r>
              <a:rPr lang="en-US"/>
              <a:t>Thank You For Watching This Presentation On The APL Process </a:t>
            </a:r>
          </a:p>
        </p:txBody>
      </p:sp>
      <p:sp>
        <p:nvSpPr>
          <p:cNvPr id="5" name="Subtitle 4">
            <a:extLst>
              <a:ext uri="{FF2B5EF4-FFF2-40B4-BE49-F238E27FC236}">
                <a16:creationId xmlns:a16="http://schemas.microsoft.com/office/drawing/2014/main" id="{43E4676C-3EDC-AC90-69F0-779CE2F0E3B5}"/>
              </a:ext>
            </a:extLst>
          </p:cNvPr>
          <p:cNvSpPr>
            <a:spLocks noGrp="1"/>
          </p:cNvSpPr>
          <p:nvPr>
            <p:ph type="subTitle" idx="1"/>
          </p:nvPr>
        </p:nvSpPr>
        <p:spPr/>
        <p:txBody>
          <a:bodyPr/>
          <a:lstStyle/>
          <a:p>
            <a:r>
              <a:rPr lang="en-US" b="0">
                <a:solidFill>
                  <a:srgbClr val="1F4283"/>
                </a:solidFill>
              </a:rPr>
              <a:t>If you have any questions, please read </a:t>
            </a:r>
            <a:r>
              <a:rPr lang="en-US" b="0" i="1">
                <a:solidFill>
                  <a:srgbClr val="1F4283"/>
                </a:solidFill>
              </a:rPr>
              <a:t>Section 3</a:t>
            </a:r>
            <a:r>
              <a:rPr lang="en-US" b="0">
                <a:solidFill>
                  <a:srgbClr val="1F4283"/>
                </a:solidFill>
              </a:rPr>
              <a:t> of the </a:t>
            </a:r>
            <a:r>
              <a:rPr lang="en-US" b="0" i="1">
                <a:solidFill>
                  <a:srgbClr val="1F4283"/>
                </a:solidFill>
              </a:rPr>
              <a:t>Product Certification Handbook</a:t>
            </a:r>
            <a:r>
              <a:rPr lang="en-US" b="0">
                <a:solidFill>
                  <a:srgbClr val="1F4283"/>
                </a:solidFill>
              </a:rPr>
              <a:t>.</a:t>
            </a:r>
          </a:p>
        </p:txBody>
      </p:sp>
    </p:spTree>
    <p:extLst>
      <p:ext uri="{BB962C8B-B14F-4D97-AF65-F5344CB8AC3E}">
        <p14:creationId xmlns:p14="http://schemas.microsoft.com/office/powerpoint/2010/main" val="17171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BF02BE70-50FD-FF14-B239-929FA551B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18607-09AF-B917-9078-A0332F4CFD33}"/>
              </a:ext>
            </a:extLst>
          </p:cNvPr>
          <p:cNvSpPr>
            <a:spLocks noGrp="1"/>
          </p:cNvSpPr>
          <p:nvPr>
            <p:ph type="title"/>
          </p:nvPr>
        </p:nvSpPr>
        <p:spPr/>
        <p:txBody>
          <a:bodyPr>
            <a:normAutofit/>
          </a:bodyPr>
          <a:lstStyle/>
          <a:p>
            <a:r>
              <a:rPr lang="en-US" sz="2800"/>
              <a:t>Legal Basis For APL Program</a:t>
            </a:r>
          </a:p>
        </p:txBody>
      </p:sp>
      <p:sp>
        <p:nvSpPr>
          <p:cNvPr id="3" name="Content Placeholder 2">
            <a:extLst>
              <a:ext uri="{FF2B5EF4-FFF2-40B4-BE49-F238E27FC236}">
                <a16:creationId xmlns:a16="http://schemas.microsoft.com/office/drawing/2014/main" id="{73BB5081-1FD9-2D05-E6C8-BDA7DF17CC58}"/>
              </a:ext>
            </a:extLst>
          </p:cNvPr>
          <p:cNvSpPr>
            <a:spLocks noGrp="1"/>
          </p:cNvSpPr>
          <p:nvPr>
            <p:ph idx="1"/>
          </p:nvPr>
        </p:nvSpPr>
        <p:spPr/>
        <p:txBody>
          <a:bodyPr>
            <a:normAutofit/>
          </a:bodyPr>
          <a:lstStyle/>
          <a:p>
            <a:pPr marL="0" indent="0" algn="ctr">
              <a:spcBef>
                <a:spcPts val="1200"/>
              </a:spcBef>
              <a:buNone/>
            </a:pPr>
            <a:endParaRPr lang="en-US" sz="1000">
              <a:solidFill>
                <a:srgbClr val="153879"/>
              </a:solidFill>
            </a:endParaRPr>
          </a:p>
          <a:p>
            <a:pPr marL="0" indent="0" algn="ctr">
              <a:spcBef>
                <a:spcPts val="600"/>
              </a:spcBef>
              <a:spcAft>
                <a:spcPts val="0"/>
              </a:spcAft>
              <a:buNone/>
            </a:pPr>
            <a:r>
              <a:rPr lang="en-US" sz="2400">
                <a:solidFill>
                  <a:srgbClr val="153879"/>
                </a:solidFill>
              </a:rPr>
              <a:t>State law gives the Florida Department of Transportation </a:t>
            </a:r>
          </a:p>
          <a:p>
            <a:pPr marL="0" indent="0" algn="ctr">
              <a:spcBef>
                <a:spcPts val="0"/>
              </a:spcBef>
              <a:buNone/>
            </a:pPr>
            <a:r>
              <a:rPr lang="en-US" sz="2400">
                <a:solidFill>
                  <a:srgbClr val="153879"/>
                </a:solidFill>
              </a:rPr>
              <a:t>the authority to certify traffic control products.</a:t>
            </a:r>
          </a:p>
          <a:p>
            <a:pPr marL="0" indent="0" algn="ctr">
              <a:spcBef>
                <a:spcPts val="0"/>
              </a:spcBef>
              <a:spcAft>
                <a:spcPts val="0"/>
              </a:spcAft>
              <a:buNone/>
            </a:pPr>
            <a:endParaRPr lang="en-US" sz="2400">
              <a:solidFill>
                <a:srgbClr val="153879"/>
              </a:solidFill>
            </a:endParaRPr>
          </a:p>
          <a:p>
            <a:pPr marL="0" indent="0">
              <a:spcBef>
                <a:spcPts val="0"/>
              </a:spcBef>
              <a:spcAft>
                <a:spcPts val="0"/>
              </a:spcAft>
              <a:buNone/>
            </a:pPr>
            <a:r>
              <a:rPr lang="en-US" b="0">
                <a:solidFill>
                  <a:srgbClr val="153879"/>
                </a:solidFill>
              </a:rPr>
              <a:t>…………………………………………………………………………………………………………………………….</a:t>
            </a:r>
          </a:p>
          <a:p>
            <a:pPr marL="0" indent="0">
              <a:spcBef>
                <a:spcPts val="700"/>
              </a:spcBef>
              <a:spcAft>
                <a:spcPts val="0"/>
              </a:spcAft>
              <a:buNone/>
            </a:pPr>
            <a:r>
              <a:rPr lang="en-US" b="0" i="1">
                <a:solidFill>
                  <a:srgbClr val="153879"/>
                </a:solidFill>
              </a:rPr>
              <a:t>Vendors, manufacturers or contractors who intend to sell or install a transportation device within the State of Florida must follow the Department's approval process as outlined below. It shall be unlawful for any public body or official to purchase, or for anyone to sell, any traffic control signal or device unless it conforms with the manual and specifications published by the Department of Transportation and is certified to be of such conformance prior to sale.</a:t>
            </a:r>
          </a:p>
          <a:p>
            <a:pPr marL="0" indent="0">
              <a:spcBef>
                <a:spcPts val="0"/>
              </a:spcBef>
              <a:buNone/>
            </a:pPr>
            <a:r>
              <a:rPr lang="en-US" b="0">
                <a:solidFill>
                  <a:srgbClr val="153879"/>
                </a:solidFill>
              </a:rPr>
              <a:t>…………………………………………………………………………………………………………………………….</a:t>
            </a:r>
          </a:p>
        </p:txBody>
      </p:sp>
      <p:sp>
        <p:nvSpPr>
          <p:cNvPr id="9" name="TextBox 8">
            <a:extLst>
              <a:ext uri="{FF2B5EF4-FFF2-40B4-BE49-F238E27FC236}">
                <a16:creationId xmlns:a16="http://schemas.microsoft.com/office/drawing/2014/main" id="{D2B68EF5-67A6-1E1B-EF96-D2DD0C5C739B}"/>
              </a:ext>
            </a:extLst>
          </p:cNvPr>
          <p:cNvSpPr txBox="1"/>
          <p:nvPr/>
        </p:nvSpPr>
        <p:spPr>
          <a:xfrm>
            <a:off x="6629400" y="5726668"/>
            <a:ext cx="4275529"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 </a:t>
            </a:r>
            <a:r>
              <a:rPr lang="en-US">
                <a:solidFill>
                  <a:srgbClr val="1F4283"/>
                </a:solidFill>
                <a:latin typeface="Arial" panose="020B0604020202020204" pitchFamily="34" charset="0"/>
                <a:cs typeface="Arial" panose="020B0604020202020204" pitchFamily="34" charset="0"/>
              </a:rPr>
              <a:t>Excerpt from </a:t>
            </a:r>
            <a:r>
              <a:rPr lang="en-US" i="1">
                <a:solidFill>
                  <a:srgbClr val="1F4283"/>
                </a:solidFill>
                <a:latin typeface="Arial" panose="020B0604020202020204" pitchFamily="34" charset="0"/>
                <a:cs typeface="Arial" panose="020B0604020202020204" pitchFamily="34" charset="0"/>
              </a:rPr>
              <a:t>Florida Statute 316.0745</a:t>
            </a:r>
          </a:p>
        </p:txBody>
      </p:sp>
      <p:pic>
        <p:nvPicPr>
          <p:cNvPr id="5" name="Graphic 4" descr="Closed quotation mark with solid fill">
            <a:extLst>
              <a:ext uri="{FF2B5EF4-FFF2-40B4-BE49-F238E27FC236}">
                <a16:creationId xmlns:a16="http://schemas.microsoft.com/office/drawing/2014/main" id="{2647BA41-6C5C-6985-2123-8AE4BAB667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80776" y="4785360"/>
            <a:ext cx="914400" cy="914400"/>
          </a:xfrm>
          <a:prstGeom prst="rect">
            <a:avLst/>
          </a:prstGeom>
        </p:spPr>
      </p:pic>
      <p:pic>
        <p:nvPicPr>
          <p:cNvPr id="7" name="Graphic 6" descr="Open quotation mark with solid fill">
            <a:extLst>
              <a:ext uri="{FF2B5EF4-FFF2-40B4-BE49-F238E27FC236}">
                <a16:creationId xmlns:a16="http://schemas.microsoft.com/office/drawing/2014/main" id="{B3F40624-D88D-DCA3-19A5-E7E9C9C7B2A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5488" y="2545080"/>
            <a:ext cx="914400" cy="914400"/>
          </a:xfrm>
          <a:prstGeom prst="rect">
            <a:avLst/>
          </a:prstGeom>
        </p:spPr>
      </p:pic>
    </p:spTree>
    <p:extLst>
      <p:ext uri="{BB962C8B-B14F-4D97-AF65-F5344CB8AC3E}">
        <p14:creationId xmlns:p14="http://schemas.microsoft.com/office/powerpoint/2010/main" val="43833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9600E38D-6824-8564-6211-03B11C835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F1E8B-D9F6-A2E1-8348-DBDAF20F83D0}"/>
              </a:ext>
            </a:extLst>
          </p:cNvPr>
          <p:cNvSpPr>
            <a:spLocks noGrp="1"/>
          </p:cNvSpPr>
          <p:nvPr>
            <p:ph type="ctrTitle"/>
          </p:nvPr>
        </p:nvSpPr>
        <p:spPr/>
        <p:txBody>
          <a:bodyPr>
            <a:noAutofit/>
          </a:bodyPr>
          <a:lstStyle/>
          <a:p>
            <a:r>
              <a:rPr lang="en-US"/>
              <a:t>Part 2: Web Links to APL Process and Requirements Documents</a:t>
            </a:r>
          </a:p>
        </p:txBody>
      </p:sp>
      <p:pic>
        <p:nvPicPr>
          <p:cNvPr id="4" name="Picture 3" descr="Text, letter">
            <a:extLst>
              <a:ext uri="{FF2B5EF4-FFF2-40B4-BE49-F238E27FC236}">
                <a16:creationId xmlns:a16="http://schemas.microsoft.com/office/drawing/2014/main" id="{623DE0E9-CC20-DEBA-DDF1-F5DF55D8BAA9}"/>
              </a:ext>
            </a:extLst>
          </p:cNvPr>
          <p:cNvPicPr>
            <a:picLocks noChangeAspect="1"/>
          </p:cNvPicPr>
          <p:nvPr/>
        </p:nvPicPr>
        <p:blipFill>
          <a:blip r:embed="rId2" cstate="print">
            <a:extLst>
              <a:ext uri="{28A0092B-C50C-407E-A947-70E740481C1C}">
                <a14:useLocalDpi xmlns:a14="http://schemas.microsoft.com/office/drawing/2010/main" val="0"/>
              </a:ext>
            </a:extLst>
          </a:blip>
          <a:srcRect l="9999" t="8889" r="9999" b="11111"/>
          <a:stretch>
            <a:fillRect/>
          </a:stretch>
        </p:blipFill>
        <p:spPr>
          <a:xfrm>
            <a:off x="304800" y="3048000"/>
            <a:ext cx="2057400" cy="3086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583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42889EE6-27FB-6B19-72B2-28C618978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C57A4-1669-A8FA-A11B-CFB7B5DE5823}"/>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pic>
        <p:nvPicPr>
          <p:cNvPr id="10" name="Picture 9">
            <a:extLst>
              <a:ext uri="{FF2B5EF4-FFF2-40B4-BE49-F238E27FC236}">
                <a16:creationId xmlns:a16="http://schemas.microsoft.com/office/drawing/2014/main" id="{485D5475-D280-12DC-58F7-A3A19EB11D51}"/>
              </a:ext>
            </a:extLst>
          </p:cNvPr>
          <p:cNvPicPr>
            <a:picLocks noChangeAspect="1"/>
          </p:cNvPicPr>
          <p:nvPr/>
        </p:nvPicPr>
        <p:blipFill rotWithShape="1">
          <a:blip r:embed="rId3"/>
          <a:srcRect t="50689" r="77777"/>
          <a:stretch>
            <a:fillRect/>
          </a:stretch>
        </p:blipFill>
        <p:spPr bwMode="auto">
          <a:xfrm>
            <a:off x="838089" y="3962400"/>
            <a:ext cx="1600311" cy="2286000"/>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AF2214A1-4CA4-FCA4-7C9F-2C47C7DE7FFA}"/>
              </a:ext>
            </a:extLst>
          </p:cNvPr>
          <p:cNvPicPr>
            <a:picLocks noChangeAspect="1"/>
          </p:cNvPicPr>
          <p:nvPr/>
        </p:nvPicPr>
        <p:blipFill rotWithShape="1">
          <a:blip r:embed="rId3"/>
          <a:srcRect l="25927" r="51965" b="50743"/>
          <a:stretch>
            <a:fillRect/>
          </a:stretch>
        </p:blipFill>
        <p:spPr bwMode="auto">
          <a:xfrm>
            <a:off x="3335552" y="1524000"/>
            <a:ext cx="1592969" cy="2286000"/>
          </a:xfrm>
          <a:prstGeom prst="rect">
            <a:avLst/>
          </a:prstGeom>
          <a:ln>
            <a:noFill/>
          </a:ln>
          <a:extLst>
            <a:ext uri="{53640926-AAD7-44D8-BBD7-CCE9431645EC}">
              <a14:shadowObscured xmlns:a14="http://schemas.microsoft.com/office/drawing/2010/main"/>
            </a:ext>
          </a:extLst>
        </p:spPr>
      </p:pic>
      <p:pic>
        <p:nvPicPr>
          <p:cNvPr id="33" name="Picture 32">
            <a:extLst>
              <a:ext uri="{FF2B5EF4-FFF2-40B4-BE49-F238E27FC236}">
                <a16:creationId xmlns:a16="http://schemas.microsoft.com/office/drawing/2014/main" id="{00E29745-A09D-BC98-C9DB-392C61A48F77}"/>
              </a:ext>
            </a:extLst>
          </p:cNvPr>
          <p:cNvPicPr>
            <a:picLocks noChangeAspect="1"/>
          </p:cNvPicPr>
          <p:nvPr/>
        </p:nvPicPr>
        <p:blipFill rotWithShape="1">
          <a:blip r:embed="rId3"/>
          <a:srcRect l="25812" t="51234" r="51849"/>
          <a:stretch>
            <a:fillRect/>
          </a:stretch>
        </p:blipFill>
        <p:spPr bwMode="auto">
          <a:xfrm>
            <a:off x="3327125" y="3962400"/>
            <a:ext cx="1625875" cy="2286000"/>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4A72E932-F217-7BBF-204C-BC8DF0A71127}"/>
              </a:ext>
            </a:extLst>
          </p:cNvPr>
          <p:cNvPicPr>
            <a:picLocks noChangeAspect="1"/>
          </p:cNvPicPr>
          <p:nvPr/>
        </p:nvPicPr>
        <p:blipFill rotWithShape="1">
          <a:blip r:embed="rId3"/>
          <a:srcRect r="77847" b="51153"/>
          <a:stretch>
            <a:fillRect/>
          </a:stretch>
        </p:blipFill>
        <p:spPr bwMode="auto">
          <a:xfrm>
            <a:off x="837866" y="1524000"/>
            <a:ext cx="1609655" cy="2286000"/>
          </a:xfrm>
          <a:prstGeom prst="rect">
            <a:avLst/>
          </a:prstGeom>
          <a:ln>
            <a:noFill/>
          </a:ln>
          <a:extLst>
            <a:ext uri="{53640926-AAD7-44D8-BBD7-CCE9431645EC}">
              <a14:shadowObscured xmlns:a14="http://schemas.microsoft.com/office/drawing/2010/main"/>
            </a:ext>
          </a:extLst>
        </p:spPr>
      </p:pic>
      <p:pic>
        <p:nvPicPr>
          <p:cNvPr id="36" name="Picture 35">
            <a:extLst>
              <a:ext uri="{FF2B5EF4-FFF2-40B4-BE49-F238E27FC236}">
                <a16:creationId xmlns:a16="http://schemas.microsoft.com/office/drawing/2014/main" id="{A5532540-6C81-F797-AD3A-92343448DBB8}"/>
              </a:ext>
            </a:extLst>
          </p:cNvPr>
          <p:cNvPicPr>
            <a:picLocks noChangeAspect="1"/>
          </p:cNvPicPr>
          <p:nvPr/>
        </p:nvPicPr>
        <p:blipFill rotWithShape="1">
          <a:blip r:embed="rId3"/>
          <a:srcRect l="51855" r="26036" b="51103"/>
          <a:stretch>
            <a:fillRect/>
          </a:stretch>
        </p:blipFill>
        <p:spPr bwMode="auto">
          <a:xfrm>
            <a:off x="5777546" y="1524000"/>
            <a:ext cx="1604682" cy="2286000"/>
          </a:xfrm>
          <a:prstGeom prst="rect">
            <a:avLst/>
          </a:prstGeom>
          <a:ln>
            <a:noFill/>
          </a:ln>
          <a:extLst>
            <a:ext uri="{53640926-AAD7-44D8-BBD7-CCE9431645EC}">
              <a14:shadowObscured xmlns:a14="http://schemas.microsoft.com/office/drawing/2010/main"/>
            </a:ext>
          </a:extLst>
        </p:spPr>
      </p:pic>
      <p:pic>
        <p:nvPicPr>
          <p:cNvPr id="37" name="Picture 36">
            <a:extLst>
              <a:ext uri="{FF2B5EF4-FFF2-40B4-BE49-F238E27FC236}">
                <a16:creationId xmlns:a16="http://schemas.microsoft.com/office/drawing/2014/main" id="{0ABF1214-3943-F82A-FEEE-FE4904132B71}"/>
              </a:ext>
            </a:extLst>
          </p:cNvPr>
          <p:cNvPicPr>
            <a:picLocks noChangeAspect="1"/>
          </p:cNvPicPr>
          <p:nvPr/>
        </p:nvPicPr>
        <p:blipFill rotWithShape="1">
          <a:blip r:embed="rId3"/>
          <a:srcRect l="77898" b="50744"/>
          <a:stretch>
            <a:fillRect/>
          </a:stretch>
        </p:blipFill>
        <p:spPr bwMode="auto">
          <a:xfrm>
            <a:off x="8234694" y="1524000"/>
            <a:ext cx="1592969" cy="2286000"/>
          </a:xfrm>
          <a:prstGeom prst="rect">
            <a:avLst/>
          </a:prstGeom>
          <a:ln>
            <a:noFill/>
          </a:ln>
          <a:extLst>
            <a:ext uri="{53640926-AAD7-44D8-BBD7-CCE9431645EC}">
              <a14:shadowObscured xmlns:a14="http://schemas.microsoft.com/office/drawing/2010/main"/>
            </a:ext>
          </a:extLst>
        </p:spPr>
      </p:pic>
      <p:pic>
        <p:nvPicPr>
          <p:cNvPr id="38" name="Picture 37">
            <a:extLst>
              <a:ext uri="{FF2B5EF4-FFF2-40B4-BE49-F238E27FC236}">
                <a16:creationId xmlns:a16="http://schemas.microsoft.com/office/drawing/2014/main" id="{6EDF120A-CCCF-9DBB-71AB-504B970B0D99}"/>
              </a:ext>
            </a:extLst>
          </p:cNvPr>
          <p:cNvPicPr>
            <a:picLocks noChangeAspect="1"/>
          </p:cNvPicPr>
          <p:nvPr/>
        </p:nvPicPr>
        <p:blipFill rotWithShape="1">
          <a:blip r:embed="rId3"/>
          <a:srcRect l="51856" t="50869" r="26031"/>
          <a:stretch>
            <a:fillRect/>
          </a:stretch>
        </p:blipFill>
        <p:spPr bwMode="auto">
          <a:xfrm>
            <a:off x="5780986" y="3962400"/>
            <a:ext cx="1597802" cy="2286000"/>
          </a:xfrm>
          <a:prstGeom prst="rect">
            <a:avLst/>
          </a:prstGeom>
          <a:ln>
            <a:noFill/>
          </a:ln>
          <a:extLst>
            <a:ext uri="{53640926-AAD7-44D8-BBD7-CCE9431645EC}">
              <a14:shadowObscured xmlns:a14="http://schemas.microsoft.com/office/drawing/2010/main"/>
            </a:ext>
          </a:extLst>
        </p:spPr>
      </p:pic>
      <p:pic>
        <p:nvPicPr>
          <p:cNvPr id="39" name="Picture 38">
            <a:extLst>
              <a:ext uri="{FF2B5EF4-FFF2-40B4-BE49-F238E27FC236}">
                <a16:creationId xmlns:a16="http://schemas.microsoft.com/office/drawing/2014/main" id="{B70DA18B-D0A7-3AEE-CCA4-FB847B85FBCE}"/>
              </a:ext>
            </a:extLst>
          </p:cNvPr>
          <p:cNvPicPr>
            <a:picLocks noChangeAspect="1"/>
          </p:cNvPicPr>
          <p:nvPr/>
        </p:nvPicPr>
        <p:blipFill rotWithShape="1">
          <a:blip r:embed="rId3"/>
          <a:srcRect l="77900" t="50869"/>
          <a:stretch>
            <a:fillRect/>
          </a:stretch>
        </p:blipFill>
        <p:spPr bwMode="auto">
          <a:xfrm>
            <a:off x="8232556" y="3962400"/>
            <a:ext cx="1597244" cy="228600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CFCEEFF5-4E00-B9AC-450A-EFC075748E70}"/>
              </a:ext>
            </a:extLst>
          </p:cNvPr>
          <p:cNvPicPr>
            <a:picLocks noChangeAspect="1"/>
          </p:cNvPicPr>
          <p:nvPr/>
        </p:nvPicPr>
        <p:blipFill rotWithShape="1">
          <a:blip r:embed="rId3"/>
          <a:srcRect t="50689" r="77777"/>
          <a:stretch>
            <a:fillRect/>
          </a:stretch>
        </p:blipFill>
        <p:spPr bwMode="auto">
          <a:xfrm>
            <a:off x="842538" y="3962400"/>
            <a:ext cx="1600311" cy="228600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2747567-05CB-4150-54E3-A870B8526B13}"/>
              </a:ext>
            </a:extLst>
          </p:cNvPr>
          <p:cNvPicPr>
            <a:picLocks noChangeAspect="1"/>
          </p:cNvPicPr>
          <p:nvPr/>
        </p:nvPicPr>
        <p:blipFill rotWithShape="1">
          <a:blip r:embed="rId3"/>
          <a:srcRect l="25812" t="51234" r="51849"/>
          <a:stretch>
            <a:fillRect/>
          </a:stretch>
        </p:blipFill>
        <p:spPr bwMode="auto">
          <a:xfrm>
            <a:off x="3319099" y="3962400"/>
            <a:ext cx="1625875"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852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C0F7D7F-E5BC-CBD0-46CF-4E3D14113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41A9B-2CEF-93D1-398A-C5EE5960D4C6}"/>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3" name="TextBox 2">
            <a:extLst>
              <a:ext uri="{FF2B5EF4-FFF2-40B4-BE49-F238E27FC236}">
                <a16:creationId xmlns:a16="http://schemas.microsoft.com/office/drawing/2014/main" id="{1EDFCF1B-4CAB-6DA4-3281-A1EA636F36FC}"/>
              </a:ext>
            </a:extLst>
          </p:cNvPr>
          <p:cNvSpPr txBox="1"/>
          <p:nvPr/>
        </p:nvSpPr>
        <p:spPr>
          <a:xfrm>
            <a:off x="856272" y="3962400"/>
            <a:ext cx="4431548" cy="121211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defPPr>
              <a:defRPr lang="en-US"/>
            </a:defPPr>
            <a:lvl1pPr>
              <a:defRPr sz="2000">
                <a:solidFill>
                  <a:srgbClr val="1F4283"/>
                </a:solidFill>
                <a:latin typeface="Arial" panose="020B0604020202020204" pitchFamily="34" charset="0"/>
                <a:cs typeface="Arial" panose="020B0604020202020204" pitchFamily="34" charset="0"/>
              </a:defRPr>
            </a:lvl1pPr>
          </a:lstStyle>
          <a:p>
            <a:r>
              <a:rPr lang="en-US"/>
              <a:t>The </a:t>
            </a:r>
            <a:r>
              <a:rPr lang="en-US" b="1" i="1"/>
              <a:t>Approved Product List (APL) </a:t>
            </a:r>
            <a:r>
              <a:rPr lang="en-US"/>
              <a:t>includes traffic control products certified by TERL.</a:t>
            </a:r>
          </a:p>
        </p:txBody>
      </p:sp>
      <p:pic>
        <p:nvPicPr>
          <p:cNvPr id="4" name="Picture 3">
            <a:extLst>
              <a:ext uri="{FF2B5EF4-FFF2-40B4-BE49-F238E27FC236}">
                <a16:creationId xmlns:a16="http://schemas.microsoft.com/office/drawing/2014/main" id="{0FC3C2B3-1C3F-E140-A855-6E38CDFD1C67}"/>
              </a:ext>
            </a:extLst>
          </p:cNvPr>
          <p:cNvPicPr>
            <a:picLocks noChangeAspect="1"/>
          </p:cNvPicPr>
          <p:nvPr/>
        </p:nvPicPr>
        <p:blipFill rotWithShape="1">
          <a:blip r:embed="rId3"/>
          <a:srcRect r="77847" b="51153"/>
          <a:stretch>
            <a:fillRect/>
          </a:stretch>
        </p:blipFill>
        <p:spPr bwMode="auto">
          <a:xfrm>
            <a:off x="837866" y="1524000"/>
            <a:ext cx="1609655"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6527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D468147D-5EC4-7DB6-6E71-4F97883F4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45833-DEA6-E780-D3D9-5ED838C6C43A}"/>
              </a:ext>
            </a:extLst>
          </p:cNvPr>
          <p:cNvSpPr>
            <a:spLocks noGrp="1"/>
          </p:cNvSpPr>
          <p:nvPr>
            <p:ph type="title"/>
          </p:nvPr>
        </p:nvSpPr>
        <p:spPr>
          <a:xfrm>
            <a:off x="581192" y="990600"/>
            <a:ext cx="11029616" cy="609600"/>
          </a:xfrm>
        </p:spPr>
        <p:txBody>
          <a:bodyPr anchor="t">
            <a:normAutofit/>
          </a:bodyPr>
          <a:lstStyle/>
          <a:p>
            <a:r>
              <a:rPr lang="en-US" sz="2800"/>
              <a:t>What Are The Important Web Links?</a:t>
            </a:r>
          </a:p>
        </p:txBody>
      </p:sp>
      <p:sp>
        <p:nvSpPr>
          <p:cNvPr id="6" name="TextBox 5">
            <a:extLst>
              <a:ext uri="{FF2B5EF4-FFF2-40B4-BE49-F238E27FC236}">
                <a16:creationId xmlns:a16="http://schemas.microsoft.com/office/drawing/2014/main" id="{07163AC1-C946-4C30-FC57-8E9A778D5226}"/>
              </a:ext>
            </a:extLst>
          </p:cNvPr>
          <p:cNvSpPr txBox="1"/>
          <p:nvPr/>
        </p:nvSpPr>
        <p:spPr>
          <a:xfrm>
            <a:off x="1371600" y="3886200"/>
            <a:ext cx="5510296" cy="1212116"/>
          </a:xfrm>
          <a:prstGeom prst="snip2DiagRect">
            <a:avLst/>
          </a:prstGeom>
          <a:solidFill>
            <a:srgbClr val="FFDEBD"/>
          </a:solidFill>
          <a:ln w="19050" cap="rnd" cmpd="sng">
            <a:solidFill>
              <a:srgbClr val="1F4284"/>
            </a:solidFill>
            <a:extLst>
              <a:ext uri="{C807C97D-BFC1-408E-A445-0C87EB9F89A2}">
                <ask:lineSketchStyleProps xmlns:ask="http://schemas.microsoft.com/office/drawing/2018/sketchyshapes" sd="1219033472">
                  <a:custGeom>
                    <a:avLst/>
                    <a:gdLst>
                      <a:gd name="csX0" fmla="*/ 0 w 5181600"/>
                      <a:gd name="csY0" fmla="*/ 0 h 1015663"/>
                      <a:gd name="csX1" fmla="*/ 595884 w 5181600"/>
                      <a:gd name="csY1" fmla="*/ 0 h 1015663"/>
                      <a:gd name="csX2" fmla="*/ 1088136 w 5181600"/>
                      <a:gd name="csY2" fmla="*/ 0 h 1015663"/>
                      <a:gd name="csX3" fmla="*/ 1839468 w 5181600"/>
                      <a:gd name="csY3" fmla="*/ 0 h 1015663"/>
                      <a:gd name="csX4" fmla="*/ 2435352 w 5181600"/>
                      <a:gd name="csY4" fmla="*/ 0 h 1015663"/>
                      <a:gd name="csX5" fmla="*/ 3031236 w 5181600"/>
                      <a:gd name="csY5" fmla="*/ 0 h 1015663"/>
                      <a:gd name="csX6" fmla="*/ 3782568 w 5181600"/>
                      <a:gd name="csY6" fmla="*/ 0 h 1015663"/>
                      <a:gd name="csX7" fmla="*/ 4326636 w 5181600"/>
                      <a:gd name="csY7" fmla="*/ 0 h 1015663"/>
                      <a:gd name="csX8" fmla="*/ 5181600 w 5181600"/>
                      <a:gd name="csY8" fmla="*/ 0 h 1015663"/>
                      <a:gd name="csX9" fmla="*/ 5181600 w 5181600"/>
                      <a:gd name="csY9" fmla="*/ 528145 h 1015663"/>
                      <a:gd name="csX10" fmla="*/ 5181600 w 5181600"/>
                      <a:gd name="csY10" fmla="*/ 1015663 h 1015663"/>
                      <a:gd name="csX11" fmla="*/ 4533900 w 5181600"/>
                      <a:gd name="csY11" fmla="*/ 1015663 h 1015663"/>
                      <a:gd name="csX12" fmla="*/ 3938016 w 5181600"/>
                      <a:gd name="csY12" fmla="*/ 1015663 h 1015663"/>
                      <a:gd name="csX13" fmla="*/ 3186684 w 5181600"/>
                      <a:gd name="csY13" fmla="*/ 1015663 h 1015663"/>
                      <a:gd name="csX14" fmla="*/ 2435352 w 5181600"/>
                      <a:gd name="csY14" fmla="*/ 1015663 h 1015663"/>
                      <a:gd name="csX15" fmla="*/ 1891284 w 5181600"/>
                      <a:gd name="csY15" fmla="*/ 1015663 h 1015663"/>
                      <a:gd name="csX16" fmla="*/ 1243584 w 5181600"/>
                      <a:gd name="csY16" fmla="*/ 1015663 h 1015663"/>
                      <a:gd name="csX17" fmla="*/ 0 w 5181600"/>
                      <a:gd name="csY17" fmla="*/ 1015663 h 1015663"/>
                      <a:gd name="csX18" fmla="*/ 0 w 5181600"/>
                      <a:gd name="csY18" fmla="*/ 507832 h 1015663"/>
                      <a:gd name="csX19" fmla="*/ 0 w 5181600"/>
                      <a:gd name="csY19"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5181600" h="1015663" extrusionOk="0">
                        <a:moveTo>
                          <a:pt x="0" y="0"/>
                        </a:moveTo>
                        <a:cubicBezTo>
                          <a:pt x="258512" y="-25518"/>
                          <a:pt x="452312" y="24459"/>
                          <a:pt x="595884" y="0"/>
                        </a:cubicBezTo>
                        <a:cubicBezTo>
                          <a:pt x="739456" y="-24459"/>
                          <a:pt x="962925" y="-18471"/>
                          <a:pt x="1088136" y="0"/>
                        </a:cubicBezTo>
                        <a:cubicBezTo>
                          <a:pt x="1213347" y="18471"/>
                          <a:pt x="1483727" y="29212"/>
                          <a:pt x="1839468" y="0"/>
                        </a:cubicBezTo>
                        <a:cubicBezTo>
                          <a:pt x="2195209" y="-29212"/>
                          <a:pt x="2149059" y="-6305"/>
                          <a:pt x="2435352" y="0"/>
                        </a:cubicBezTo>
                        <a:cubicBezTo>
                          <a:pt x="2721645" y="6305"/>
                          <a:pt x="2819513" y="-6891"/>
                          <a:pt x="3031236" y="0"/>
                        </a:cubicBezTo>
                        <a:cubicBezTo>
                          <a:pt x="3242959" y="6891"/>
                          <a:pt x="3562977" y="27620"/>
                          <a:pt x="3782568" y="0"/>
                        </a:cubicBezTo>
                        <a:cubicBezTo>
                          <a:pt x="4002159" y="-27620"/>
                          <a:pt x="4173413" y="-245"/>
                          <a:pt x="4326636" y="0"/>
                        </a:cubicBezTo>
                        <a:cubicBezTo>
                          <a:pt x="4479859" y="245"/>
                          <a:pt x="4912977" y="-40948"/>
                          <a:pt x="5181600" y="0"/>
                        </a:cubicBezTo>
                        <a:cubicBezTo>
                          <a:pt x="5162220" y="244935"/>
                          <a:pt x="5168692" y="357760"/>
                          <a:pt x="5181600" y="528145"/>
                        </a:cubicBezTo>
                        <a:cubicBezTo>
                          <a:pt x="5194508" y="698531"/>
                          <a:pt x="5180501" y="864654"/>
                          <a:pt x="5181600" y="1015663"/>
                        </a:cubicBezTo>
                        <a:cubicBezTo>
                          <a:pt x="4902130" y="1017667"/>
                          <a:pt x="4678696" y="984854"/>
                          <a:pt x="4533900" y="1015663"/>
                        </a:cubicBezTo>
                        <a:cubicBezTo>
                          <a:pt x="4389104" y="1046472"/>
                          <a:pt x="4224793" y="998742"/>
                          <a:pt x="3938016" y="1015663"/>
                        </a:cubicBezTo>
                        <a:cubicBezTo>
                          <a:pt x="3651239" y="1032584"/>
                          <a:pt x="3558004" y="1040570"/>
                          <a:pt x="3186684" y="1015663"/>
                        </a:cubicBezTo>
                        <a:cubicBezTo>
                          <a:pt x="2815364" y="990756"/>
                          <a:pt x="2672166" y="996880"/>
                          <a:pt x="2435352" y="1015663"/>
                        </a:cubicBezTo>
                        <a:cubicBezTo>
                          <a:pt x="2198538" y="1034446"/>
                          <a:pt x="2135452" y="1000462"/>
                          <a:pt x="1891284" y="1015663"/>
                        </a:cubicBezTo>
                        <a:cubicBezTo>
                          <a:pt x="1647116" y="1030864"/>
                          <a:pt x="1495111" y="1001965"/>
                          <a:pt x="1243584" y="1015663"/>
                        </a:cubicBezTo>
                        <a:cubicBezTo>
                          <a:pt x="992057" y="1029361"/>
                          <a:pt x="283299" y="1028495"/>
                          <a:pt x="0" y="1015663"/>
                        </a:cubicBezTo>
                        <a:cubicBezTo>
                          <a:pt x="5878" y="796698"/>
                          <a:pt x="24816" y="736876"/>
                          <a:pt x="0" y="507832"/>
                        </a:cubicBezTo>
                        <a:cubicBezTo>
                          <a:pt x="-24816" y="278788"/>
                          <a:pt x="-23763" y="186747"/>
                          <a:pt x="0" y="0"/>
                        </a:cubicBezTo>
                        <a:close/>
                      </a:path>
                    </a:pathLst>
                  </a:custGeom>
                  <ask:type>
                    <ask:lineSketchNone/>
                  </ask:type>
                </ask:lineSketchStyleProps>
              </a:ext>
            </a:extLst>
          </a:ln>
        </p:spPr>
        <p:txBody>
          <a:bodyPr wrap="square" rtlCol="0">
            <a:spAutoFit/>
          </a:bodyPr>
          <a:lstStyle/>
          <a:p>
            <a:r>
              <a:rPr lang="en-US" sz="2000">
                <a:solidFill>
                  <a:srgbClr val="1F4283"/>
                </a:solidFill>
                <a:latin typeface="Arial" panose="020B0604020202020204" pitchFamily="34" charset="0"/>
                <a:cs typeface="Arial" panose="020B0604020202020204" pitchFamily="34" charset="0"/>
              </a:rPr>
              <a:t>The </a:t>
            </a:r>
            <a:r>
              <a:rPr lang="en-US" sz="2000" b="1" i="1">
                <a:solidFill>
                  <a:srgbClr val="1F4283"/>
                </a:solidFill>
                <a:latin typeface="Arial" panose="020B0604020202020204" pitchFamily="34" charset="0"/>
                <a:cs typeface="Arial" panose="020B0604020202020204" pitchFamily="34" charset="0"/>
              </a:rPr>
              <a:t>Product Certification Handbook </a:t>
            </a:r>
            <a:r>
              <a:rPr lang="en-US" sz="2000">
                <a:solidFill>
                  <a:srgbClr val="1F4283"/>
                </a:solidFill>
                <a:latin typeface="Arial" panose="020B0604020202020204" pitchFamily="34" charset="0"/>
                <a:cs typeface="Arial" panose="020B0604020202020204" pitchFamily="34" charset="0"/>
              </a:rPr>
              <a:t>describes the TERL processes and requirements for listing products on the APL.</a:t>
            </a:r>
          </a:p>
        </p:txBody>
      </p:sp>
      <p:pic>
        <p:nvPicPr>
          <p:cNvPr id="3" name="Picture 2">
            <a:extLst>
              <a:ext uri="{FF2B5EF4-FFF2-40B4-BE49-F238E27FC236}">
                <a16:creationId xmlns:a16="http://schemas.microsoft.com/office/drawing/2014/main" id="{7468B58B-12EE-1AB1-685C-5C69B27222B5}"/>
              </a:ext>
            </a:extLst>
          </p:cNvPr>
          <p:cNvPicPr>
            <a:picLocks noChangeAspect="1"/>
          </p:cNvPicPr>
          <p:nvPr/>
        </p:nvPicPr>
        <p:blipFill rotWithShape="1">
          <a:blip r:embed="rId3"/>
          <a:srcRect l="25927" r="51965" b="50743"/>
          <a:stretch>
            <a:fillRect/>
          </a:stretch>
        </p:blipFill>
        <p:spPr bwMode="auto">
          <a:xfrm>
            <a:off x="3335552" y="1524000"/>
            <a:ext cx="1592969"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6836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55DB38865B045BE19001546CCBA5A" ma:contentTypeVersion="18" ma:contentTypeDescription="Create a new document." ma:contentTypeScope="" ma:versionID="0c717cbfc6b7fe379595bb099105a2d5">
  <xsd:schema xmlns:xsd="http://www.w3.org/2001/XMLSchema" xmlns:xs="http://www.w3.org/2001/XMLSchema" xmlns:p="http://schemas.microsoft.com/office/2006/metadata/properties" xmlns:ns2="b143206f-a859-4af7-99ad-262ed23c3b3a" xmlns:ns3="3e229276-0242-43fd-ae1c-9005d8cb82af" targetNamespace="http://schemas.microsoft.com/office/2006/metadata/properties" ma:root="true" ma:fieldsID="930097900951b3fd9f63361624848455" ns2:_="" ns3:_="">
    <xsd:import namespace="b143206f-a859-4af7-99ad-262ed23c3b3a"/>
    <xsd:import namespace="3e229276-0242-43fd-ae1c-9005d8cb82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DocumentReviewHistory"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3206f-a859-4af7-99ad-262ed23c3b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1229c7f-56b9-4a56-bba9-fe8013368a4d}" ma:internalName="TaxCatchAll" ma:showField="CatchAllData" ma:web="b143206f-a859-4af7-99ad-262ed23c3b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229276-0242-43fd-ae1c-9005d8cb82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DocumentReviewHistory" ma:index="17" nillable="true" ma:displayName="Document Review History" ma:description="" ma:format="Dropdown" ma:internalName="DocumentReviewHistory">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229276-0242-43fd-ae1c-9005d8cb82af">
      <Terms xmlns="http://schemas.microsoft.com/office/infopath/2007/PartnerControls"/>
    </lcf76f155ced4ddcb4097134ff3c332f>
    <DocumentReviewHistory xmlns="3e229276-0242-43fd-ae1c-9005d8cb82af" xsi:nil="true"/>
    <TaxCatchAll xmlns="b143206f-a859-4af7-99ad-262ed23c3b3a" xsi:nil="true"/>
  </documentManagement>
</p:properties>
</file>

<file path=customXml/item3.xml><?xml version="1.0" encoding="utf-8"?>
<?mso-contentType ?>
<SharedContentType xmlns="Microsoft.SharePoint.Taxonomy.ContentTypeSync" SourceId="90d9232b-3ef6-462c-bf90-a33a2db08da6" ContentTypeId="0x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FC1B9F-2F7D-4CDE-854F-2D3BD72104BA}">
  <ds:schemaRefs>
    <ds:schemaRef ds:uri="3e229276-0242-43fd-ae1c-9005d8cb82af"/>
    <ds:schemaRef ds:uri="b143206f-a859-4af7-99ad-262ed23c3b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661391-B2DE-4B91-950E-811BC4E92986}">
  <ds:schemaRefs>
    <ds:schemaRef ds:uri="http://purl.org/dc/elements/1.1/"/>
    <ds:schemaRef ds:uri="http://schemas.microsoft.com/office/2006/metadata/properties"/>
    <ds:schemaRef ds:uri="http://purl.org/dc/dcmitype/"/>
    <ds:schemaRef ds:uri="http://purl.org/dc/terms/"/>
    <ds:schemaRef ds:uri="3e229276-0242-43fd-ae1c-9005d8cb82af"/>
    <ds:schemaRef ds:uri="http://schemas.microsoft.com/office/infopath/2007/PartnerControls"/>
    <ds:schemaRef ds:uri="http://schemas.microsoft.com/office/2006/documentManagement/types"/>
    <ds:schemaRef ds:uri="http://schemas.openxmlformats.org/package/2006/metadata/core-properties"/>
    <ds:schemaRef ds:uri="b143206f-a859-4af7-99ad-262ed23c3b3a"/>
    <ds:schemaRef ds:uri="http://www.w3.org/XML/1998/namespace"/>
  </ds:schemaRefs>
</ds:datastoreItem>
</file>

<file path=customXml/itemProps3.xml><?xml version="1.0" encoding="utf-8"?>
<ds:datastoreItem xmlns:ds="http://schemas.openxmlformats.org/officeDocument/2006/customXml" ds:itemID="{C8A6054A-52D8-4724-9A9A-F5ADD10723B2}">
  <ds:schemaRefs>
    <ds:schemaRef ds:uri="Microsoft.SharePoint.Taxonomy.ContentTypeSync"/>
  </ds:schemaRefs>
</ds:datastoreItem>
</file>

<file path=customXml/itemProps4.xml><?xml version="1.0" encoding="utf-8"?>
<ds:datastoreItem xmlns:ds="http://schemas.openxmlformats.org/officeDocument/2006/customXml" ds:itemID="{86B9D361-3167-49D9-BD74-3530D6B24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TotalTime>
  <Words>2212</Words>
  <Application>Microsoft Office PowerPoint</Application>
  <PresentationFormat>Widescreen</PresentationFormat>
  <Paragraphs>242</Paragraphs>
  <Slides>49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Courier New</vt:lpstr>
      <vt:lpstr>Gill Sans MT</vt:lpstr>
      <vt:lpstr>Symbol</vt:lpstr>
      <vt:lpstr>Wingdings 2</vt:lpstr>
      <vt:lpstr>FDOT Theme</vt:lpstr>
      <vt:lpstr>How To Navigate In This Presentation</vt:lpstr>
      <vt:lpstr>Approved Product List Process for the Traffic Engineering Research Laboratory</vt:lpstr>
      <vt:lpstr>Contents</vt:lpstr>
      <vt:lpstr>Part 1: Legal Basis for APL Program</vt:lpstr>
      <vt:lpstr>Legal Basis For APL Program</vt:lpstr>
      <vt:lpstr>Part 2: Web Links to APL Process and Requirements Documents</vt:lpstr>
      <vt:lpstr>What Are The Important Web Links?</vt:lpstr>
      <vt:lpstr>What Are The Important Web Links?</vt:lpstr>
      <vt:lpstr>What Are The Important Web Links?</vt:lpstr>
      <vt:lpstr>What Are The Important Web Links?</vt:lpstr>
      <vt:lpstr>What Are The Important Web Links?</vt:lpstr>
      <vt:lpstr>What Are The Important Web Links?</vt:lpstr>
      <vt:lpstr>What Are The Important Web Links?</vt:lpstr>
      <vt:lpstr>What Are The Important Web Links?</vt:lpstr>
      <vt:lpstr>What Are The Important Web Links?</vt:lpstr>
      <vt:lpstr>Part 3: Three-Step APL Process  (ONLY Certified Process)</vt:lpstr>
      <vt:lpstr>How To Get A Product Listed On The APL</vt:lpstr>
      <vt:lpstr>How To Get A Product Listed On The APL  </vt:lpstr>
      <vt:lpstr>How To Get A Product Listed On The APL</vt:lpstr>
      <vt:lpstr>How To Get A Product Listed On The APL</vt:lpstr>
      <vt:lpstr>How To Get A Product Listed On The APL</vt:lpstr>
      <vt:lpstr>How To Get A Product Listed On The APL</vt:lpstr>
      <vt:lpstr>How To Get A Product Listed On The APL</vt:lpstr>
      <vt:lpstr>How To Get A Product Listed On The APL</vt:lpstr>
      <vt:lpstr>How To Get A Product Listed On The APL</vt:lpstr>
      <vt:lpstr>How To Get A Product Listed On The APL</vt:lpstr>
      <vt:lpstr>How To Get A Product Listed On The APL</vt:lpstr>
      <vt:lpstr>Part 4: Completing APL Documentation:  - Compliance Matrices  - Checklists for Lab Testing and External Standards</vt:lpstr>
      <vt:lpstr>What Are The Two Types Of Compliance Matrices?</vt:lpstr>
      <vt:lpstr>How To Complete A Quality System Compliance Matrix</vt:lpstr>
      <vt:lpstr>How To Complete A Quality System Compliance Matrix</vt:lpstr>
      <vt:lpstr>How To Complete A Quality System Compliance Matrix</vt:lpstr>
      <vt:lpstr>Good Example Of Completed Quality System Compliance Matrix</vt:lpstr>
      <vt:lpstr>How To Complete A Product Compliance Matrix</vt:lpstr>
      <vt:lpstr>How To Complete A Product Compliance Matrix</vt:lpstr>
      <vt:lpstr>How To Complete A Product Compliance Matrix</vt:lpstr>
      <vt:lpstr>Good Example Of Completed Product Compliance Matrix</vt:lpstr>
      <vt:lpstr>What To Do When A Test Lab Report Is Required</vt:lpstr>
      <vt:lpstr>Testing Laboratory And Report Checklist</vt:lpstr>
      <vt:lpstr>Testing Laboratory And Report Checklist</vt:lpstr>
      <vt:lpstr>Testing Laboratory And Report Checklist</vt:lpstr>
      <vt:lpstr>Example Of Checklist For NEMA TS2 2.2.7-2.2.9 Standard</vt:lpstr>
      <vt:lpstr>Example Of Checklist For NEMA TS2 2.2.7-2.2.9 Standard</vt:lpstr>
      <vt:lpstr>Example Of Checklist For NEMA TS2 2.2.7-2.2.9 Standard</vt:lpstr>
      <vt:lpstr>Part 5: Maintaining Impartiality</vt:lpstr>
      <vt:lpstr>How TERL Maintains Impartiality</vt:lpstr>
      <vt:lpstr>How TERL Maintains Impartiality</vt:lpstr>
      <vt:lpstr>Product Certification Decision-Making Process</vt:lpstr>
      <vt:lpstr>Thank You For Watching This Presentation On The APL Process </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FDOT Presentation Template - Option 2</dc:title>
  <dc:creator>rt826cm</dc:creator>
  <cp:lastModifiedBy>Burleson, Armelle</cp:lastModifiedBy>
  <cp:revision>1</cp:revision>
  <dcterms:created xsi:type="dcterms:W3CDTF">2013-02-15T23:23:43Z</dcterms:created>
  <dcterms:modified xsi:type="dcterms:W3CDTF">2026-06-11T19:24:16Z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0x01010057555DB38865B045BE19001546CCBA5A</vt:lpwstr>
  </property>
  <property fmtid="{D5CDD505-2E9C-101B-9397-08002B2CF9AE}" pid="3" name="Order">
    <vt:r8>11400</vt:r8>
  </property>
  <property fmtid="{D5CDD505-2E9C-101B-9397-08002B2CF9AE}" pid="4" name="MSIP_Label_9b1b62f4-cb9b-4766-8dff-64a7ed23e056_Enabled">
    <vt:lpwstr>true</vt:lpwstr>
  </property>
  <property fmtid="{D5CDD505-2E9C-101B-9397-08002B2CF9AE}" pid="5" name="MSIP_Label_9b1b62f4-cb9b-4766-8dff-64a7ed23e056_Method">
    <vt:lpwstr>Standard</vt:lpwstr>
  </property>
  <property fmtid="{D5CDD505-2E9C-101B-9397-08002B2CF9AE}" pid="6" name="MSIP_Label_9b1b62f4-cb9b-4766-8dff-64a7ed23e056_Name">
    <vt:lpwstr>Public</vt:lpwstr>
  </property>
  <property fmtid="{D5CDD505-2E9C-101B-9397-08002B2CF9AE}" pid="7" name="MSIP_Label_9b1b62f4-cb9b-4766-8dff-64a7ed23e056_SiteId">
    <vt:lpwstr>db21de5d-bc9c-420c-8f3f-8f08f85b5ada</vt:lpwstr>
  </property>
  <property fmtid="{D5CDD505-2E9C-101B-9397-08002B2CF9AE}" pid="8" name="MSIP_Label_9b1b62f4-cb9b-4766-8dff-64a7ed23e056_ActionId">
    <vt:lpwstr>86133a4c-ddbf-497f-9391-5f3c7cb749f8</vt:lpwstr>
  </property>
  <property fmtid="{D5CDD505-2E9C-101B-9397-08002B2CF9AE}" pid="9" name="MSIP_Label_9b1b62f4-cb9b-4766-8dff-64a7ed23e056_ContentBits">
    <vt:lpwstr>0</vt:lpwstr>
  </property>
  <property fmtid="{D5CDD505-2E9C-101B-9397-08002B2CF9AE}" pid="10" name="MSIP_Label_9b1b62f4-cb9b-4766-8dff-64a7ed23e056_Tag">
    <vt:lpwstr>10, 3, 0, 2</vt:lpwstr>
  </property>
  <property fmtid="{D5CDD505-2E9C-101B-9397-08002B2CF9AE}" pid="11" name="MediaServiceImageTags">
    <vt:lpwstr/>
  </property>
  <property fmtid="{D5CDD505-2E9C-101B-9397-08002B2CF9AE}" pid="12" name="MSIP_Label_9b1b62f4-cb9b-4766-8dff-64a7ed23e056_SetDate">
    <vt:lpwstr>2026-06-10T19:23:31Z</vt:lpwstr>
  </property>
</Properties>
</file>