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9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9" r:id="rId11"/>
    <p:sldId id="380" r:id="rId12"/>
    <p:sldId id="381" r:id="rId13"/>
    <p:sldId id="382" r:id="rId14"/>
    <p:sldId id="383" r:id="rId1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9"/>
            <p14:sldId id="380"/>
            <p14:sldId id="381"/>
            <p14:sldId id="382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SG-3900, SG-4263, SG-4480</a:t>
            </a:r>
            <a:br>
              <a:rPr lang="en-US" sz="4800" dirty="0"/>
            </a:br>
            <a:r>
              <a:rPr lang="en-US" sz="4000" dirty="0"/>
              <a:t>Spell Check on dialogs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Brown, SwRI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CE41280-E1F6-4E8C-BC61-7F5294224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48381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78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0535"/>
          </a:xfrm>
        </p:spPr>
        <p:txBody>
          <a:bodyPr/>
          <a:lstStyle/>
          <a:p>
            <a:r>
              <a:rPr lang="en-US" dirty="0"/>
              <a:t>Proposed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68628"/>
            <a:ext cx="10018713" cy="5281676"/>
          </a:xfrm>
        </p:spPr>
        <p:txBody>
          <a:bodyPr>
            <a:normAutofit/>
          </a:bodyPr>
          <a:lstStyle/>
          <a:p>
            <a:r>
              <a:rPr lang="en-US" dirty="0"/>
              <a:t>RWIS icons should change to indicate values in warning/alert thresholds</a:t>
            </a:r>
          </a:p>
          <a:p>
            <a:r>
              <a:rPr lang="en-US" dirty="0"/>
              <a:t>Highlight a column of a device in warning/alert with the highest alert color (None -&gt; Yellow -&gt; Red)</a:t>
            </a:r>
          </a:p>
          <a:p>
            <a:pPr lvl="1"/>
            <a:r>
              <a:rPr lang="en-US" dirty="0"/>
              <a:t>Allow for easier identification of RWIS is alert state without having to scroll across the grid</a:t>
            </a:r>
          </a:p>
          <a:p>
            <a:pPr lvl="1"/>
            <a:r>
              <a:rPr lang="en-US" dirty="0"/>
              <a:t>Add a filter for the RWIS dialog that can filter to all RWIS with a threshold violation.</a:t>
            </a:r>
          </a:p>
          <a:p>
            <a:r>
              <a:rPr lang="en-US" dirty="0"/>
              <a:t>The hover text on the map could list any values in warning/alert state in the information box, along with the variable name.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0F8F66-0A93-49B4-B5CE-AEC2CA3C5F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0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8DFFEE-8356-4FFF-B2B4-5A846266C2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6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EM Intersections</a:t>
            </a:r>
            <a:br>
              <a:rPr lang="en-US" sz="4800" dirty="0"/>
            </a:br>
            <a:r>
              <a:rPr lang="en-US" sz="4800" dirty="0"/>
              <a:t>Performance Measures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Brown, SwRI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9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0535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68628"/>
            <a:ext cx="10018713" cy="5281676"/>
          </a:xfrm>
        </p:spPr>
        <p:txBody>
          <a:bodyPr>
            <a:normAutofit/>
          </a:bodyPr>
          <a:lstStyle/>
          <a:p>
            <a:r>
              <a:rPr lang="en-US" dirty="0"/>
              <a:t>Currently in Performance Measures, there is a Worst Blockage and a Blockage Time</a:t>
            </a:r>
          </a:p>
          <a:p>
            <a:r>
              <a:rPr lang="en-US" dirty="0"/>
              <a:t>For an intersections, how should this apply?</a:t>
            </a:r>
          </a:p>
          <a:p>
            <a:pPr lvl="1"/>
            <a:r>
              <a:rPr lang="en-US" dirty="0"/>
              <a:t>Worst Blockage</a:t>
            </a:r>
          </a:p>
          <a:p>
            <a:pPr lvl="2"/>
            <a:r>
              <a:rPr lang="en-US" dirty="0"/>
              <a:t>Per approach?</a:t>
            </a:r>
          </a:p>
          <a:p>
            <a:pPr lvl="2"/>
            <a:r>
              <a:rPr lang="en-US" dirty="0"/>
              <a:t>Combined approaches?</a:t>
            </a:r>
          </a:p>
          <a:p>
            <a:pPr lvl="3"/>
            <a:r>
              <a:rPr lang="en-US" dirty="0"/>
              <a:t>What determines “worst”? Number of lanes? Percentage of Lanes Blocked?</a:t>
            </a:r>
          </a:p>
          <a:p>
            <a:pPr lvl="1"/>
            <a:r>
              <a:rPr lang="en-US" dirty="0"/>
              <a:t>Blockage Time</a:t>
            </a:r>
          </a:p>
          <a:p>
            <a:pPr lvl="2"/>
            <a:r>
              <a:rPr lang="en-US" dirty="0"/>
              <a:t>Combined for all approaches?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0F8F66-0A93-49B4-B5CE-AEC2CA3C5F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15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8DFFEE-8356-4FFF-B2B4-5A846266C2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88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122" y="1563984"/>
            <a:ext cx="10123901" cy="44617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We have discussed this in previous SSUGs as the “extra topic” at the end of a meeting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11/7/18 and 12/6/18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When dialogs were transitioned to WPF from IE, we lost native IE functionality.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of these was Spell Check within the dialogs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207B78-1AAE-4E6A-87DE-64D8D34B7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511640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17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0535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6379"/>
            <a:ext cx="10018713" cy="4324864"/>
          </a:xfrm>
        </p:spPr>
        <p:txBody>
          <a:bodyPr>
            <a:normAutofit/>
          </a:bodyPr>
          <a:lstStyle/>
          <a:p>
            <a:r>
              <a:rPr lang="en-US" dirty="0"/>
              <a:t>As previously discussed, we would add spell check to the following places</a:t>
            </a:r>
          </a:p>
          <a:p>
            <a:pPr lvl="1"/>
            <a:r>
              <a:rPr lang="en-US" dirty="0"/>
              <a:t>Floodgates</a:t>
            </a:r>
          </a:p>
          <a:p>
            <a:pPr lvl="1"/>
            <a:r>
              <a:rPr lang="en-US" dirty="0"/>
              <a:t>Operator Comments</a:t>
            </a:r>
          </a:p>
          <a:p>
            <a:pPr lvl="1"/>
            <a:r>
              <a:rPr lang="en-US" dirty="0"/>
              <a:t>DMS Message entry</a:t>
            </a:r>
          </a:p>
          <a:p>
            <a:pPr lvl="1"/>
            <a:endParaRPr lang="en-US" dirty="0"/>
          </a:p>
          <a:p>
            <a:r>
              <a:rPr lang="en-US" dirty="0"/>
              <a:t>Are their other locations were this would definitely be needed?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2195D1-57A8-4202-8EE3-F3038D40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511640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5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8DFFEE-8356-4FFF-B2B4-5A846266C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94118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4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SG-2107</a:t>
            </a:r>
            <a:br>
              <a:rPr lang="en-US" sz="4800" dirty="0"/>
            </a:br>
            <a:r>
              <a:rPr lang="en-US" sz="4000" dirty="0"/>
              <a:t>RISC Event Flag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Brown, SwRI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122" y="1563984"/>
            <a:ext cx="10123901" cy="44617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Short of searching chronology, there isn’t a great way to identify RISC events for reporting purposes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18D8D1-82CC-4D2F-AF30-85C57ADF19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0535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6379"/>
            <a:ext cx="10018713" cy="4324864"/>
          </a:xfrm>
        </p:spPr>
        <p:txBody>
          <a:bodyPr>
            <a:normAutofit/>
          </a:bodyPr>
          <a:lstStyle/>
          <a:p>
            <a:r>
              <a:rPr lang="en-US" dirty="0"/>
              <a:t>Short term</a:t>
            </a:r>
          </a:p>
          <a:p>
            <a:pPr lvl="1"/>
            <a:r>
              <a:rPr lang="en-US" dirty="0"/>
              <a:t>Add a checkbox (similar to HAZMAT) that would indicate this is a RISC event</a:t>
            </a:r>
          </a:p>
          <a:p>
            <a:pPr lvl="1"/>
            <a:r>
              <a:rPr lang="en-US" dirty="0"/>
              <a:t>The checkbox would be included into the long term so this would be just deploying some of the functionality early.</a:t>
            </a:r>
          </a:p>
          <a:p>
            <a:pPr lvl="1"/>
            <a:endParaRPr lang="en-US" dirty="0"/>
          </a:p>
          <a:p>
            <a:r>
              <a:rPr lang="en-US" dirty="0"/>
              <a:t>Long term</a:t>
            </a:r>
          </a:p>
          <a:p>
            <a:pPr lvl="1"/>
            <a:r>
              <a:rPr lang="en-US" dirty="0"/>
              <a:t>A full RISC </a:t>
            </a:r>
            <a:r>
              <a:rPr lang="en-US" dirty="0" err="1"/>
              <a:t>ConOps</a:t>
            </a:r>
            <a:r>
              <a:rPr lang="en-US" dirty="0"/>
              <a:t> is being generated to allow RISC notification, response, and performance to be tracked.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0F8F66-0A93-49B4-B5CE-AEC2CA3C5F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7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8DFFEE-8356-4FFF-B2B4-5A846266C2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8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SG-3225</a:t>
            </a:r>
            <a:br>
              <a:rPr lang="en-US" sz="4800" dirty="0"/>
            </a:br>
            <a:r>
              <a:rPr lang="en-US" sz="4000" dirty="0"/>
              <a:t>RWIS Enhancements to GUI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Brown, SwRI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SunGuide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5/9/19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01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10823</TotalTime>
  <Words>426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Parallax</vt:lpstr>
      <vt:lpstr>SG-3900, SG-4263, SG-4480 Spell Check on dialogs</vt:lpstr>
      <vt:lpstr>Issue</vt:lpstr>
      <vt:lpstr>Proposed Solution</vt:lpstr>
      <vt:lpstr>PowerPoint Presentation</vt:lpstr>
      <vt:lpstr>SG-2107 RISC Event Flag</vt:lpstr>
      <vt:lpstr>Issue</vt:lpstr>
      <vt:lpstr>Proposed Solution</vt:lpstr>
      <vt:lpstr>PowerPoint Presentation</vt:lpstr>
      <vt:lpstr>SG-3225 RWIS Enhancements to GUI</vt:lpstr>
      <vt:lpstr>Proposed Enhancements</vt:lpstr>
      <vt:lpstr>PowerPoint Presentation</vt:lpstr>
      <vt:lpstr>EM Intersections Performance Measures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Brown, Tucker</cp:lastModifiedBy>
  <cp:revision>485</cp:revision>
  <cp:lastPrinted>2015-01-14T21:03:00Z</cp:lastPrinted>
  <dcterms:created xsi:type="dcterms:W3CDTF">2014-08-07T17:38:39Z</dcterms:created>
  <dcterms:modified xsi:type="dcterms:W3CDTF">2019-05-09T13:10:05Z</dcterms:modified>
</cp:coreProperties>
</file>