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0" r:id="rId2"/>
    <p:sldId id="353" r:id="rId3"/>
    <p:sldId id="289" r:id="rId4"/>
    <p:sldId id="354" r:id="rId5"/>
    <p:sldId id="355" r:id="rId6"/>
    <p:sldId id="357" r:id="rId7"/>
    <p:sldId id="356" r:id="rId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290"/>
            <p14:sldId id="353"/>
            <p14:sldId id="289"/>
            <p14:sldId id="354"/>
            <p14:sldId id="355"/>
            <p14:sldId id="357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23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rmAutofit/>
          </a:bodyPr>
          <a:lstStyle/>
          <a:p>
            <a:r>
              <a:rPr lang="en-US" sz="5400" dirty="0"/>
              <a:t>3747 – RPG to Remove error and Out of Service signs</a:t>
            </a:r>
            <a:endParaRPr lang="en-US" sz="51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Derek Vollmer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SSUG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7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3747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7035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Discussed at previous meetings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Goals: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Faster activation of response plan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Better visibility in Chronology for signs that didn’t post due to Error or Out of Service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Proposal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Leave Error and OOS signs in the response plan. Allow EM to send to these signs as normal.</a:t>
            </a:r>
          </a:p>
          <a:p>
            <a:pPr lvl="2">
              <a:spcBef>
                <a:spcPts val="0"/>
              </a:spcBef>
            </a:pPr>
            <a:r>
              <a:rPr lang="en-US" dirty="0"/>
              <a:t>This would also allow signs in the Error state to potentially post the message if they become Active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Chronology entry for Error and OOS signs would note that the message was sent, but would also note the state of the sign and say the message will not post.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66800"/>
            <a:ext cx="10018713" cy="2108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9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3069" y="1714187"/>
            <a:ext cx="9262489" cy="305552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3751 – </a:t>
            </a:r>
            <a:r>
              <a:rPr lang="en-US" dirty="0"/>
              <a:t> Allow a cloned ‘Disable Vehicle’ event type to be created as an ‘Abandoned Vehicle’ event type </a:t>
            </a:r>
            <a:endParaRPr lang="en-US" sz="51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97914" y="5240181"/>
            <a:ext cx="6987645" cy="1388534"/>
          </a:xfrm>
        </p:spPr>
        <p:txBody>
          <a:bodyPr/>
          <a:lstStyle/>
          <a:p>
            <a:r>
              <a:rPr lang="en-US" sz="3600" dirty="0"/>
              <a:t>Derek Vollmer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SSUG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3751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21877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Discussed at previous meetings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Goals: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Change Event Type of a Cloned Event before creating the new event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Proposal 1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Allow a configuration in the config file that allows the user to set up automatic event type changes.</a:t>
            </a:r>
          </a:p>
          <a:p>
            <a:pPr lvl="2">
              <a:spcBef>
                <a:spcPts val="0"/>
              </a:spcBef>
            </a:pPr>
            <a:r>
              <a:rPr lang="en-US" dirty="0"/>
              <a:t>Disabled Vehicle -&gt; Abandoned Vehicle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Pros</a:t>
            </a:r>
          </a:p>
          <a:p>
            <a:pPr lvl="2">
              <a:spcBef>
                <a:spcPts val="0"/>
              </a:spcBef>
            </a:pPr>
            <a:r>
              <a:rPr lang="en-US" dirty="0"/>
              <a:t>Less Operator Interaction, Quicker Clone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No option to change in real time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3751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58124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Proposal 2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Create a dialog pop up when closing an event that would allow you to change the event type to something else.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Pros</a:t>
            </a:r>
          </a:p>
          <a:p>
            <a:pPr lvl="2">
              <a:spcBef>
                <a:spcPts val="0"/>
              </a:spcBef>
            </a:pPr>
            <a:r>
              <a:rPr lang="en-US" dirty="0"/>
              <a:t>More flexible in real time to allow operators to change the event type in any scenario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Slower event creation for cloned events</a:t>
            </a:r>
          </a:p>
          <a:p>
            <a:pPr>
              <a:spcBef>
                <a:spcPts val="0"/>
              </a:spcBef>
            </a:pPr>
            <a:r>
              <a:rPr lang="en-US" dirty="0"/>
              <a:t>Proposal 3 (mix of 1 and 2)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Allow a configuration in the config file that allows the user to set up automatic event type changes.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Create a dialog pop up when closing an event that would allow you to change the event type to something else.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Pros</a:t>
            </a:r>
          </a:p>
          <a:p>
            <a:pPr lvl="2">
              <a:spcBef>
                <a:spcPts val="0"/>
              </a:spcBef>
            </a:pPr>
            <a:r>
              <a:rPr lang="en-US" dirty="0"/>
              <a:t>Fast Event Closing for known event type transitions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More flexible in real time to allow operators to change the event type for scenarios not defined in config file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Most complicated setup and configuration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3461" y="6423697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3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66800"/>
            <a:ext cx="10018713" cy="2108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37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10238</TotalTime>
  <Words>328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Parallax</vt:lpstr>
      <vt:lpstr>3747 – RPG to Remove error and Out of Service signs</vt:lpstr>
      <vt:lpstr>3747</vt:lpstr>
      <vt:lpstr>QUESTIONS?</vt:lpstr>
      <vt:lpstr>3751 –  Allow a cloned ‘Disable Vehicle’ event type to be created as an ‘Abandoned Vehicle’ event type </vt:lpstr>
      <vt:lpstr>3751</vt:lpstr>
      <vt:lpstr>3751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Guevara, Aylen</cp:lastModifiedBy>
  <cp:revision>441</cp:revision>
  <cp:lastPrinted>2015-01-14T21:03:00Z</cp:lastPrinted>
  <dcterms:created xsi:type="dcterms:W3CDTF">2014-08-07T17:38:39Z</dcterms:created>
  <dcterms:modified xsi:type="dcterms:W3CDTF">2018-02-15T18:09:23Z</dcterms:modified>
</cp:coreProperties>
</file>