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53" r:id="rId3"/>
    <p:sldId id="354" r:id="rId4"/>
    <p:sldId id="355" r:id="rId5"/>
    <p:sldId id="356" r:id="rId6"/>
    <p:sldId id="357" r:id="rId7"/>
    <p:sldId id="361" r:id="rId8"/>
    <p:sldId id="289" r:id="rId9"/>
    <p:sldId id="358" r:id="rId10"/>
    <p:sldId id="359" r:id="rId11"/>
    <p:sldId id="360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290"/>
            <p14:sldId id="353"/>
            <p14:sldId id="354"/>
            <p14:sldId id="355"/>
            <p14:sldId id="356"/>
            <p14:sldId id="357"/>
            <p14:sldId id="361"/>
            <p14:sldId id="289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unguidesoftware.com/report-reposito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400" dirty="0"/>
              <a:t>RISC in SunGuide</a:t>
            </a:r>
            <a:endParaRPr lang="en-US" sz="5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7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945" y="733968"/>
            <a:ext cx="10567714" cy="57035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On the </a:t>
            </a:r>
            <a:r>
              <a:rPr lang="en-US" dirty="0">
                <a:hlinkClick r:id="rId2"/>
              </a:rPr>
              <a:t>http://sunguidesoftware.com/report-repository</a:t>
            </a:r>
            <a:r>
              <a:rPr lang="en-US" dirty="0"/>
              <a:t> website, there is background information on some reports, but not all.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information would explain the fields of the reports including formulas and calculations</a:t>
            </a:r>
          </a:p>
          <a:p>
            <a:pPr>
              <a:spcBef>
                <a:spcPts val="0"/>
              </a:spcBef>
            </a:pPr>
            <a:r>
              <a:rPr lang="en-US" dirty="0"/>
              <a:t>We will be adding background information for all reports</a:t>
            </a:r>
          </a:p>
          <a:p>
            <a:pPr>
              <a:spcBef>
                <a:spcPts val="0"/>
              </a:spcBef>
            </a:pPr>
            <a:r>
              <a:rPr lang="en-US" dirty="0"/>
              <a:t>Are there reports you would like to prioritize?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26" name="Picture 2" descr="cid:image004.jpg@01D4A367.06AD32C0">
            <a:extLst>
              <a:ext uri="{FF2B5EF4-FFF2-40B4-BE49-F238E27FC236}">
                <a16:creationId xmlns:a16="http://schemas.microsoft.com/office/drawing/2014/main" xmlns="" id="{4F584176-7FF1-495D-8088-B8EE8005D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60" y="3585746"/>
            <a:ext cx="4356609" cy="318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7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7035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Within JIRA there are multiple requests for RISC. There are multiple options ranging from: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Add a checkbox to say/indicate that an event is associated with </a:t>
            </a:r>
            <a:r>
              <a:rPr lang="en-US" dirty="0" smtClean="0"/>
              <a:t>RISC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Full RISC tracking and reporting in SunGuide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Does anyone need the ability to just have the checkbox?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0"/>
            <a:ext cx="10567714" cy="3360883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/>
              <a:t>Conceptually, here is the walkthrough for handling the RISC event:</a:t>
            </a:r>
          </a:p>
          <a:p>
            <a:pPr>
              <a:spcBef>
                <a:spcPts val="0"/>
              </a:spcBef>
            </a:pPr>
            <a:r>
              <a:rPr lang="en-US" dirty="0"/>
              <a:t>RISC would be accessed from the event details window in the ribbon bar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Activating it would allow the user to put in a requesting agency and any equipment needed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7285064-BF9B-4F1B-8854-8B4835E90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2063"/>
          <a:stretch/>
        </p:blipFill>
        <p:spPr>
          <a:xfrm>
            <a:off x="2082324" y="2207960"/>
            <a:ext cx="9275442" cy="9604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F290AA-4BA7-4CE9-9AE9-597EF2DE8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582" y="3937443"/>
            <a:ext cx="5591175" cy="27622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F28BDC5-4024-4526-A8E2-9CF6BBD0E8F0}"/>
              </a:ext>
            </a:extLst>
          </p:cNvPr>
          <p:cNvSpPr/>
          <p:nvPr/>
        </p:nvSpPr>
        <p:spPr>
          <a:xfrm>
            <a:off x="7587574" y="2507786"/>
            <a:ext cx="807396" cy="575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268660"/>
            <a:ext cx="10567714" cy="336088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At this point, an email would be sent to a configurable Email List</a:t>
            </a:r>
          </a:p>
          <a:p>
            <a:pPr>
              <a:spcBef>
                <a:spcPts val="0"/>
              </a:spcBef>
            </a:pPr>
            <a:r>
              <a:rPr lang="en-US" dirty="0"/>
              <a:t>A pop up would appear to the user to show the next contractor to notify of the incident.</a:t>
            </a:r>
          </a:p>
          <a:p>
            <a:pPr>
              <a:spcBef>
                <a:spcPts val="0"/>
              </a:spcBef>
            </a:pPr>
            <a:r>
              <a:rPr lang="en-US" dirty="0"/>
              <a:t>If the contact responds, the contact is noted and an email is sent.</a:t>
            </a:r>
          </a:p>
          <a:p>
            <a:pPr>
              <a:spcBef>
                <a:spcPts val="0"/>
              </a:spcBef>
            </a:pPr>
            <a:r>
              <a:rPr lang="en-US" dirty="0"/>
              <a:t>If there is no response, they are unable to respond, or a pre-configured amount of time elapses, the next contractor’s information is displayed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8EB639-723E-427B-AA0F-683E3EDFD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381" y="3722786"/>
            <a:ext cx="4521142" cy="284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4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7035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dialog would allow the user to note the time of arrival for the RISC vehicles and equipment.</a:t>
            </a:r>
          </a:p>
          <a:p>
            <a:pPr>
              <a:spcBef>
                <a:spcPts val="0"/>
              </a:spcBef>
            </a:pPr>
            <a:r>
              <a:rPr lang="en-US" dirty="0"/>
              <a:t>Once all equipment is ready, the Notice to Proceed is given, noting who authorized the NTP.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64C7D20-F03B-4783-8FE3-47F175C877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18" t="19513"/>
          <a:stretch/>
        </p:blipFill>
        <p:spPr>
          <a:xfrm>
            <a:off x="5910506" y="2777133"/>
            <a:ext cx="4811145" cy="39813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F2E63A-EF36-4A8F-9624-9E6A153A9FFE}"/>
              </a:ext>
            </a:extLst>
          </p:cNvPr>
          <p:cNvSpPr txBox="1"/>
          <p:nvPr/>
        </p:nvSpPr>
        <p:spPr>
          <a:xfrm>
            <a:off x="1192433" y="3429000"/>
            <a:ext cx="4189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Can the ending criteria be that the operator unblocked the lanes in the event? (as opposed to checking it the RISC area)</a:t>
            </a:r>
          </a:p>
        </p:txBody>
      </p:sp>
    </p:spTree>
    <p:extLst>
      <p:ext uri="{BB962C8B-B14F-4D97-AF65-F5344CB8AC3E}">
        <p14:creationId xmlns:p14="http://schemas.microsoft.com/office/powerpoint/2010/main" val="134358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3842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chronology will be a part of the EM Event Chronology but will have a comment type that will allow the RISC specific rows to be isolated. </a:t>
            </a:r>
          </a:p>
          <a:p>
            <a:pPr>
              <a:spcBef>
                <a:spcPts val="0"/>
              </a:spcBef>
            </a:pPr>
            <a:r>
              <a:rPr lang="en-US" dirty="0"/>
              <a:t>These will be filtered and displayed in the RISC dialog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5828A02-8B4E-46A6-B313-C622C5F91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81" y="3027799"/>
            <a:ext cx="4714875" cy="3648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AB731A-243B-4FD8-938F-36C5060C7D22}"/>
              </a:ext>
            </a:extLst>
          </p:cNvPr>
          <p:cNvSpPr txBox="1"/>
          <p:nvPr/>
        </p:nvSpPr>
        <p:spPr>
          <a:xfrm>
            <a:off x="1765870" y="3922064"/>
            <a:ext cx="4189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searchable does the chronology need to be?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 we need auditing?</a:t>
            </a:r>
          </a:p>
        </p:txBody>
      </p:sp>
    </p:spTree>
    <p:extLst>
      <p:ext uri="{BB962C8B-B14F-4D97-AF65-F5344CB8AC3E}">
        <p14:creationId xmlns:p14="http://schemas.microsoft.com/office/powerpoint/2010/main" val="108917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190" y="292375"/>
            <a:ext cx="8474698" cy="782556"/>
          </a:xfrm>
        </p:spPr>
        <p:txBody>
          <a:bodyPr>
            <a:normAutofit/>
          </a:bodyPr>
          <a:lstStyle/>
          <a:p>
            <a:r>
              <a:rPr lang="en-US" dirty="0"/>
              <a:t>RISC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1074931"/>
            <a:ext cx="10567714" cy="57035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This is the D6 OTM installation workflow. Are there others that need to be considered?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Other fields that need to be tracked?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Things that might be made optional as a district would/could not use them?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Other considerations?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6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66800"/>
            <a:ext cx="10018713" cy="210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SSUG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rmAutofit/>
          </a:bodyPr>
          <a:lstStyle/>
          <a:p>
            <a:r>
              <a:rPr lang="en-US" sz="5400" dirty="0"/>
              <a:t>Background Information </a:t>
            </a:r>
            <a:br>
              <a:rPr lang="en-US" sz="5400" dirty="0"/>
            </a:br>
            <a:r>
              <a:rPr lang="en-US" sz="5400" dirty="0"/>
              <a:t>SG- 4465</a:t>
            </a:r>
            <a:endParaRPr lang="en-US" sz="5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SSUG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94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10251</TotalTime>
  <Words>416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Parallax</vt:lpstr>
      <vt:lpstr>RISC in SunGuide</vt:lpstr>
      <vt:lpstr>RISC Enhancement</vt:lpstr>
      <vt:lpstr>RISC Enhancement</vt:lpstr>
      <vt:lpstr>RISC Enhancement</vt:lpstr>
      <vt:lpstr>RISC Enhancement</vt:lpstr>
      <vt:lpstr>RISC Enhancement</vt:lpstr>
      <vt:lpstr>RISC Enhancement</vt:lpstr>
      <vt:lpstr>QUESTIONS?</vt:lpstr>
      <vt:lpstr>Background Information  SG- 4465</vt:lpstr>
      <vt:lpstr>Reporting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Brown, Tucker J.</cp:lastModifiedBy>
  <cp:revision>449</cp:revision>
  <cp:lastPrinted>2015-01-14T21:03:00Z</cp:lastPrinted>
  <dcterms:created xsi:type="dcterms:W3CDTF">2014-08-07T17:38:39Z</dcterms:created>
  <dcterms:modified xsi:type="dcterms:W3CDTF">2019-01-15T16:48:45Z</dcterms:modified>
</cp:coreProperties>
</file>