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5" r:id="rId2"/>
    <p:sldId id="477" r:id="rId3"/>
    <p:sldId id="478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385"/>
            <p14:sldId id="477"/>
            <p14:sldId id="478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26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/>
              <a:t>Change Management Board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05/11/2015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1351722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SSUG 3-26-20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dirty="0"/>
          </a:p>
          <a:p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7E3B76-4173-4B33-A465-EF4FAD9EB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59522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7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 err="1"/>
              <a:t>TrafficVision</a:t>
            </a:r>
            <a:r>
              <a:rPr lang="en-US" sz="5400" dirty="0"/>
              <a:t> object identification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3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Add Support for the </a:t>
            </a:r>
            <a:r>
              <a:rPr lang="en-US" sz="2400" dirty="0" err="1"/>
              <a:t>TrafficVision</a:t>
            </a:r>
            <a:r>
              <a:rPr lang="en-US" sz="2400" dirty="0"/>
              <a:t> object identification product</a:t>
            </a:r>
          </a:p>
          <a:p>
            <a:pPr lvl="1"/>
            <a:r>
              <a:rPr lang="en-US" sz="2200" dirty="0"/>
              <a:t>New Mexico already has done the integration but runs a Texas based ATMS with no IDS</a:t>
            </a:r>
          </a:p>
          <a:p>
            <a:pPr lvl="2"/>
            <a:r>
              <a:rPr lang="en-US" sz="2000" dirty="0"/>
              <a:t>Needs integration with IDS</a:t>
            </a:r>
          </a:p>
          <a:p>
            <a:pPr lvl="1"/>
            <a:r>
              <a:rPr lang="en-US" sz="2200" dirty="0"/>
              <a:t>Alerts similar to </a:t>
            </a:r>
            <a:r>
              <a:rPr lang="en-US" sz="2200" dirty="0" err="1"/>
              <a:t>VisioPad</a:t>
            </a:r>
            <a:r>
              <a:rPr lang="en-US" sz="2200" dirty="0"/>
              <a:t> with images (if provided)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Anyone else looked into this product?</a:t>
            </a:r>
          </a:p>
          <a:p>
            <a:pPr lvl="1"/>
            <a:r>
              <a:rPr lang="en-US" sz="2200" dirty="0"/>
              <a:t>Any suggestions for differences in handling these types of alerts?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3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75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5193 – </a:t>
            </a:r>
            <a:r>
              <a:rPr lang="en-US" dirty="0"/>
              <a:t>Email Title in Response Plan 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00549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7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451443" cy="5978769"/>
          </a:xfrm>
        </p:spPr>
        <p:txBody>
          <a:bodyPr>
            <a:normAutofit/>
          </a:bodyPr>
          <a:lstStyle/>
          <a:p>
            <a:r>
              <a:rPr lang="en-US" dirty="0"/>
              <a:t>Issue: Subject line isn’t always generated as part of the response plan which operators may miss when generating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This should be handled as part of the email template with Release 8.0 (4682)</a:t>
            </a:r>
          </a:p>
          <a:p>
            <a:pPr lvl="1"/>
            <a:r>
              <a:rPr lang="en-US" sz="2400" dirty="0"/>
              <a:t>Any special considerations for this?</a:t>
            </a:r>
            <a:endParaRPr lang="en-US" sz="2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57410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51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38057"/>
              </p:ext>
            </p:extLst>
          </p:nvPr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4800" dirty="0"/>
              <a:t>5182 – </a:t>
            </a:r>
            <a:r>
              <a:rPr lang="en-US" sz="5400" dirty="0"/>
              <a:t>WAZE and RR Crossing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4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8" y="105509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Currently, no RR Crossing in the system. Long Island Railroad implemented their crossings into Waze and significantly reduced incidents at the crossings, up to 80% reduction. 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WAZE only supports knowing a RR Crossing is there, not the current status (Train/No Train)</a:t>
            </a:r>
          </a:p>
          <a:p>
            <a:pPr lvl="1"/>
            <a:r>
              <a:rPr lang="en-US" sz="2400" dirty="0"/>
              <a:t>Could be implemented as part of GPIO as previously intended and passed to 511 via C2C for integration into the statewide feed</a:t>
            </a:r>
          </a:p>
          <a:p>
            <a:pPr lvl="2"/>
            <a:r>
              <a:rPr lang="en-US" sz="2200" dirty="0"/>
              <a:t>Mostly used to configure location and pass to Waze, not status</a:t>
            </a:r>
          </a:p>
          <a:p>
            <a:pPr lvl="2"/>
            <a:r>
              <a:rPr lang="en-US" sz="2200" dirty="0"/>
              <a:t>Could set as a manual status for now. If device to detect train exists later, could be integrated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90747" y="2507786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1"/>
            <a:ext cx="10018713" cy="156779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/>
              <a:t>QUESTIONS?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9C4F4-69B7-478E-99D1-1CFB07D87B95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08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317" y="1774203"/>
            <a:ext cx="10421655" cy="2176117"/>
          </a:xfrm>
        </p:spPr>
        <p:txBody>
          <a:bodyPr>
            <a:noAutofit/>
          </a:bodyPr>
          <a:lstStyle/>
          <a:p>
            <a:r>
              <a:rPr lang="en-US" sz="5400" dirty="0"/>
              <a:t>5156 – </a:t>
            </a:r>
            <a:r>
              <a:rPr lang="en-US" dirty="0"/>
              <a:t>Timestamp Logic Pop-Up Warnings</a:t>
            </a:r>
            <a:endParaRPr lang="en-US" sz="5400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7F07D8-28B2-4AE0-A13D-89774E4A3F52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  <p:sp>
        <p:nvSpPr>
          <p:cNvPr id="12" name="Subtitle 3">
            <a:extLst>
              <a:ext uri="{FF2B5EF4-FFF2-40B4-BE49-F238E27FC236}">
                <a16:creationId xmlns:a16="http://schemas.microsoft.com/office/drawing/2014/main" id="{B7DC379C-25A9-4F79-8315-644658C47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en-US" sz="3600" dirty="0"/>
              <a:t>Tucker Brown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0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1CD8-6A78-4791-B432-DEF2A3BD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07696"/>
            <a:ext cx="9617964" cy="780535"/>
          </a:xfrm>
        </p:spPr>
        <p:txBody>
          <a:bodyPr/>
          <a:lstStyle/>
          <a:p>
            <a:r>
              <a:rPr lang="en-US" dirty="0"/>
              <a:t>Issue and Proposed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A0CC-0511-4ED7-A6F1-11BAA9B7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773722"/>
            <a:ext cx="10018713" cy="5978769"/>
          </a:xfrm>
        </p:spPr>
        <p:txBody>
          <a:bodyPr>
            <a:normAutofit/>
          </a:bodyPr>
          <a:lstStyle/>
          <a:p>
            <a:r>
              <a:rPr lang="en-US" dirty="0"/>
              <a:t>Issue: In responder dialog, there are cases where operators are allowed to manually enter non-logical timestamps</a:t>
            </a:r>
          </a:p>
          <a:p>
            <a:endParaRPr lang="en-US" dirty="0"/>
          </a:p>
          <a:p>
            <a:r>
              <a:rPr lang="en-US" dirty="0"/>
              <a:t>Proposed Enhancement</a:t>
            </a:r>
          </a:p>
          <a:p>
            <a:pPr lvl="1"/>
            <a:r>
              <a:rPr lang="en-US" sz="2400" dirty="0"/>
              <a:t>Strictly enforce timestamps? Or </a:t>
            </a:r>
            <a:r>
              <a:rPr lang="en-US" sz="2400"/>
              <a:t>just warn?</a:t>
            </a:r>
            <a:endParaRPr lang="en-US" sz="2400" dirty="0"/>
          </a:p>
          <a:p>
            <a:pPr lvl="2"/>
            <a:r>
              <a:rPr lang="en-US" sz="2000" dirty="0"/>
              <a:t>Notify &lt; Arrive &lt; Depart</a:t>
            </a:r>
          </a:p>
          <a:p>
            <a:pPr lvl="2"/>
            <a:r>
              <a:rPr lang="en-US" sz="2000" dirty="0"/>
              <a:t>Date cannot be in the future</a:t>
            </a:r>
          </a:p>
          <a:p>
            <a:pPr lvl="1"/>
            <a:r>
              <a:rPr lang="en-US" sz="2200" dirty="0"/>
              <a:t>Any issues with this? Are there cases where this is needed?</a:t>
            </a:r>
          </a:p>
          <a:p>
            <a:pPr lvl="2"/>
            <a:r>
              <a:rPr lang="en-US" sz="2000" dirty="0"/>
              <a:t>Potentially D6 with multiple notifies?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41125-DBB6-4E19-B2BF-0C3D502F5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0EB2A9-35A3-41E1-9CE5-1D6715B31407}"/>
              </a:ext>
            </a:extLst>
          </p:cNvPr>
          <p:cNvGraphicFramePr>
            <a:graphicFrameLocks noGrp="1"/>
          </p:cNvGraphicFramePr>
          <p:nvPr/>
        </p:nvGraphicFramePr>
        <p:xfrm>
          <a:off x="5483613" y="6492875"/>
          <a:ext cx="3310432" cy="3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54">
                  <a:extLst>
                    <a:ext uri="{9D8B030D-6E8A-4147-A177-3AD203B41FA5}">
                      <a16:colId xmlns:a16="http://schemas.microsoft.com/office/drawing/2014/main" val="2651439784"/>
                    </a:ext>
                  </a:extLst>
                </a:gridCol>
                <a:gridCol w="821878">
                  <a:extLst>
                    <a:ext uri="{9D8B030D-6E8A-4147-A177-3AD203B41FA5}">
                      <a16:colId xmlns:a16="http://schemas.microsoft.com/office/drawing/2014/main" val="366140488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SunGuide Software Users Group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3/26/20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379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14340</TotalTime>
  <Words>324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Parallax</vt:lpstr>
      <vt:lpstr>SSUG 3-26-20</vt:lpstr>
      <vt:lpstr>5193 – Email Title in Response Plan </vt:lpstr>
      <vt:lpstr>Issue and Proposed Enhancement</vt:lpstr>
      <vt:lpstr>PowerPoint Presentation</vt:lpstr>
      <vt:lpstr>5182 – WAZE and RR Crossing</vt:lpstr>
      <vt:lpstr>Issue and Proposed Enhancement</vt:lpstr>
      <vt:lpstr>PowerPoint Presentation</vt:lpstr>
      <vt:lpstr>5156 – Timestamp Logic Pop-Up Warnings</vt:lpstr>
      <vt:lpstr>Issue and Proposed Enhancement</vt:lpstr>
      <vt:lpstr>PowerPoint Presentation</vt:lpstr>
      <vt:lpstr>TrafficVision object identification</vt:lpstr>
      <vt:lpstr>Proposed Enhancement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Brown, Tucker J.</cp:lastModifiedBy>
  <cp:revision>600</cp:revision>
  <cp:lastPrinted>2015-01-14T21:03:00Z</cp:lastPrinted>
  <dcterms:created xsi:type="dcterms:W3CDTF">2014-08-07T17:38:39Z</dcterms:created>
  <dcterms:modified xsi:type="dcterms:W3CDTF">2020-03-24T16:40:20Z</dcterms:modified>
</cp:coreProperties>
</file>