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0" r:id="rId2"/>
    <p:sldId id="575" r:id="rId3"/>
    <p:sldId id="1023" r:id="rId4"/>
    <p:sldId id="1026" r:id="rId5"/>
    <p:sldId id="1025" r:id="rId6"/>
    <p:sldId id="1027" r:id="rId7"/>
    <p:sldId id="1028" r:id="rId8"/>
    <p:sldId id="1029" r:id="rId9"/>
    <p:sldId id="1030" r:id="rId10"/>
    <p:sldId id="1031" r:id="rId11"/>
    <p:sldId id="1033" r:id="rId12"/>
    <p:sldId id="1037" r:id="rId13"/>
    <p:sldId id="1034" r:id="rId14"/>
    <p:sldId id="1036" r:id="rId15"/>
    <p:sldId id="1038" r:id="rId16"/>
    <p:sldId id="1015" r:id="rId1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25"/>
            <p14:sldId id="1027"/>
            <p14:sldId id="1028"/>
            <p14:sldId id="1029"/>
            <p14:sldId id="1030"/>
            <p14:sldId id="1031"/>
            <p14:sldId id="1033"/>
            <p14:sldId id="1037"/>
            <p14:sldId id="1034"/>
            <p14:sldId id="1036"/>
            <p14:sldId id="1038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BF7A3-6C2D-43C8-BEF1-F53974A27001}" v="2" dt="2022-11-15T21:28:21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86410"/>
  </p:normalViewPr>
  <p:slideViewPr>
    <p:cSldViewPr snapToGrid="0">
      <p:cViewPr varScale="1">
        <p:scale>
          <a:sx n="54" d="100"/>
          <a:sy n="54" d="100"/>
        </p:scale>
        <p:origin x="984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636930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November 17,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904804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reviewing Status Logs, there are messages that show up that take up quite a bit of space in the log.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Examples: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(Warning) RtmsDriver: "Extra bytes before header detected..." (21% of log messages in D6 log)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(Info) RRXMLDriver: "AVL status has been reported..." (8% of log messages in D6 log)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331223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904804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These messages can either be moved to Debug, or consolidated to a single message over some period of time.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Are there other messages that should be considered?</a:t>
            </a: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Is it worth doing an evaluation of each district’s logs?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327176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52974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SG-6384 – Add Roadway filter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265703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91549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a Roadway filter for the "Quarterly Incident Duration Full Detail” Report.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Like in the Quarterly PM Report.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Right now, you can only select a Date and County.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85622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582256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SG-6502 – Deleting Roadways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32606"/>
            <a:ext cx="928837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Roadways can be added and modified, but not deleted.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Allow Roadways to be “Ceased Use”.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This has impacts beyond EM, to all devices and other parts of the system.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Checks would need to be in place to ensure there are no other usages.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SG-6494 – Color Code for </a:t>
            </a:r>
            <a:br>
              <a:rPr lang="en-US" sz="5400" dirty="0"/>
            </a:br>
            <a:r>
              <a:rPr lang="en-US" sz="5400" dirty="0"/>
              <a:t>FDLE Alerts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254318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32606"/>
            <a:ext cx="9178685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Events in the Event List are color coded only if owned by the user, or if they are stale.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Color code FDLE Alerts based on the FDLE attributes.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-apple-system"/>
              </a:rPr>
              <a:t>Can then distinguish between AMBER, Silver, Blue, and Purple Alerts if more than one alert type is active at one time.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135538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783669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SG-6319 – Change Log Level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11/17/2022</a:t>
            </a:r>
          </a:p>
        </p:txBody>
      </p:sp>
    </p:spTree>
    <p:extLst>
      <p:ext uri="{BB962C8B-B14F-4D97-AF65-F5344CB8AC3E}">
        <p14:creationId xmlns:p14="http://schemas.microsoft.com/office/powerpoint/2010/main" val="4206060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20018</TotalTime>
  <Words>438</Words>
  <Application>Microsoft Office PowerPoint</Application>
  <PresentationFormat>Widescreen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SunGuide Software  Users Group Meeting</vt:lpstr>
      <vt:lpstr>PowerPoint Presentation</vt:lpstr>
      <vt:lpstr>SG-6502 – Deleting Roadways </vt:lpstr>
      <vt:lpstr>PowerPoint Presentation</vt:lpstr>
      <vt:lpstr>PowerPoint Presentation</vt:lpstr>
      <vt:lpstr>SG-6494 – Color Code for  FDLE Alerts</vt:lpstr>
      <vt:lpstr>PowerPoint Presentation</vt:lpstr>
      <vt:lpstr>PowerPoint Presentation</vt:lpstr>
      <vt:lpstr>SG-6319 – Change Log Level </vt:lpstr>
      <vt:lpstr>PowerPoint Presentation</vt:lpstr>
      <vt:lpstr>PowerPoint Presentation</vt:lpstr>
      <vt:lpstr>PowerPoint Presentation</vt:lpstr>
      <vt:lpstr>SG-6384 – Add Roadway filter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859</cp:revision>
  <cp:lastPrinted>2015-01-14T21:03:00Z</cp:lastPrinted>
  <dcterms:created xsi:type="dcterms:W3CDTF">2014-08-07T17:38:39Z</dcterms:created>
  <dcterms:modified xsi:type="dcterms:W3CDTF">2024-04-04T19:52:01Z</dcterms:modified>
</cp:coreProperties>
</file>