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570" r:id="rId2"/>
    <p:sldId id="575" r:id="rId3"/>
    <p:sldId id="1068" r:id="rId4"/>
    <p:sldId id="1069" r:id="rId5"/>
    <p:sldId id="1070" r:id="rId6"/>
    <p:sldId id="1071" r:id="rId7"/>
    <p:sldId id="1072" r:id="rId8"/>
    <p:sldId id="1074" r:id="rId9"/>
    <p:sldId id="1073" r:id="rId10"/>
    <p:sldId id="1075" r:id="rId11"/>
    <p:sldId id="1077" r:id="rId12"/>
    <p:sldId id="1078" r:id="rId13"/>
    <p:sldId id="1079" r:id="rId14"/>
    <p:sldId id="1083" r:id="rId15"/>
    <p:sldId id="1082" r:id="rId16"/>
    <p:sldId id="1015" r:id="rId17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2E4D6C5-0CE4-4519-88E3-556790433D2A}">
          <p14:sldIdLst>
            <p14:sldId id="570"/>
            <p14:sldId id="575"/>
            <p14:sldId id="1068"/>
            <p14:sldId id="1069"/>
            <p14:sldId id="1070"/>
            <p14:sldId id="1071"/>
            <p14:sldId id="1072"/>
            <p14:sldId id="1074"/>
            <p14:sldId id="1073"/>
            <p14:sldId id="1075"/>
            <p14:sldId id="1077"/>
            <p14:sldId id="1078"/>
            <p14:sldId id="1079"/>
            <p14:sldId id="1083"/>
            <p14:sldId id="1082"/>
            <p14:sldId id="10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8C1323F-DBC2-7928-4D72-BFD92E0121A7}" name="Brown, Tucker" initials="BT" userId="S::Tucker.Brown@datasys.swri.edu::376a8cc3-1ea3-4656-b1c5-49cbe529c2b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y P. Packard" initials="CPP" lastIdx="7" clrIdx="0">
    <p:extLst>
      <p:ext uri="{19B8F6BF-5375-455C-9EA6-DF929625EA0E}">
        <p15:presenceInfo xmlns:p15="http://schemas.microsoft.com/office/powerpoint/2012/main" userId="S-1-5-21-2940023445-2052603907-4043798523-1169" providerId="AD"/>
      </p:ext>
    </p:extLst>
  </p:cmAuthor>
  <p:cmAuthor id="2" name="Moser, Kelli" initials="KDM" lastIdx="0" clrIdx="1"/>
  <p:cmAuthor id="3" name="Carla Holmes" initials="CH" lastIdx="26" clrIdx="2">
    <p:extLst>
      <p:ext uri="{19B8F6BF-5375-455C-9EA6-DF929625EA0E}">
        <p15:presenceInfo xmlns:p15="http://schemas.microsoft.com/office/powerpoint/2012/main" userId="S::carla.holmes@greshamsmith.com::63659360-a344-4139-81ff-eba22c698b61" providerId="AD"/>
      </p:ext>
    </p:extLst>
  </p:cmAuthor>
  <p:cmAuthor id="4" name="Brown, Tucker" initials="BT" lastIdx="10" clrIdx="3">
    <p:extLst>
      <p:ext uri="{19B8F6BF-5375-455C-9EA6-DF929625EA0E}">
        <p15:presenceInfo xmlns:p15="http://schemas.microsoft.com/office/powerpoint/2012/main" userId="S::Tucker.Brown@datasys.swri.edu::376a8cc3-1ea3-4656-b1c5-49cbe529c2b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1B396F"/>
    <a:srgbClr val="1F4283"/>
    <a:srgbClr val="050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63CC95-CAF0-42DD-B9E7-38784A22CBD4}" v="2" dt="2023-10-31T15:36:56.4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83806" autoAdjust="0"/>
  </p:normalViewPr>
  <p:slideViewPr>
    <p:cSldViewPr snapToGrid="0">
      <p:cViewPr>
        <p:scale>
          <a:sx n="60" d="100"/>
          <a:sy n="60" d="100"/>
        </p:scale>
        <p:origin x="856" y="-80"/>
      </p:cViewPr>
      <p:guideLst>
        <p:guide orient="horz" pos="213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6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microsoft.com/office/2018/10/relationships/authors" Target="authors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FFFFC65B-9DB3-447A-B124-A738FD9C8185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24B06F28-850F-4070-BAFD-8C1D8F86B5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8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6382BCBC-BC1F-49FF-9795-0DF8221B8526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7224070D-343A-41A8-B8E1-34F3348194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47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4070D-343A-41A8-B8E1-34F3348194F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868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6151628"/>
            <a:ext cx="4324044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61567"/>
            <a:ext cx="1143000" cy="365125"/>
          </a:xfrm>
        </p:spPr>
        <p:txBody>
          <a:bodyPr/>
          <a:lstStyle/>
          <a:p>
            <a:r>
              <a:rPr lang="en-US" dirty="0"/>
              <a:t>05/11/2015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0951856" y="616156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572279" y="6161567"/>
            <a:ext cx="7084177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201323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81445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2279" y="6181445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51856" y="618144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  <a:solidFill>
            <a:srgbClr val="C00000"/>
          </a:solidFill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6151628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6151628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6151628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0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8130" y="2260773"/>
            <a:ext cx="10421655" cy="2176117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7200" b="1" dirty="0"/>
              <a:t>SunGuide Software </a:t>
            </a:r>
            <a:br>
              <a:rPr lang="en-US" sz="7200" b="1" dirty="0"/>
            </a:br>
            <a:r>
              <a:rPr lang="en-US" sz="7200" b="1" dirty="0"/>
              <a:t>Users Group Meeting</a:t>
            </a:r>
            <a:endParaRPr lang="en-US" sz="5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23774" y="5035137"/>
            <a:ext cx="6987645" cy="848427"/>
          </a:xfrm>
        </p:spPr>
        <p:txBody>
          <a:bodyPr/>
          <a:lstStyle/>
          <a:p>
            <a:r>
              <a:rPr lang="en-US" b="1" i="1" dirty="0"/>
              <a:t>November 2, 2023</a:t>
            </a:r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30A5E2E-7156-75DD-D294-A3A9B7F608B4}"/>
              </a:ext>
            </a:extLst>
          </p:cNvPr>
          <p:cNvSpPr txBox="1">
            <a:spLocks/>
          </p:cNvSpPr>
          <p:nvPr/>
        </p:nvSpPr>
        <p:spPr>
          <a:xfrm>
            <a:off x="1089764" y="3813047"/>
            <a:ext cx="10421655" cy="11211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1200"/>
              </a:spcBef>
            </a:pP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314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461630"/>
            <a:ext cx="10038365" cy="2526711"/>
          </a:xfrm>
        </p:spPr>
        <p:txBody>
          <a:bodyPr>
            <a:normAutofit fontScale="90000"/>
          </a:bodyPr>
          <a:lstStyle/>
          <a:p>
            <a:br>
              <a:rPr lang="en-US" sz="5400" dirty="0"/>
            </a:br>
            <a:br>
              <a:rPr lang="en-US" sz="5400" dirty="0"/>
            </a:br>
            <a:r>
              <a:rPr lang="en-US" sz="5400" b="1" dirty="0">
                <a:solidFill>
                  <a:srgbClr val="FF0000"/>
                </a:solidFill>
              </a:rPr>
              <a:t>FYI:</a:t>
            </a:r>
            <a:br>
              <a:rPr lang="en-US" sz="5400" dirty="0"/>
            </a:br>
            <a:r>
              <a:rPr lang="en-US" sz="5400" dirty="0"/>
              <a:t>SG-6849 – Upgrade to .NET 4.8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11/2/2023</a:t>
            </a:r>
          </a:p>
        </p:txBody>
      </p:sp>
    </p:spTree>
    <p:extLst>
      <p:ext uri="{BB962C8B-B14F-4D97-AF65-F5344CB8AC3E}">
        <p14:creationId xmlns:p14="http://schemas.microsoft.com/office/powerpoint/2010/main" val="1776545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771321" y="1525686"/>
            <a:ext cx="973170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Upgrade the .NET version from 4.6.2 to 4.8.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Compatibility with district OS versions was checked and confirmed.</a:t>
            </a: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Email was sent asking if there were any potential issues with upgrading.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No responses were received.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Moving forward for 9.0 release.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11/2/2023</a:t>
            </a:r>
          </a:p>
        </p:txBody>
      </p:sp>
    </p:spTree>
    <p:extLst>
      <p:ext uri="{BB962C8B-B14F-4D97-AF65-F5344CB8AC3E}">
        <p14:creationId xmlns:p14="http://schemas.microsoft.com/office/powerpoint/2010/main" val="1599991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11/2/2023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1815873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6932" y="1701538"/>
            <a:ext cx="10038365" cy="2008816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SG-6456 – Toggleable "Tester Mode" that adds username to window titles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11/2/2023</a:t>
            </a:r>
          </a:p>
        </p:txBody>
      </p:sp>
    </p:spTree>
    <p:extLst>
      <p:ext uri="{BB962C8B-B14F-4D97-AF65-F5344CB8AC3E}">
        <p14:creationId xmlns:p14="http://schemas.microsoft.com/office/powerpoint/2010/main" val="883779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 and 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254381"/>
            <a:ext cx="9731702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Current Behavior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When running multiple maps from a single workstation, the dialogs that pop up look identical to each other.</a:t>
            </a: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Enhancement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Add a configurable mode to add the username into all dialogs to differentiate between dialogs.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Meant for test installations as opposed to just production.</a:t>
            </a:r>
          </a:p>
          <a:p>
            <a:pPr marL="8001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endParaRPr lang="en-US" sz="2800" dirty="0">
              <a:latin typeface="-apple-system"/>
            </a:endParaRPr>
          </a:p>
          <a:p>
            <a:pPr marL="8001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11/2/2023</a:t>
            </a:r>
          </a:p>
        </p:txBody>
      </p:sp>
    </p:spTree>
    <p:extLst>
      <p:ext uri="{BB962C8B-B14F-4D97-AF65-F5344CB8AC3E}">
        <p14:creationId xmlns:p14="http://schemas.microsoft.com/office/powerpoint/2010/main" val="41889312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11/2/2023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34843661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11/2/2023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ANNOUNCEMENTS?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ADJOURN.</a:t>
            </a:r>
          </a:p>
        </p:txBody>
      </p:sp>
    </p:spTree>
    <p:extLst>
      <p:ext uri="{BB962C8B-B14F-4D97-AF65-F5344CB8AC3E}">
        <p14:creationId xmlns:p14="http://schemas.microsoft.com/office/powerpoint/2010/main" val="538385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0"/>
            <a:ext cx="10018713" cy="333374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dirty="0">
                <a:solidFill>
                  <a:prstClr val="black"/>
                </a:solidFill>
              </a:rPr>
              <a:t>WELCOME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ATTENDEE ROLL CALL</a:t>
            </a:r>
            <a:endParaRPr kumimoji="0" lang="en-US" sz="48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D2D56B3-36E4-4105-B5A5-ACE30B29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11/2/2023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C6A34E-1107-A80B-7F2E-4575891050F5}"/>
              </a:ext>
            </a:extLst>
          </p:cNvPr>
          <p:cNvSpPr txBox="1"/>
          <p:nvPr/>
        </p:nvSpPr>
        <p:spPr>
          <a:xfrm>
            <a:off x="2385030" y="4811474"/>
            <a:ext cx="978384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+mj-lt"/>
                <a:ea typeface="Calibri" panose="020F0502020204030204" pitchFamily="34" charset="0"/>
              </a:rPr>
              <a:t>Christine Shafik, PE, PMP®, CPM, FCCM, FCCN, CGB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</a:rPr>
              <a:t>State CAV/STAMP/ML Engineer</a:t>
            </a:r>
          </a:p>
        </p:txBody>
      </p:sp>
    </p:spTree>
    <p:extLst>
      <p:ext uri="{BB962C8B-B14F-4D97-AF65-F5344CB8AC3E}">
        <p14:creationId xmlns:p14="http://schemas.microsoft.com/office/powerpoint/2010/main" val="1982359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461630"/>
            <a:ext cx="10038365" cy="2526711"/>
          </a:xfrm>
        </p:spPr>
        <p:txBody>
          <a:bodyPr>
            <a:normAutofit/>
          </a:bodyPr>
          <a:lstStyle/>
          <a:p>
            <a:r>
              <a:rPr lang="en-US" sz="5400" dirty="0"/>
              <a:t>SG-6837 – Operator Map Grid views could save sort state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11/2/2023</a:t>
            </a:r>
          </a:p>
        </p:txBody>
      </p:sp>
    </p:spTree>
    <p:extLst>
      <p:ext uri="{BB962C8B-B14F-4D97-AF65-F5344CB8AC3E}">
        <p14:creationId xmlns:p14="http://schemas.microsoft.com/office/powerpoint/2010/main" val="2499820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 and 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254381"/>
            <a:ext cx="9731702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Current Behavior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Grid column order, size, width, and columns shown are saved as user preferences.</a:t>
            </a: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Enhancement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Save column sorting and filtering as user preferences along with the other grid preferences.</a:t>
            </a:r>
          </a:p>
          <a:p>
            <a:pPr marL="8001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endParaRPr lang="en-US" sz="2800" dirty="0">
              <a:latin typeface="-apple-system"/>
            </a:endParaRPr>
          </a:p>
          <a:p>
            <a:pPr marL="8001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11/2/2023</a:t>
            </a:r>
          </a:p>
        </p:txBody>
      </p:sp>
    </p:spTree>
    <p:extLst>
      <p:ext uri="{BB962C8B-B14F-4D97-AF65-F5344CB8AC3E}">
        <p14:creationId xmlns:p14="http://schemas.microsoft.com/office/powerpoint/2010/main" val="348653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11/2/2023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1979522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461630"/>
            <a:ext cx="10038365" cy="2526711"/>
          </a:xfrm>
        </p:spPr>
        <p:txBody>
          <a:bodyPr>
            <a:normAutofit/>
          </a:bodyPr>
          <a:lstStyle/>
          <a:p>
            <a:r>
              <a:rPr lang="en-US" sz="5400" dirty="0"/>
              <a:t>SG-6804 – Replace DMS </a:t>
            </a:r>
            <a:br>
              <a:rPr lang="en-US" sz="5400" dirty="0"/>
            </a:br>
            <a:r>
              <a:rPr lang="en-US" sz="5400" dirty="0"/>
              <a:t>graphics in all messages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11/2/2023</a:t>
            </a:r>
          </a:p>
        </p:txBody>
      </p:sp>
    </p:spTree>
    <p:extLst>
      <p:ext uri="{BB962C8B-B14F-4D97-AF65-F5344CB8AC3E}">
        <p14:creationId xmlns:p14="http://schemas.microsoft.com/office/powerpoint/2010/main" val="316353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663487" y="1415155"/>
            <a:ext cx="9731702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DMS graphics are saved in the system with references to travel times, events, scheduled messages, managed lanes, etc.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New graphics have been created that may replace existing graphics.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If a new graphic was uploaded, all the references would have to be changed to the new graphic.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11/2/2023</a:t>
            </a:r>
          </a:p>
        </p:txBody>
      </p:sp>
    </p:spTree>
    <p:extLst>
      <p:ext uri="{BB962C8B-B14F-4D97-AF65-F5344CB8AC3E}">
        <p14:creationId xmlns:p14="http://schemas.microsoft.com/office/powerpoint/2010/main" val="2397171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663487" y="1389048"/>
            <a:ext cx="9731702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Create a method to replace graphics.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Most likely a method to upload new data for an existing graphic.</a:t>
            </a: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Potential for configuration errors where the graphics is used if different size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srgbClr val="FF0000"/>
                </a:solidFill>
                <a:latin typeface="-apple-system"/>
              </a:rPr>
              <a:t>Should this be prevented?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11/2/2023</a:t>
            </a:r>
          </a:p>
        </p:txBody>
      </p:sp>
    </p:spTree>
    <p:extLst>
      <p:ext uri="{BB962C8B-B14F-4D97-AF65-F5344CB8AC3E}">
        <p14:creationId xmlns:p14="http://schemas.microsoft.com/office/powerpoint/2010/main" val="4091474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11/2/2023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5034669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22951</TotalTime>
  <Words>442</Words>
  <Application>Microsoft Office PowerPoint</Application>
  <PresentationFormat>Widescreen</PresentationFormat>
  <Paragraphs>123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Parallax</vt:lpstr>
      <vt:lpstr>SunGuide Software  Users Group Meeting</vt:lpstr>
      <vt:lpstr>PowerPoint Presentation</vt:lpstr>
      <vt:lpstr>SG-6837 – Operator Map Grid views could save sort state</vt:lpstr>
      <vt:lpstr>PowerPoint Presentation</vt:lpstr>
      <vt:lpstr>PowerPoint Presentation</vt:lpstr>
      <vt:lpstr>SG-6804 – Replace DMS  graphics in all messages</vt:lpstr>
      <vt:lpstr>PowerPoint Presentation</vt:lpstr>
      <vt:lpstr>PowerPoint Presentation</vt:lpstr>
      <vt:lpstr>PowerPoint Presentation</vt:lpstr>
      <vt:lpstr>  FYI: SG-6849 – Upgrade to .NET 4.8</vt:lpstr>
      <vt:lpstr>PowerPoint Presentation</vt:lpstr>
      <vt:lpstr>PowerPoint Presentation</vt:lpstr>
      <vt:lpstr>SG-6456 – Toggleable "Tester Mode" that adds username to window titles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Management Board Meeting</dc:title>
  <dc:creator>Moser, Kelli</dc:creator>
  <cp:lastModifiedBy>Carla Holmes</cp:lastModifiedBy>
  <cp:revision>921</cp:revision>
  <cp:lastPrinted>2015-01-14T21:03:00Z</cp:lastPrinted>
  <dcterms:created xsi:type="dcterms:W3CDTF">2014-08-07T17:38:39Z</dcterms:created>
  <dcterms:modified xsi:type="dcterms:W3CDTF">2024-04-04T19:52:24Z</dcterms:modified>
</cp:coreProperties>
</file>