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70" r:id="rId2"/>
    <p:sldId id="575" r:id="rId3"/>
    <p:sldId id="1068" r:id="rId4"/>
    <p:sldId id="1069" r:id="rId5"/>
    <p:sldId id="1070" r:id="rId6"/>
    <p:sldId id="1071" r:id="rId7"/>
    <p:sldId id="1072" r:id="rId8"/>
    <p:sldId id="1073" r:id="rId9"/>
    <p:sldId id="1074" r:id="rId10"/>
    <p:sldId id="1075" r:id="rId11"/>
    <p:sldId id="1076" r:id="rId12"/>
    <p:sldId id="1077" r:id="rId13"/>
    <p:sldId id="1078" r:id="rId14"/>
    <p:sldId id="1080" r:id="rId15"/>
    <p:sldId id="1081" r:id="rId16"/>
    <p:sldId id="1079" r:id="rId17"/>
    <p:sldId id="1015" r:id="rId1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68"/>
            <p14:sldId id="1069"/>
            <p14:sldId id="1070"/>
            <p14:sldId id="1071"/>
            <p14:sldId id="1072"/>
            <p14:sldId id="1073"/>
            <p14:sldId id="1074"/>
            <p14:sldId id="1075"/>
            <p14:sldId id="1076"/>
            <p14:sldId id="1077"/>
            <p14:sldId id="1078"/>
            <p14:sldId id="1080"/>
            <p14:sldId id="1081"/>
            <p14:sldId id="1079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806" autoAdjust="0"/>
  </p:normalViewPr>
  <p:slideViewPr>
    <p:cSldViewPr snapToGrid="0">
      <p:cViewPr varScale="1">
        <p:scale>
          <a:sx n="53" d="100"/>
          <a:sy n="53" d="100"/>
        </p:scale>
        <p:origin x="1124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6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dis-data.ncep.noaa.gov/MadisSurfac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October 19,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Verification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When an event location is changed, any blockage that exists is removed; however, starting at 8.1 HF #1, this does not insert a BLOCKAGE record into the chronology stating NO LANES BLOCKED.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Verification of Desired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record is needed, so long as it’s not inserted as part of initial event creation (Issue SG-5038 - SunGuide Automatically Adds Blockage with No Lanes Blockage when Event is Created)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261082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68877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SG-6822 – Rail Notifications in SunGuide via IDS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358169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92914" y="991414"/>
            <a:ext cx="10110109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Receive notification in SunGuide for rail crossing arms that are in the down position.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Status feed provided has a variety of fields: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Crossing locations (Latitude, Longitude)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Crossing status (Clear or blocked)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Train movement (Continuous or Non-Continuous)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Blockage start time (actual)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Predicted Blockage start time </a:t>
            </a:r>
          </a:p>
          <a:p>
            <a:pPr marL="1257300" lvl="2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Blockage clear time (predicted)</a:t>
            </a: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78220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4A4BC5-BFD3-1F63-05F9-AAB7CFF8BCF9}"/>
              </a:ext>
            </a:extLst>
          </p:cNvPr>
          <p:cNvSpPr txBox="1"/>
          <p:nvPr/>
        </p:nvSpPr>
        <p:spPr>
          <a:xfrm>
            <a:off x="1480467" y="1007527"/>
            <a:ext cx="1011010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IDS Alert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Associate a camera to provide operator verification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Configurable to automatically use a predefined response plan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Operator could activate response plan manually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Re-alert when the crossing arms are raised.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configuration to automatically terminate the response plan and close the event when the arm is raised.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74638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Alternate Implementation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4A4BC5-BFD3-1F63-05F9-AAB7CFF8BCF9}"/>
              </a:ext>
            </a:extLst>
          </p:cNvPr>
          <p:cNvSpPr txBox="1"/>
          <p:nvPr/>
        </p:nvSpPr>
        <p:spPr>
          <a:xfrm>
            <a:off x="1480467" y="866270"/>
            <a:ext cx="1011010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GPIO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Monitors feeds (integration needed)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Posts signs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Removes signs when crossing arms are raised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No operator interaction required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Has associated snapshots from CCTV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Cons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No manual verification</a:t>
            </a:r>
          </a:p>
        </p:txBody>
      </p:sp>
    </p:spTree>
    <p:extLst>
      <p:ext uri="{BB962C8B-B14F-4D97-AF65-F5344CB8AC3E}">
        <p14:creationId xmlns:p14="http://schemas.microsoft.com/office/powerpoint/2010/main" val="2934390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52718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SG-6240 – MADIS data feed for RWIS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249982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Values for weather can be retrieved from RWIS or NOAA.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data from the national MADIS feed.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Driver for this already exists for Oregon and would be integrated to SunGuide.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0" i="0" dirty="0">
                <a:solidFill>
                  <a:srgbClr val="0052CC"/>
                </a:solidFill>
                <a:effectLst/>
                <a:latin typeface="-apple-system"/>
                <a:hlinkClick r:id="rId2" tooltip="Follow link"/>
              </a:rPr>
              <a:t>https://madis-data.ncep.noaa.gov/MadisSurface/</a:t>
            </a:r>
            <a:endParaRPr lang="en-US" sz="28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34865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97952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SG-6629 – Modify Performance Reports to Use "New Event" Timestamp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205252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As part of another enhancement, SunGuide is now capturing a timestamp when the user right clicks and selects to add a new event.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Modify the performance measures reports to use this timestamp.</a:t>
            </a:r>
          </a:p>
          <a:p>
            <a:pPr lvl="2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Would be a separate set of reports from the existing, so either could be run.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232993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60557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SG-6474 – Lane Blockage Removed but not in Chronology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10/19/2023</a:t>
            </a:r>
          </a:p>
        </p:txBody>
      </p:sp>
    </p:spTree>
    <p:extLst>
      <p:ext uri="{BB962C8B-B14F-4D97-AF65-F5344CB8AC3E}">
        <p14:creationId xmlns:p14="http://schemas.microsoft.com/office/powerpoint/2010/main" val="2017029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22854</TotalTime>
  <Words>526</Words>
  <Application>Microsoft Office PowerPoint</Application>
  <PresentationFormat>Widescreen</PresentationFormat>
  <Paragraphs>142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Parallax</vt:lpstr>
      <vt:lpstr>SunGuide Software  Users Group Meeting</vt:lpstr>
      <vt:lpstr>PowerPoint Presentation</vt:lpstr>
      <vt:lpstr>SG-6240 – MADIS data feed for RWIS Devices</vt:lpstr>
      <vt:lpstr>PowerPoint Presentation</vt:lpstr>
      <vt:lpstr>PowerPoint Presentation</vt:lpstr>
      <vt:lpstr>SG-6629 – Modify Performance Reports to Use "New Event" Timestamp</vt:lpstr>
      <vt:lpstr>PowerPoint Presentation</vt:lpstr>
      <vt:lpstr>PowerPoint Presentation</vt:lpstr>
      <vt:lpstr>SG-6474 – Lane Blockage Removed but not in Chronology</vt:lpstr>
      <vt:lpstr>PowerPoint Presentation</vt:lpstr>
      <vt:lpstr>PowerPoint Presentation</vt:lpstr>
      <vt:lpstr>SG-6822 – Rail Notifications in SunGuide via IDS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917</cp:revision>
  <cp:lastPrinted>2015-01-14T21:03:00Z</cp:lastPrinted>
  <dcterms:created xsi:type="dcterms:W3CDTF">2014-08-07T17:38:39Z</dcterms:created>
  <dcterms:modified xsi:type="dcterms:W3CDTF">2024-04-04T19:52:42Z</dcterms:modified>
</cp:coreProperties>
</file>