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70" r:id="rId2"/>
    <p:sldId id="575" r:id="rId3"/>
    <p:sldId id="1058" r:id="rId4"/>
    <p:sldId id="1059" r:id="rId5"/>
    <p:sldId id="1060" r:id="rId6"/>
    <p:sldId id="1061" r:id="rId7"/>
    <p:sldId id="1062" r:id="rId8"/>
    <p:sldId id="1063" r:id="rId9"/>
    <p:sldId id="1064" r:id="rId10"/>
    <p:sldId id="1065" r:id="rId11"/>
    <p:sldId id="1066" r:id="rId12"/>
    <p:sldId id="1067" r:id="rId13"/>
    <p:sldId id="1068" r:id="rId14"/>
    <p:sldId id="1069" r:id="rId15"/>
    <p:sldId id="1023" r:id="rId16"/>
    <p:sldId id="1054" r:id="rId17"/>
    <p:sldId id="1055" r:id="rId18"/>
    <p:sldId id="1056" r:id="rId19"/>
    <p:sldId id="1057" r:id="rId20"/>
    <p:sldId id="1042" r:id="rId21"/>
    <p:sldId id="1015" r:id="rId2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58"/>
            <p14:sldId id="1059"/>
            <p14:sldId id="1060"/>
            <p14:sldId id="1061"/>
            <p14:sldId id="1062"/>
            <p14:sldId id="1063"/>
            <p14:sldId id="1064"/>
            <p14:sldId id="1065"/>
            <p14:sldId id="1066"/>
            <p14:sldId id="1067"/>
            <p14:sldId id="1068"/>
            <p14:sldId id="1069"/>
            <p14:sldId id="1023"/>
            <p14:sldId id="1054"/>
            <p14:sldId id="1055"/>
            <p14:sldId id="1056"/>
            <p14:sldId id="1057"/>
            <p14:sldId id="104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4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August 24,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2583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SG-6053 - Message Library - Automatically Select Correctly Sized Graphics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4091411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2905347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configuring DMS Library Messages, the size isn’t shown to the user.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F30093-13C2-7458-B293-89D22C30F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773" y="1057523"/>
            <a:ext cx="7084177" cy="50328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E1B8C1-20F4-6E5E-F940-7874A5DF527A}"/>
              </a:ext>
            </a:extLst>
          </p:cNvPr>
          <p:cNvSpPr/>
          <p:nvPr/>
        </p:nvSpPr>
        <p:spPr>
          <a:xfrm>
            <a:off x="5255775" y="3508040"/>
            <a:ext cx="1785960" cy="5768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50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Clarification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45835"/>
            <a:ext cx="973170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Should the system allow selecting a direct size at all?</a:t>
            </a:r>
          </a:p>
          <a:p>
            <a:pPr algn="ctr">
              <a:spcAft>
                <a:spcPts val="1800"/>
              </a:spcAft>
              <a:defRPr/>
            </a:pPr>
            <a:r>
              <a:rPr lang="en-US" sz="3200" dirty="0">
                <a:latin typeface="-apple-system"/>
              </a:rPr>
              <a:t>Or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Should it allow selection of a graphic with no sizing, similar to the Add DMS Message?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Map would dynamically select size when applied to the sign</a:t>
            </a:r>
            <a:r>
              <a:rPr lang="en-US" sz="3200" dirty="0">
                <a:latin typeface="-apple-system"/>
              </a:rPr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101551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83081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SunGuide DMS Graphics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SunGuide Software Team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DMS Graphics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Since 2010, the installer has included a set of graphics designed to be used on DMSs that support graphics.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176 graphics in two sizes (54 pixels high and 96 pixels high)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D4CEEC-4AFB-9AFE-6793-2D1156B8C7D6}"/>
              </a:ext>
            </a:extLst>
          </p:cNvPr>
          <p:cNvSpPr txBox="1"/>
          <p:nvPr/>
        </p:nvSpPr>
        <p:spPr>
          <a:xfrm>
            <a:off x="6361588" y="3086009"/>
            <a:ext cx="26168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Toll Roads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US Hwy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Warnings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857326-8FE5-D3A5-4BEA-4697B23789B5}"/>
              </a:ext>
            </a:extLst>
          </p:cNvPr>
          <p:cNvSpPr txBox="1"/>
          <p:nvPr/>
        </p:nvSpPr>
        <p:spPr>
          <a:xfrm>
            <a:off x="3744749" y="3086009"/>
            <a:ext cx="261683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County Roads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FTE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Interstates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-apple-system"/>
              </a:rPr>
              <a:t>State Roads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39743E-C7B7-A18F-6560-5601DEE7C556}"/>
              </a:ext>
            </a:extLst>
          </p:cNvPr>
          <p:cNvSpPr txBox="1"/>
          <p:nvPr/>
        </p:nvSpPr>
        <p:spPr>
          <a:xfrm>
            <a:off x="1663487" y="5584260"/>
            <a:ext cx="973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Districts have asked us to provide missing shields.</a:t>
            </a:r>
          </a:p>
        </p:txBody>
      </p:sp>
    </p:spTree>
    <p:extLst>
      <p:ext uri="{BB962C8B-B14F-4D97-AF65-F5344CB8AC3E}">
        <p14:creationId xmlns:p14="http://schemas.microsoft.com/office/powerpoint/2010/main" val="2891950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New Shields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3969B08-9EBE-7729-FB71-FC4962FC7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50" y="1690687"/>
            <a:ext cx="7715250" cy="43910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3A942F-4826-BB2B-9D21-D590E1D054EF}"/>
              </a:ext>
            </a:extLst>
          </p:cNvPr>
          <p:cNvSpPr txBox="1"/>
          <p:nvPr/>
        </p:nvSpPr>
        <p:spPr>
          <a:xfrm>
            <a:off x="2114550" y="1109411"/>
            <a:ext cx="7610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Wikipedia is giving us the best results</a:t>
            </a:r>
          </a:p>
        </p:txBody>
      </p:sp>
    </p:spTree>
    <p:extLst>
      <p:ext uri="{BB962C8B-B14F-4D97-AF65-F5344CB8AC3E}">
        <p14:creationId xmlns:p14="http://schemas.microsoft.com/office/powerpoint/2010/main" val="3021808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Central Office will produce a new set of shields.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Existing shields will be replaced in order to ensure consistency.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We will not be creating new “Warnings” or event-type-specific graphics at this time.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2781434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District Needs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Re-packaging per district specifications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Additional sizes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County roads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Operationally useful graphics (non-shield)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220447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64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SG-6780 - Echo(ISS) </a:t>
            </a:r>
            <a:br>
              <a:rPr lang="en-US" sz="5400" dirty="0"/>
            </a:br>
            <a:r>
              <a:rPr lang="en-US" sz="5400" dirty="0"/>
              <a:t>enhancement to </a:t>
            </a:r>
            <a:br>
              <a:rPr lang="en-US" sz="5400" dirty="0"/>
            </a:br>
            <a:r>
              <a:rPr lang="en-US" sz="5400" dirty="0"/>
              <a:t>read directional BIN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39923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Directional bin is currently read for Wavetronix devices and can detect a wrong way driver based on a volume in the opposite directional bin.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Only available for Wavetronix HD devices.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36430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Request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Get the directional information from the ISS devices (Echo) that are also on the APL.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9.0 Enhancement would allow it to be used by SunGuide in WWD Mainline Detection.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27835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44684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SG-6773 - Treat TSS detectors </a:t>
            </a:r>
            <a:br>
              <a:rPr lang="en-US" sz="5400" dirty="0"/>
            </a:br>
            <a:r>
              <a:rPr lang="en-US" sz="5400" dirty="0"/>
              <a:t>as failing a poll cycle </a:t>
            </a:r>
            <a:br>
              <a:rPr lang="en-US" sz="5400" dirty="0"/>
            </a:br>
            <a:r>
              <a:rPr lang="en-US" sz="5400" dirty="0"/>
              <a:t>when no data is received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317880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a detector is polled, the criteria for a successful poll is only that data is returned.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a controller has lanes 1, 2, and 3, but the poll returns 4, 5, and 6, technically, this is still a successful poll.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Likewise, if response is a successful response, but has no lanes worth of data, it is still a valid response.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113682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 Request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no data is retrieved for any lane for a configurable number of poll cycles, treat this as an error state and update the Op Status of the device.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Configurable number of cycles (1 or more)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Could disable this functionality if set to 0?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8/24/2023</a:t>
            </a:r>
          </a:p>
        </p:txBody>
      </p:sp>
    </p:spTree>
    <p:extLst>
      <p:ext uri="{BB962C8B-B14F-4D97-AF65-F5344CB8AC3E}">
        <p14:creationId xmlns:p14="http://schemas.microsoft.com/office/powerpoint/2010/main" val="183258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21364</TotalTime>
  <Words>594</Words>
  <Application>Microsoft Office PowerPoint</Application>
  <PresentationFormat>Widescreen</PresentationFormat>
  <Paragraphs>152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Parallax</vt:lpstr>
      <vt:lpstr>SunGuide Software  Users Group Meeting</vt:lpstr>
      <vt:lpstr>PowerPoint Presentation</vt:lpstr>
      <vt:lpstr>SG-6780 - Echo(ISS)  enhancement to  read directional BIN</vt:lpstr>
      <vt:lpstr>PowerPoint Presentation</vt:lpstr>
      <vt:lpstr>PowerPoint Presentation</vt:lpstr>
      <vt:lpstr>PowerPoint Presentation</vt:lpstr>
      <vt:lpstr>SG-6773 - Treat TSS detectors  as failing a poll cycle  when no data is received</vt:lpstr>
      <vt:lpstr>PowerPoint Presentation</vt:lpstr>
      <vt:lpstr>PowerPoint Presentation</vt:lpstr>
      <vt:lpstr>PowerPoint Presentation</vt:lpstr>
      <vt:lpstr>SG-6053 - Message Library - Automatically Select Correctly Sized Graphics</vt:lpstr>
      <vt:lpstr>PowerPoint Presentation</vt:lpstr>
      <vt:lpstr>PowerPoint Presentation</vt:lpstr>
      <vt:lpstr>PowerPoint Presentation</vt:lpstr>
      <vt:lpstr>SunGuide DMS 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894</cp:revision>
  <cp:lastPrinted>2015-01-14T21:03:00Z</cp:lastPrinted>
  <dcterms:created xsi:type="dcterms:W3CDTF">2014-08-07T17:38:39Z</dcterms:created>
  <dcterms:modified xsi:type="dcterms:W3CDTF">2024-04-04T19:53:42Z</dcterms:modified>
</cp:coreProperties>
</file>