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70" r:id="rId2"/>
    <p:sldId id="575" r:id="rId3"/>
    <p:sldId id="1058" r:id="rId4"/>
    <p:sldId id="1059" r:id="rId5"/>
    <p:sldId id="1060" r:id="rId6"/>
    <p:sldId id="1061" r:id="rId7"/>
    <p:sldId id="1062" r:id="rId8"/>
    <p:sldId id="1063" r:id="rId9"/>
    <p:sldId id="1064" r:id="rId10"/>
    <p:sldId id="1065" r:id="rId11"/>
    <p:sldId id="1066" r:id="rId12"/>
    <p:sldId id="1067" r:id="rId13"/>
    <p:sldId id="1068" r:id="rId14"/>
    <p:sldId id="1069" r:id="rId15"/>
    <p:sldId id="1070" r:id="rId16"/>
    <p:sldId id="1071" r:id="rId17"/>
    <p:sldId id="1072" r:id="rId18"/>
    <p:sldId id="1073" r:id="rId19"/>
    <p:sldId id="1015" r:id="rId2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58"/>
            <p14:sldId id="1059"/>
            <p14:sldId id="1060"/>
            <p14:sldId id="1061"/>
            <p14:sldId id="1062"/>
            <p14:sldId id="1063"/>
            <p14:sldId id="1064"/>
            <p14:sldId id="1065"/>
            <p14:sldId id="1066"/>
            <p14:sldId id="1067"/>
            <p14:sldId id="1068"/>
            <p14:sldId id="1069"/>
            <p14:sldId id="1070"/>
            <p14:sldId id="1071"/>
            <p14:sldId id="1072"/>
            <p14:sldId id="1073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July 27,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646693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SG-6762 - Position a camera at a selected point in the image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210047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On the Video On Desktop dialog, the user can control the camera from the sun </a:t>
            </a:r>
            <a:r>
              <a:rPr lang="en-US" sz="3200">
                <a:latin typeface="-apple-system"/>
              </a:rPr>
              <a:t>control element.</a:t>
            </a: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 user has the options for PTZ and nudge.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123497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074919"/>
            <a:ext cx="9731702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Allow the user to click on the image and move the camera to that point in the image.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Potentially would require the use of absolute movement (not currently in SunGuide).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TDOT has implemented a similar feature using continuous movement, but FDOT has modified VOD to upgrade VLC versions.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Will need integration, but would not have to build from scratch.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3762059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93188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SG-6761 - Finer Granularity </a:t>
            </a:r>
            <a:br>
              <a:rPr lang="en-US" sz="5400" dirty="0"/>
            </a:br>
            <a:r>
              <a:rPr lang="en-US" sz="5400" dirty="0"/>
              <a:t>Pan and Tilt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2016854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Joysticks that use MCP are no longer being sold.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Not many (if any) replacement options.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Granularity and control through MCP is preferred to VOD control.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Both the Map and MCP use CCTV to send control command to the cameras.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4263847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 code indicates there are 8 levels of speed for both MCP and the Map.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Need to investigate the physical range for sending each of these speeds.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VOD uses 8 equal sections. 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MCP may be logarithmic.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Modify the Map to match the granularity and control of MCP.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1952790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324957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825362"/>
          </a:xfrm>
        </p:spPr>
        <p:txBody>
          <a:bodyPr>
            <a:normAutofit/>
          </a:bodyPr>
          <a:lstStyle/>
          <a:p>
            <a:r>
              <a:rPr lang="en-US" sz="5400" dirty="0"/>
              <a:t>SG-6704 - New Report: </a:t>
            </a:r>
            <a:br>
              <a:rPr lang="en-US" sz="5400" dirty="0"/>
            </a:br>
            <a:r>
              <a:rPr lang="en-US" sz="5400" dirty="0"/>
              <a:t>Changes in Device Modes and Reason for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399231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 report exists for changes in device Op Status, but it is missing the user (or subsystem) who made the request for a change.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Maintenance Mode for WWD devices is not part of any existing report.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364309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Prompt the user for the reason they are changing Op Status.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the username and reason to the archive if the user set the device to Active or Out of Service.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the username to the existing report.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Create a report to show changes in Maintenance Mode for Vehicle Alert Devices. 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278353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44684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SG-6657 - Login Logout Issues in Subsystems Dialog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12707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 login dialog contains separate buttons for a Domain login vs. a SunGuide Login. 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Needed if the user logs out via the Map and needs to log back in</a:t>
            </a:r>
            <a:r>
              <a:rPr lang="en-US" sz="3200" dirty="0">
                <a:latin typeface="-apple-system"/>
              </a:rPr>
              <a:t>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F9EC34-E535-18D1-AE09-0B062C278A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045"/>
          <a:stretch/>
        </p:blipFill>
        <p:spPr>
          <a:xfrm>
            <a:off x="2072808" y="3748284"/>
            <a:ext cx="8083117" cy="20401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2D6D1B-2315-3E42-7619-BFBF4510E1F8}"/>
              </a:ext>
            </a:extLst>
          </p:cNvPr>
          <p:cNvSpPr/>
          <p:nvPr/>
        </p:nvSpPr>
        <p:spPr>
          <a:xfrm>
            <a:off x="3647872" y="4202349"/>
            <a:ext cx="2324911" cy="8754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1C8636-1D9E-355A-2305-9E7975C7062E}"/>
              </a:ext>
            </a:extLst>
          </p:cNvPr>
          <p:cNvSpPr/>
          <p:nvPr/>
        </p:nvSpPr>
        <p:spPr>
          <a:xfrm>
            <a:off x="5972783" y="4722779"/>
            <a:ext cx="2529191" cy="5560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1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337509"/>
            <a:ext cx="97317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text above the SSO to indicate what the button would be used for.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Errors related to SSO would be displayed below the button.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Change the right side to a radio button selection between Domain login and SunGuide login.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SunGuide login would remain the same.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SSO would still bypass all of this upon initial login.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7/27/2023</a:t>
            </a:r>
          </a:p>
        </p:txBody>
      </p:sp>
    </p:spTree>
    <p:extLst>
      <p:ext uri="{BB962C8B-B14F-4D97-AF65-F5344CB8AC3E}">
        <p14:creationId xmlns:p14="http://schemas.microsoft.com/office/powerpoint/2010/main" val="1108835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21385</TotalTime>
  <Words>597</Words>
  <Application>Microsoft Office PowerPoint</Application>
  <PresentationFormat>Widescreen</PresentationFormat>
  <Paragraphs>139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Parallax</vt:lpstr>
      <vt:lpstr>SunGuide Software  Users Group Meeting</vt:lpstr>
      <vt:lpstr>PowerPoint Presentation</vt:lpstr>
      <vt:lpstr>SG-6704 - New Report:  Changes in Device Modes and Reason for Changes</vt:lpstr>
      <vt:lpstr>PowerPoint Presentation</vt:lpstr>
      <vt:lpstr>PowerPoint Presentation</vt:lpstr>
      <vt:lpstr>PowerPoint Presentation</vt:lpstr>
      <vt:lpstr>SG-6657 - Login Logout Issues in Subsystems Dialog</vt:lpstr>
      <vt:lpstr>PowerPoint Presentation</vt:lpstr>
      <vt:lpstr>PowerPoint Presentation</vt:lpstr>
      <vt:lpstr>PowerPoint Presentation</vt:lpstr>
      <vt:lpstr>SG-6762 - Position a camera at a selected point in the image</vt:lpstr>
      <vt:lpstr>PowerPoint Presentation</vt:lpstr>
      <vt:lpstr>PowerPoint Presentation</vt:lpstr>
      <vt:lpstr>PowerPoint Presentation</vt:lpstr>
      <vt:lpstr>SG-6761 - Finer Granularity  Pan and Tilt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894</cp:revision>
  <cp:lastPrinted>2015-01-14T21:03:00Z</cp:lastPrinted>
  <dcterms:created xsi:type="dcterms:W3CDTF">2014-08-07T17:38:39Z</dcterms:created>
  <dcterms:modified xsi:type="dcterms:W3CDTF">2024-04-04T19:54:10Z</dcterms:modified>
</cp:coreProperties>
</file>