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70" r:id="rId2"/>
    <p:sldId id="575" r:id="rId3"/>
    <p:sldId id="1071" r:id="rId4"/>
    <p:sldId id="1036" r:id="rId5"/>
    <p:sldId id="1074" r:id="rId6"/>
    <p:sldId id="1072" r:id="rId7"/>
    <p:sldId id="1075" r:id="rId8"/>
    <p:sldId id="1076" r:id="rId9"/>
    <p:sldId id="1077" r:id="rId10"/>
    <p:sldId id="1078" r:id="rId11"/>
    <p:sldId id="1079" r:id="rId12"/>
    <p:sldId id="1080" r:id="rId13"/>
    <p:sldId id="1082" r:id="rId14"/>
    <p:sldId id="1083" r:id="rId15"/>
    <p:sldId id="1084" r:id="rId16"/>
    <p:sldId id="1085" r:id="rId17"/>
    <p:sldId id="1089" r:id="rId18"/>
    <p:sldId id="1090" r:id="rId19"/>
    <p:sldId id="1091" r:id="rId20"/>
    <p:sldId id="1086" r:id="rId21"/>
    <p:sldId id="1092" r:id="rId22"/>
    <p:sldId id="1087" r:id="rId23"/>
    <p:sldId id="1093" r:id="rId24"/>
    <p:sldId id="1094" r:id="rId25"/>
    <p:sldId id="1088" r:id="rId26"/>
    <p:sldId id="1015" r:id="rId2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4D6C5-0CE4-4519-88E3-556790433D2A}">
          <p14:sldIdLst>
            <p14:sldId id="570"/>
            <p14:sldId id="575"/>
            <p14:sldId id="1071"/>
            <p14:sldId id="1036"/>
            <p14:sldId id="1074"/>
            <p14:sldId id="1072"/>
            <p14:sldId id="1075"/>
            <p14:sldId id="1076"/>
            <p14:sldId id="1077"/>
            <p14:sldId id="1078"/>
            <p14:sldId id="1079"/>
            <p14:sldId id="1080"/>
            <p14:sldId id="1082"/>
            <p14:sldId id="1083"/>
            <p14:sldId id="1084"/>
            <p14:sldId id="1085"/>
            <p14:sldId id="1089"/>
            <p14:sldId id="1090"/>
            <p14:sldId id="1091"/>
            <p14:sldId id="1086"/>
            <p14:sldId id="1092"/>
            <p14:sldId id="1087"/>
            <p14:sldId id="1093"/>
            <p14:sldId id="1094"/>
            <p14:sldId id="1088"/>
            <p14:sldId id="10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C1323F-DBC2-7928-4D72-BFD92E0121A7}" name="Brown, Tucker" initials="BT" userId="S::Tucker.Brown@datasys.swri.edu::376a8cc3-1ea3-4656-b1c5-49cbe529c2b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 P. Packard" initials="CPP" lastIdx="7" clrIdx="0">
    <p:extLst>
      <p:ext uri="{19B8F6BF-5375-455C-9EA6-DF929625EA0E}">
        <p15:presenceInfo xmlns:p15="http://schemas.microsoft.com/office/powerpoint/2012/main" userId="S-1-5-21-2940023445-2052603907-4043798523-1169" providerId="AD"/>
      </p:ext>
    </p:extLst>
  </p:cmAuthor>
  <p:cmAuthor id="2" name="Moser, Kelli" initials="KDM" lastIdx="0" clrIdx="1"/>
  <p:cmAuthor id="3" name="Carla Holmes" initials="CH" lastIdx="26" clrIdx="2">
    <p:extLst>
      <p:ext uri="{19B8F6BF-5375-455C-9EA6-DF929625EA0E}">
        <p15:presenceInfo xmlns:p15="http://schemas.microsoft.com/office/powerpoint/2012/main" userId="S::carla.holmes@greshamsmith.com::63659360-a344-4139-81ff-eba22c698b61" providerId="AD"/>
      </p:ext>
    </p:extLst>
  </p:cmAuthor>
  <p:cmAuthor id="4" name="Brown, Tucker" initials="BT" lastIdx="10" clrIdx="3">
    <p:extLst>
      <p:ext uri="{19B8F6BF-5375-455C-9EA6-DF929625EA0E}">
        <p15:presenceInfo xmlns:p15="http://schemas.microsoft.com/office/powerpoint/2012/main" userId="S::Tucker.Brown@datasys.swri.edu::376a8cc3-1ea3-4656-b1c5-49cbe529c2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1B396F"/>
    <a:srgbClr val="1F4283"/>
    <a:srgbClr val="050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C4D4D-CD87-4CA4-A659-BB7FDB9FEC4C}" v="2" dt="2024-03-06T15:38:25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964" y="64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FFFC65B-9DB3-447A-B124-A738FD9C8185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24B06F28-850F-4070-BAFD-8C1D8F86B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382BCBC-BC1F-49FF-9795-0DF8221B85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224070D-343A-41A8-B8E1-34F334819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7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2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9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80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92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65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25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 dirty="0"/>
              <a:t>05/11/2015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curve.myabsorb.com/#/public-dashboard" TargetMode="External"/><Relationship Id="rId2" Type="http://schemas.openxmlformats.org/officeDocument/2006/relationships/hyperlink" Target="https://gcc02.safelinks.protection.outlook.com/?url=https%3A%2F%2Ffloridadot.myabsorb.com%2F%23%2Fsearch%3Fterm%3Dsunguide&amp;data=05%7C02%7CCarla.Holmes%40dot.state.fl.us%7C4c66f436d45c4a2a6b6f08dc33bc5253%7Cdb21de5dbc9c420c8f3f8f08f85b5ada%7C0%7C0%7C638442131123985571%7CUnknown%7CTWFpbGZsb3d8eyJWIjoiMC4wLjAwMDAiLCJQIjoiV2luMzIiLCJBTiI6Ik1haWwiLCJXVCI6Mn0%3D%7C0%7C%7C%7C&amp;sdata=wjzshrIu99eq1XT0nNcnyjX4jfk7HSsYP1ZC%2Fdoiiw4%3D&amp;reserved=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unguidesoftware.com/document-library/traini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8130" y="2260773"/>
            <a:ext cx="10421655" cy="217611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7200" b="1" dirty="0"/>
              <a:t>SunGuide Software </a:t>
            </a:r>
            <a:br>
              <a:rPr lang="en-US" sz="7200" b="1" dirty="0"/>
            </a:br>
            <a:r>
              <a:rPr lang="en-US" sz="7200" b="1" dirty="0"/>
              <a:t>Users Group Meeting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23774" y="5035137"/>
            <a:ext cx="6987645" cy="848427"/>
          </a:xfrm>
        </p:spPr>
        <p:txBody>
          <a:bodyPr/>
          <a:lstStyle/>
          <a:p>
            <a:r>
              <a:rPr lang="en-US" b="1" i="1" dirty="0"/>
              <a:t>March 7, 2024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0A5E2E-7156-75DD-D294-A3A9B7F608B4}"/>
              </a:ext>
            </a:extLst>
          </p:cNvPr>
          <p:cNvSpPr txBox="1">
            <a:spLocks/>
          </p:cNvSpPr>
          <p:nvPr/>
        </p:nvSpPr>
        <p:spPr>
          <a:xfrm>
            <a:off x="1089764" y="3813047"/>
            <a:ext cx="10421655" cy="112118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200"/>
              </a:spcBef>
            </a:pP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SUPPORT?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B07C1B-4C92-FDDC-6A73-F04DABDA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</p:spTree>
    <p:extLst>
      <p:ext uri="{BB962C8B-B14F-4D97-AF65-F5344CB8AC3E}">
        <p14:creationId xmlns:p14="http://schemas.microsoft.com/office/powerpoint/2010/main" val="48564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303" y="1018738"/>
            <a:ext cx="10038365" cy="3637483"/>
          </a:xfrm>
        </p:spPr>
        <p:txBody>
          <a:bodyPr>
            <a:normAutofit/>
          </a:bodyPr>
          <a:lstStyle/>
          <a:p>
            <a:r>
              <a:rPr lang="en-US" sz="5400" dirty="0"/>
              <a:t>SG-6068 – Status Logger using configuration stored on local installation directory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</p:spTree>
    <p:extLst>
      <p:ext uri="{BB962C8B-B14F-4D97-AF65-F5344CB8AC3E}">
        <p14:creationId xmlns:p14="http://schemas.microsoft.com/office/powerpoint/2010/main" val="169173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 and 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11729" y="1195524"/>
            <a:ext cx="105122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Current Behavior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i="0" dirty="0">
                <a:effectLst/>
                <a:latin typeface="-apple-system"/>
              </a:rPr>
              <a:t>Executive Handler and Status Logger do not require startup parameters and rely on a process specific configuration file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i="0" dirty="0">
                <a:effectLst/>
                <a:latin typeface="-apple-system"/>
              </a:rPr>
              <a:t>This can cause confusion in a clustered environment where startup is performed in the cluster</a:t>
            </a:r>
          </a:p>
          <a:p>
            <a:pPr marL="342900" lvl="1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Enhancement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Allow an optional startup parameter on both to allow a cluster to specify startup configuration parameters</a:t>
            </a:r>
            <a:endParaRPr lang="en-US" sz="2800" i="0" dirty="0">
              <a:effectLst/>
              <a:latin typeface="-apple-system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3FD95F-4DCC-86E3-1D5F-2F7BD819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53A9-CD5F-C098-2BD2-8CA097D4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59A8BD-D6F0-79FC-9CE2-61876BEE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</p:spTree>
    <p:extLst>
      <p:ext uri="{BB962C8B-B14F-4D97-AF65-F5344CB8AC3E}">
        <p14:creationId xmlns:p14="http://schemas.microsoft.com/office/powerpoint/2010/main" val="142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SUPPORT?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B07C1B-4C92-FDDC-6A73-F04DABDA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</p:spTree>
    <p:extLst>
      <p:ext uri="{BB962C8B-B14F-4D97-AF65-F5344CB8AC3E}">
        <p14:creationId xmlns:p14="http://schemas.microsoft.com/office/powerpoint/2010/main" val="312779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303" y="1018738"/>
            <a:ext cx="10038365" cy="3637483"/>
          </a:xfrm>
        </p:spPr>
        <p:txBody>
          <a:bodyPr>
            <a:normAutofit/>
          </a:bodyPr>
          <a:lstStyle/>
          <a:p>
            <a:r>
              <a:rPr lang="en-US" sz="5400" dirty="0"/>
              <a:t>SG-6957 – Add Law Enforcement Pursuit as an attribute</a:t>
            </a:r>
            <a:br>
              <a:rPr lang="en-US" sz="5400" dirty="0"/>
            </a:br>
            <a:r>
              <a:rPr lang="en-US" sz="5400" dirty="0"/>
              <a:t> in SunGuide.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</p:spTree>
    <p:extLst>
      <p:ext uri="{BB962C8B-B14F-4D97-AF65-F5344CB8AC3E}">
        <p14:creationId xmlns:p14="http://schemas.microsoft.com/office/powerpoint/2010/main" val="2748796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 and 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11729" y="1195524"/>
            <a:ext cx="1051227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Current Behavior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i="0" dirty="0">
                <a:effectLst/>
                <a:latin typeface="-apple-system"/>
              </a:rPr>
              <a:t>The system allows configuration of custom attributes, but statewide attributes need to be added at the database level</a:t>
            </a:r>
          </a:p>
          <a:p>
            <a:pPr marL="342900" lvl="1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Enhancement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Add “Law Enforcement Pursuit” as a statewide attribute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3FD95F-4DCC-86E3-1D5F-2F7BD819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53A9-CD5F-C098-2BD2-8CA097D4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59A8BD-D6F0-79FC-9CE2-61876BEE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</p:spTree>
    <p:extLst>
      <p:ext uri="{BB962C8B-B14F-4D97-AF65-F5344CB8AC3E}">
        <p14:creationId xmlns:p14="http://schemas.microsoft.com/office/powerpoint/2010/main" val="864894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SUPPORT?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B07C1B-4C92-FDDC-6A73-F04DABDA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</p:spTree>
    <p:extLst>
      <p:ext uri="{BB962C8B-B14F-4D97-AF65-F5344CB8AC3E}">
        <p14:creationId xmlns:p14="http://schemas.microsoft.com/office/powerpoint/2010/main" val="3772056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303" y="1018738"/>
            <a:ext cx="10038365" cy="2474739"/>
          </a:xfrm>
        </p:spPr>
        <p:txBody>
          <a:bodyPr>
            <a:normAutofit/>
          </a:bodyPr>
          <a:lstStyle/>
          <a:p>
            <a:r>
              <a:rPr lang="en-US" sz="5400" dirty="0"/>
              <a:t>Tileset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</p:spTree>
    <p:extLst>
      <p:ext uri="{BB962C8B-B14F-4D97-AF65-F5344CB8AC3E}">
        <p14:creationId xmlns:p14="http://schemas.microsoft.com/office/powerpoint/2010/main" val="2828082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11729" y="1195524"/>
            <a:ext cx="1051227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A new tileset will be created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2024 Q1 data was released and will be used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MDX logo is going to change to GMX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FF0000"/>
                </a:solidFill>
                <a:latin typeface="-apple-system"/>
              </a:rPr>
              <a:t>Any other changes needed?</a:t>
            </a:r>
          </a:p>
          <a:p>
            <a:pPr marL="342900" lvl="1" indent="-342900">
              <a:spcBef>
                <a:spcPts val="120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Navteq data will also be updated and will be released at a later time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3FD95F-4DCC-86E3-1D5F-2F7BD819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53A9-CD5F-C098-2BD2-8CA097D4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59A8BD-D6F0-79FC-9CE2-61876BEE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</p:spTree>
    <p:extLst>
      <p:ext uri="{BB962C8B-B14F-4D97-AF65-F5344CB8AC3E}">
        <p14:creationId xmlns:p14="http://schemas.microsoft.com/office/powerpoint/2010/main" val="3936389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B07C1B-4C92-FDDC-6A73-F04DABDA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</p:spTree>
    <p:extLst>
      <p:ext uri="{BB962C8B-B14F-4D97-AF65-F5344CB8AC3E}">
        <p14:creationId xmlns:p14="http://schemas.microsoft.com/office/powerpoint/2010/main" val="317657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</a:rPr>
              <a:t>WELCOME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ATTENDEE ROLL CALL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D2D56B3-36E4-4105-B5A5-ACE30B29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441F77-6F90-89D0-BF7E-3AD8CFB00C68}"/>
              </a:ext>
            </a:extLst>
          </p:cNvPr>
          <p:cNvSpPr txBox="1"/>
          <p:nvPr/>
        </p:nvSpPr>
        <p:spPr>
          <a:xfrm>
            <a:off x="2385030" y="4811474"/>
            <a:ext cx="97838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+mj-lt"/>
                <a:ea typeface="Calibri" panose="020F0502020204030204" pitchFamily="34" charset="0"/>
              </a:rPr>
              <a:t>Christine Shafik, PE, PMP®, CPM, FCCM, FCCN, CGB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+mj-lt"/>
                <a:ea typeface="Calibri" panose="020F0502020204030204" pitchFamily="34" charset="0"/>
              </a:rPr>
              <a:t>State Connected Mobility &amp; Technologies Engineer</a:t>
            </a:r>
          </a:p>
        </p:txBody>
      </p:sp>
    </p:spTree>
    <p:extLst>
      <p:ext uri="{BB962C8B-B14F-4D97-AF65-F5344CB8AC3E}">
        <p14:creationId xmlns:p14="http://schemas.microsoft.com/office/powerpoint/2010/main" val="1982359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5417" y="516466"/>
            <a:ext cx="10038365" cy="3934262"/>
          </a:xfrm>
        </p:spPr>
        <p:txBody>
          <a:bodyPr>
            <a:normAutofit/>
          </a:bodyPr>
          <a:lstStyle/>
          <a:p>
            <a:r>
              <a:rPr lang="en-US" sz="5400" dirty="0"/>
              <a:t>SunGuide Style Guide </a:t>
            </a:r>
            <a:br>
              <a:rPr lang="en-US" sz="5400" dirty="0"/>
            </a:br>
            <a:r>
              <a:rPr lang="en-US" sz="5400" dirty="0"/>
              <a:t>Training &amp; Certification </a:t>
            </a:r>
            <a:br>
              <a:rPr lang="en-US" sz="5400" dirty="0"/>
            </a:br>
            <a:r>
              <a:rPr lang="en-US" sz="5400" dirty="0"/>
              <a:t>Computer Based Training (CBT)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Mark Dunthorn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</p:spTree>
    <p:extLst>
      <p:ext uri="{BB962C8B-B14F-4D97-AF65-F5344CB8AC3E}">
        <p14:creationId xmlns:p14="http://schemas.microsoft.com/office/powerpoint/2010/main" val="111700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SunGuide Style Guide CBT Overview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65729" y="936240"/>
            <a:ext cx="87648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Has been live in the Learning Curve production environment since November 2020</a:t>
            </a:r>
          </a:p>
          <a:p>
            <a:pPr marL="457200" indent="-4572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Intended for all SunGuide users and as part of new hire orientation</a:t>
            </a:r>
            <a:endParaRPr lang="en-US" sz="2800" dirty="0">
              <a:latin typeface="-apple-system"/>
            </a:endParaRPr>
          </a:p>
          <a:p>
            <a:pPr marL="457200" indent="-4572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Use as a reference when configuring and conducting operations </a:t>
            </a:r>
          </a:p>
          <a:p>
            <a:pPr marL="457200" indent="-4572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Standardizes naming conventions and data entry protocols</a:t>
            </a:r>
          </a:p>
          <a:p>
            <a:pPr marL="457200" indent="-4572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1.0 PDH credit upon completion</a:t>
            </a:r>
            <a:endParaRPr lang="en-US" sz="2800" dirty="0">
              <a:latin typeface="-apple-system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3FD95F-4DCC-86E3-1D5F-2F7BD819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53A9-CD5F-C098-2BD2-8CA097D4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59A8BD-D6F0-79FC-9CE2-61876BEE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DFABA4-3BC8-4845-75E0-A381E9F43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377" y="2644129"/>
            <a:ext cx="2379007" cy="179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65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SunGuide Style Guide CBT Outline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3FD95F-4DCC-86E3-1D5F-2F7BD819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53A9-CD5F-C098-2BD2-8CA097D4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59A8BD-D6F0-79FC-9CE2-61876BEE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B2A3F-ED0F-BE57-986C-13BFC2403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00"/>
          <a:stretch/>
        </p:blipFill>
        <p:spPr>
          <a:xfrm>
            <a:off x="1962082" y="1064944"/>
            <a:ext cx="8304569" cy="512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00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Accessing Learning Curve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65730" y="936240"/>
            <a:ext cx="10103756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For FDOT users use Learning Curve Dashboard at  </a:t>
            </a:r>
            <a:r>
              <a:rPr lang="en-US" sz="3200" b="1" dirty="0">
                <a:solidFill>
                  <a:srgbClr val="0070C0"/>
                </a:solidFill>
                <a:latin typeface="-apple-syste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https://floridadot.myabsorb.com/#/search?term=sunguide</a:t>
            </a:r>
            <a:r>
              <a:rPr lang="en-US" sz="3200" b="1" dirty="0">
                <a:solidFill>
                  <a:srgbClr val="0070C0"/>
                </a:solidFill>
                <a:latin typeface="-apple-system"/>
              </a:rPr>
              <a:t>. 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Free for FDOT users</a:t>
            </a:r>
          </a:p>
          <a:p>
            <a:pPr marL="457200" marR="0" lvl="0" indent="-457200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For Non-FDOT users use this external link </a:t>
            </a:r>
            <a:r>
              <a:rPr lang="en-US" sz="3200" b="1" dirty="0">
                <a:solidFill>
                  <a:srgbClr val="0070C0"/>
                </a:solidFill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https://learningcurve.myabsorb.com/#/public-dashboard</a:t>
            </a:r>
            <a:r>
              <a:rPr lang="en-US" sz="3200" b="1" dirty="0">
                <a:solidFill>
                  <a:srgbClr val="0070C0"/>
                </a:solidFill>
                <a:latin typeface="-apple-system"/>
              </a:rPr>
              <a:t> </a:t>
            </a:r>
          </a:p>
          <a:p>
            <a:pPr marL="914400" marR="0" lvl="1" indent="-4572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$6 fee for Non-FDOT users to set up a Learning Curve account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3FD95F-4DCC-86E3-1D5F-2F7BD819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53A9-CD5F-C098-2BD2-8CA097D4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59A8BD-D6F0-79FC-9CE2-61876BEE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</p:spTree>
    <p:extLst>
      <p:ext uri="{BB962C8B-B14F-4D97-AF65-F5344CB8AC3E}">
        <p14:creationId xmlns:p14="http://schemas.microsoft.com/office/powerpoint/2010/main" val="317675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Naming &amp; Configuration Standards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56873" y="1186612"/>
            <a:ext cx="4889499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Training is based on SunGuide Software Naming and Configurations Standards</a:t>
            </a:r>
          </a:p>
          <a:p>
            <a:pPr marL="457200" marR="0" lvl="0" indent="-457200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Document can be found online </a:t>
            </a:r>
            <a:r>
              <a:rPr lang="en-US" sz="2800" dirty="0">
                <a:latin typeface="-apple-system"/>
              </a:rPr>
              <a:t>at </a:t>
            </a:r>
            <a:r>
              <a:rPr lang="en-US" sz="3200" dirty="0">
                <a:hlinkClick r:id="rId2"/>
              </a:rPr>
              <a:t>SunGuide® Software - Training (sunguidesoftware.com)</a:t>
            </a:r>
            <a:endParaRPr lang="en-US" sz="3200" dirty="0">
              <a:latin typeface="-apple-system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3FD95F-4DCC-86E3-1D5F-2F7BD819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53A9-CD5F-C098-2BD2-8CA097D4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59A8BD-D6F0-79FC-9CE2-61876BEE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53BD5D-5315-025F-7702-0F54801EC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932" y="1286877"/>
            <a:ext cx="4170589" cy="52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57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B07C1B-4C92-FDDC-6A73-F04DABDA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</p:spTree>
    <p:extLst>
      <p:ext uri="{BB962C8B-B14F-4D97-AF65-F5344CB8AC3E}">
        <p14:creationId xmlns:p14="http://schemas.microsoft.com/office/powerpoint/2010/main" val="2362041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ANNOUNCEMENTS?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ADJOURN.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D0F761E-0A1C-01C7-D164-E3D786C2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</p:spTree>
    <p:extLst>
      <p:ext uri="{BB962C8B-B14F-4D97-AF65-F5344CB8AC3E}">
        <p14:creationId xmlns:p14="http://schemas.microsoft.com/office/powerpoint/2010/main" val="53838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303" y="1018738"/>
            <a:ext cx="10038365" cy="3637483"/>
          </a:xfrm>
        </p:spPr>
        <p:txBody>
          <a:bodyPr>
            <a:normAutofit/>
          </a:bodyPr>
          <a:lstStyle/>
          <a:p>
            <a:r>
              <a:rPr lang="en-US" sz="5400" dirty="0"/>
              <a:t>SG-6951 – Databus REST API for real time TSS and TVT data.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</p:spTree>
    <p:extLst>
      <p:ext uri="{BB962C8B-B14F-4D97-AF65-F5344CB8AC3E}">
        <p14:creationId xmlns:p14="http://schemas.microsoft.com/office/powerpoint/2010/main" val="166639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88283" y="1101740"/>
            <a:ext cx="105122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Options for connecting to receive SunGuide data include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i="0" dirty="0">
                <a:effectLst/>
                <a:latin typeface="-apple-system"/>
              </a:rPr>
              <a:t>C2C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-apple-system"/>
              </a:rPr>
              <a:t>Limited data set</a:t>
            </a:r>
            <a:endParaRPr lang="en-US" sz="2400" i="0" dirty="0">
              <a:effectLst/>
              <a:latin typeface="-apple-system"/>
            </a:endParaRP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i="0" dirty="0">
                <a:effectLst/>
                <a:latin typeface="-apple-system"/>
              </a:rPr>
              <a:t>Direct </a:t>
            </a:r>
            <a:r>
              <a:rPr lang="en-US" sz="2800" dirty="0">
                <a:latin typeface="-apple-system"/>
              </a:rPr>
              <a:t>D</a:t>
            </a:r>
            <a:r>
              <a:rPr lang="en-US" sz="2800" i="0" dirty="0">
                <a:effectLst/>
                <a:latin typeface="-apple-system"/>
              </a:rPr>
              <a:t>atabus </a:t>
            </a:r>
            <a:r>
              <a:rPr lang="en-US" sz="2800" dirty="0">
                <a:latin typeface="-apple-system"/>
              </a:rPr>
              <a:t>connection</a:t>
            </a:r>
          </a:p>
          <a:p>
            <a:pPr marL="1371600" lvl="2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-apple-system"/>
              </a:rPr>
              <a:t>Exposed backend servers to 3rd parties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i="0" dirty="0">
                <a:effectLst/>
                <a:latin typeface="-apple-system"/>
              </a:rPr>
              <a:t>Database</a:t>
            </a:r>
          </a:p>
          <a:p>
            <a:pPr marL="1371600" lvl="2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-apple-system"/>
              </a:rPr>
              <a:t>Potential impact to operations. </a:t>
            </a:r>
          </a:p>
          <a:p>
            <a:pPr marL="1371600" lvl="2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-apple-system"/>
              </a:rPr>
              <a:t>Not always real time. 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3FD95F-4DCC-86E3-1D5F-2F7BD819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53A9-CD5F-C098-2BD2-8CA097D4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59A8BD-D6F0-79FC-9CE2-61876BEE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</p:spTree>
    <p:extLst>
      <p:ext uri="{BB962C8B-B14F-4D97-AF65-F5344CB8AC3E}">
        <p14:creationId xmlns:p14="http://schemas.microsoft.com/office/powerpoint/2010/main" val="239036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72652" y="1125187"/>
            <a:ext cx="105122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Other states have created HTTP-based APIs for 3rd party communications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Independent module can be setup in a DMZ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Allows client requests for data without affecting operations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Similar communication format as connecting directly to Databus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Intent is a pass-through for Databus communication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Provides options for push updates</a:t>
            </a:r>
          </a:p>
          <a:p>
            <a:pPr marL="342900" lvl="1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May be able to use what other states have done, with necessary edits for SunGuide</a:t>
            </a:r>
            <a:endParaRPr lang="en-US" sz="2800" dirty="0">
              <a:latin typeface="-apple-system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3FD95F-4DCC-86E3-1D5F-2F7BD819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53A9-CD5F-C098-2BD2-8CA097D4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59A8BD-D6F0-79FC-9CE2-61876BEE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</p:spTree>
    <p:extLst>
      <p:ext uri="{BB962C8B-B14F-4D97-AF65-F5344CB8AC3E}">
        <p14:creationId xmlns:p14="http://schemas.microsoft.com/office/powerpoint/2010/main" val="325926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SUPPORT?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B07C1B-4C92-FDDC-6A73-F04DABDA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</p:spTree>
    <p:extLst>
      <p:ext uri="{BB962C8B-B14F-4D97-AF65-F5344CB8AC3E}">
        <p14:creationId xmlns:p14="http://schemas.microsoft.com/office/powerpoint/2010/main" val="361713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303" y="1018738"/>
            <a:ext cx="10038365" cy="3637483"/>
          </a:xfrm>
        </p:spPr>
        <p:txBody>
          <a:bodyPr>
            <a:normAutofit/>
          </a:bodyPr>
          <a:lstStyle/>
          <a:p>
            <a:r>
              <a:rPr lang="en-US" sz="5400" dirty="0"/>
              <a:t>SG-5564 – Unknown DMS Merge Checkbox State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</p:spTree>
    <p:extLst>
      <p:ext uri="{BB962C8B-B14F-4D97-AF65-F5344CB8AC3E}">
        <p14:creationId xmlns:p14="http://schemas.microsoft.com/office/powerpoint/2010/main" val="3795937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11729" y="1195524"/>
            <a:ext cx="1051227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A DMS merge checkbox has 3 possible states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i="0" dirty="0">
                <a:effectLst/>
                <a:latin typeface="-apple-system"/>
              </a:rPr>
              <a:t>Checked – Explicitly telling the system to merge messages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Unchecked – </a:t>
            </a:r>
            <a:r>
              <a:rPr lang="en-US" sz="2800" i="0" dirty="0">
                <a:effectLst/>
                <a:latin typeface="-apple-system"/>
              </a:rPr>
              <a:t>Explicitly telling the system to NOT merge messages</a:t>
            </a:r>
            <a:endParaRPr lang="en-US" sz="2800" dirty="0">
              <a:latin typeface="-apple-system"/>
            </a:endParaRP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i="0" dirty="0">
                <a:effectLst/>
                <a:latin typeface="-apple-system"/>
              </a:rPr>
              <a:t>Blue </a:t>
            </a:r>
            <a:r>
              <a:rPr lang="en-US" sz="2800" dirty="0">
                <a:latin typeface="-apple-system"/>
              </a:rPr>
              <a:t>square in the checkbox – Use the system default for merging</a:t>
            </a:r>
          </a:p>
          <a:p>
            <a:pPr marL="342900" lvl="1" indent="-342900">
              <a:spcBef>
                <a:spcPts val="120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Operations might be confused by the blue square option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3FD95F-4DCC-86E3-1D5F-2F7BD819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53A9-CD5F-C098-2BD2-8CA097D4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59A8BD-D6F0-79FC-9CE2-61876BEE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</p:spTree>
    <p:extLst>
      <p:ext uri="{BB962C8B-B14F-4D97-AF65-F5344CB8AC3E}">
        <p14:creationId xmlns:p14="http://schemas.microsoft.com/office/powerpoint/2010/main" val="100641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96098" y="1344018"/>
            <a:ext cx="1051227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120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Only have a 2-state checkbox (check or unchecked)</a:t>
            </a:r>
          </a:p>
          <a:p>
            <a:pPr marL="342900" lvl="1" indent="-342900">
              <a:spcBef>
                <a:spcPts val="120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The blue state checkbox should be an explicitly check or uncheck based on the default state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3FD95F-4DCC-86E3-1D5F-2F7BD819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53A9-CD5F-C098-2BD2-8CA097D4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59A8BD-D6F0-79FC-9CE2-61876BEE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3/7/2024</a:t>
            </a:r>
          </a:p>
        </p:txBody>
      </p:sp>
    </p:spTree>
    <p:extLst>
      <p:ext uri="{BB962C8B-B14F-4D97-AF65-F5344CB8AC3E}">
        <p14:creationId xmlns:p14="http://schemas.microsoft.com/office/powerpoint/2010/main" val="2962184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23905</TotalTime>
  <Words>757</Words>
  <Application>Microsoft Office PowerPoint</Application>
  <PresentationFormat>Widescreen</PresentationFormat>
  <Paragraphs>205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Parallax</vt:lpstr>
      <vt:lpstr>SunGuide Software  Users Group Meeting</vt:lpstr>
      <vt:lpstr>PowerPoint Presentation</vt:lpstr>
      <vt:lpstr>SG-6951 – Databus REST API for real time TSS and TVT data. </vt:lpstr>
      <vt:lpstr>PowerPoint Presentation</vt:lpstr>
      <vt:lpstr>PowerPoint Presentation</vt:lpstr>
      <vt:lpstr>PowerPoint Presentation</vt:lpstr>
      <vt:lpstr>SG-5564 – Unknown DMS Merge Checkbox State </vt:lpstr>
      <vt:lpstr>PowerPoint Presentation</vt:lpstr>
      <vt:lpstr>PowerPoint Presentation</vt:lpstr>
      <vt:lpstr>PowerPoint Presentation</vt:lpstr>
      <vt:lpstr>SG-6068 – Status Logger using configuration stored on local installation directory</vt:lpstr>
      <vt:lpstr>PowerPoint Presentation</vt:lpstr>
      <vt:lpstr>PowerPoint Presentation</vt:lpstr>
      <vt:lpstr>SG-6957 – Add Law Enforcement Pursuit as an attribute  in SunGuide. </vt:lpstr>
      <vt:lpstr>PowerPoint Presentation</vt:lpstr>
      <vt:lpstr>PowerPoint Presentation</vt:lpstr>
      <vt:lpstr>Tileset Updates</vt:lpstr>
      <vt:lpstr>PowerPoint Presentation</vt:lpstr>
      <vt:lpstr>PowerPoint Presentation</vt:lpstr>
      <vt:lpstr>SunGuide Style Guide  Training &amp; Certification  Computer Based Training (CBT)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Management Board Meeting</dc:title>
  <dc:creator>Moser, Kelli</dc:creator>
  <cp:lastModifiedBy>Carla Holmes</cp:lastModifiedBy>
  <cp:revision>950</cp:revision>
  <cp:lastPrinted>2015-01-14T21:03:00Z</cp:lastPrinted>
  <dcterms:created xsi:type="dcterms:W3CDTF">2014-08-07T17:38:39Z</dcterms:created>
  <dcterms:modified xsi:type="dcterms:W3CDTF">2024-04-04T19:56:43Z</dcterms:modified>
</cp:coreProperties>
</file>