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570" r:id="rId2"/>
    <p:sldId id="575" r:id="rId3"/>
    <p:sldId id="1023" r:id="rId4"/>
    <p:sldId id="1027" r:id="rId5"/>
    <p:sldId id="1032" r:id="rId6"/>
    <p:sldId id="1031" r:id="rId7"/>
    <p:sldId id="1033" r:id="rId8"/>
    <p:sldId id="1034" r:id="rId9"/>
    <p:sldId id="1036" r:id="rId10"/>
    <p:sldId id="1037" r:id="rId11"/>
    <p:sldId id="1038" r:id="rId12"/>
    <p:sldId id="1039" r:id="rId13"/>
    <p:sldId id="1040" r:id="rId14"/>
    <p:sldId id="1041" r:id="rId15"/>
    <p:sldId id="1042" r:id="rId16"/>
    <p:sldId id="1015" r:id="rId17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2E4D6C5-0CE4-4519-88E3-556790433D2A}">
          <p14:sldIdLst>
            <p14:sldId id="570"/>
            <p14:sldId id="575"/>
            <p14:sldId id="1023"/>
            <p14:sldId id="1027"/>
            <p14:sldId id="1032"/>
            <p14:sldId id="1031"/>
            <p14:sldId id="1033"/>
            <p14:sldId id="1034"/>
            <p14:sldId id="1036"/>
            <p14:sldId id="1037"/>
            <p14:sldId id="1038"/>
            <p14:sldId id="1039"/>
            <p14:sldId id="1040"/>
            <p14:sldId id="1041"/>
            <p14:sldId id="1042"/>
            <p14:sldId id="101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8C1323F-DBC2-7928-4D72-BFD92E0121A7}" name="Brown, Tucker" initials="BT" userId="S::Tucker.Brown@datasys.swri.edu::376a8cc3-1ea3-4656-b1c5-49cbe529c2be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y P. Packard" initials="CPP" lastIdx="7" clrIdx="0">
    <p:extLst>
      <p:ext uri="{19B8F6BF-5375-455C-9EA6-DF929625EA0E}">
        <p15:presenceInfo xmlns:p15="http://schemas.microsoft.com/office/powerpoint/2012/main" userId="S-1-5-21-2940023445-2052603907-4043798523-1169" providerId="AD"/>
      </p:ext>
    </p:extLst>
  </p:cmAuthor>
  <p:cmAuthor id="2" name="Moser, Kelli" initials="KDM" lastIdx="0" clrIdx="1"/>
  <p:cmAuthor id="3" name="Carla Holmes" initials="CH" lastIdx="26" clrIdx="2">
    <p:extLst>
      <p:ext uri="{19B8F6BF-5375-455C-9EA6-DF929625EA0E}">
        <p15:presenceInfo xmlns:p15="http://schemas.microsoft.com/office/powerpoint/2012/main" userId="S::carla.holmes@greshamsmith.com::63659360-a344-4139-81ff-eba22c698b61" providerId="AD"/>
      </p:ext>
    </p:extLst>
  </p:cmAuthor>
  <p:cmAuthor id="4" name="Brown, Tucker" initials="BT" lastIdx="10" clrIdx="3">
    <p:extLst>
      <p:ext uri="{19B8F6BF-5375-455C-9EA6-DF929625EA0E}">
        <p15:presenceInfo xmlns:p15="http://schemas.microsoft.com/office/powerpoint/2012/main" userId="S::Tucker.Brown@datasys.swri.edu::376a8cc3-1ea3-4656-b1c5-49cbe529c2b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0000"/>
    <a:srgbClr val="1B396F"/>
    <a:srgbClr val="1F4283"/>
    <a:srgbClr val="0502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640EC4-3F3C-4856-912E-57C75FA724EE}" v="14" dt="2023-02-06T21:42:33.0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94" autoAdjust="0"/>
    <p:restoredTop sz="86410"/>
  </p:normalViewPr>
  <p:slideViewPr>
    <p:cSldViewPr snapToGrid="0">
      <p:cViewPr varScale="1">
        <p:scale>
          <a:sx n="54" d="100"/>
          <a:sy n="54" d="100"/>
        </p:scale>
        <p:origin x="992" y="56"/>
      </p:cViewPr>
      <p:guideLst>
        <p:guide orient="horz" pos="2136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6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microsoft.com/office/2018/10/relationships/authors" Target="authors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FFFFC65B-9DB3-447A-B124-A738FD9C8185}" type="datetimeFigureOut">
              <a:rPr lang="en-US" smtClean="0"/>
              <a:pPr/>
              <a:t>4/4/2024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24B06F28-850F-4070-BAFD-8C1D8F86B5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887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6382BCBC-BC1F-49FF-9795-0DF8221B8526}" type="datetimeFigureOut">
              <a:rPr lang="en-US" smtClean="0"/>
              <a:pPr/>
              <a:t>4/4/2024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7224070D-343A-41A8-B8E1-34F3348194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476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396F"/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rgbClr val="A40000"/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6151628"/>
            <a:ext cx="4324044" cy="365125"/>
          </a:xfrm>
        </p:spPr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4" name="Picture 2" descr="image001"/>
          <p:cNvPicPr>
            <a:picLocks noChangeAspect="1" noChangeArrowheads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6201323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6185179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32656" y="6161567"/>
            <a:ext cx="1143000" cy="365125"/>
          </a:xfrm>
        </p:spPr>
        <p:txBody>
          <a:bodyPr/>
          <a:lstStyle/>
          <a:p>
            <a:r>
              <a:rPr lang="en-US" dirty="0"/>
              <a:t>05/11/2015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10951856" y="6161567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2572279" y="6161567"/>
            <a:ext cx="7084177" cy="365125"/>
          </a:xfrm>
        </p:spPr>
        <p:txBody>
          <a:bodyPr/>
          <a:lstStyle/>
          <a:p>
            <a:r>
              <a:rPr lang="en-US" dirty="0"/>
              <a:t>Change Management Board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732656" y="6201323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1856" y="6201323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32656" y="6181445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72279" y="6181445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951856" y="6181445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  <a:solidFill>
            <a:srgbClr val="C00000"/>
          </a:solidFill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396F"/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40000"/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6151628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6151628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6151628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2" descr="image001"/>
          <p:cNvPicPr>
            <a:picLocks noChangeAspect="1" noChangeArrowheads="1"/>
          </p:cNvPicPr>
          <p:nvPr userDrawn="1"/>
        </p:nvPicPr>
        <p:blipFill rotWithShape="1"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0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8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8130" y="2260773"/>
            <a:ext cx="10421655" cy="2176117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7200" b="1" dirty="0"/>
              <a:t>SunGuide Software </a:t>
            </a:r>
            <a:br>
              <a:rPr lang="en-US" sz="7200" b="1" dirty="0"/>
            </a:br>
            <a:r>
              <a:rPr lang="en-US" sz="7200" b="1" dirty="0"/>
              <a:t>Users Group Meeting</a:t>
            </a:r>
            <a:endParaRPr lang="en-US" sz="54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523774" y="5035137"/>
            <a:ext cx="6987645" cy="848427"/>
          </a:xfrm>
        </p:spPr>
        <p:txBody>
          <a:bodyPr/>
          <a:lstStyle/>
          <a:p>
            <a:r>
              <a:rPr lang="en-US" b="1" i="1" dirty="0"/>
              <a:t>February 9, 2023</a:t>
            </a:r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30A5E2E-7156-75DD-D294-A3A9B7F608B4}"/>
              </a:ext>
            </a:extLst>
          </p:cNvPr>
          <p:cNvSpPr txBox="1">
            <a:spLocks/>
          </p:cNvSpPr>
          <p:nvPr/>
        </p:nvSpPr>
        <p:spPr>
          <a:xfrm>
            <a:off x="1089764" y="3813047"/>
            <a:ext cx="10421655" cy="112118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spcBef>
                <a:spcPts val="1200"/>
              </a:spcBef>
            </a:pPr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314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6847" y="1335170"/>
            <a:ext cx="10038365" cy="3222156"/>
          </a:xfrm>
        </p:spPr>
        <p:txBody>
          <a:bodyPr>
            <a:normAutofit/>
          </a:bodyPr>
          <a:lstStyle/>
          <a:p>
            <a:r>
              <a:rPr lang="en-US" sz="5400" dirty="0"/>
              <a:t>SG-6037 - EM link to TVT to force update after major changes to event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983A9F-9BE7-9F30-1BE7-46106E3225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2/9/2023</a:t>
            </a:r>
          </a:p>
        </p:txBody>
      </p:sp>
    </p:spTree>
    <p:extLst>
      <p:ext uri="{BB962C8B-B14F-4D97-AF65-F5344CB8AC3E}">
        <p14:creationId xmlns:p14="http://schemas.microsoft.com/office/powerpoint/2010/main" val="1763741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80467" y="1125000"/>
            <a:ext cx="1033548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Once an event is created, force Travel Times to update Travel Times links in proximity of the event.</a:t>
            </a:r>
            <a:endParaRPr lang="en-US" sz="3200" dirty="0">
              <a:solidFill>
                <a:srgbClr val="FF0000"/>
              </a:solidFill>
              <a:latin typeface="-apple-system"/>
            </a:endParaRP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solidFill>
                  <a:srgbClr val="FF0000"/>
                </a:solidFill>
                <a:latin typeface="-apple-system"/>
              </a:rPr>
              <a:t>Can use the radius around an event to select link, and use those to update all travel times that use those links?</a:t>
            </a: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solidFill>
                  <a:srgbClr val="FF0000"/>
                </a:solidFill>
                <a:latin typeface="-apple-system"/>
              </a:rPr>
              <a:t>Could force all links along the same roadway as the event to recalculate?</a:t>
            </a: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solidFill>
                  <a:srgbClr val="FF0000"/>
                </a:solidFill>
                <a:latin typeface="-apple-system"/>
              </a:rPr>
              <a:t>Other ideas?</a:t>
            </a:r>
          </a:p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Recalculation and sending updates would not interrupt standard Travel Time operations.</a:t>
            </a: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54AAED2-ABC6-5B03-160A-76BFA4E15D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2/9/2023</a:t>
            </a:r>
          </a:p>
        </p:txBody>
      </p:sp>
    </p:spTree>
    <p:extLst>
      <p:ext uri="{BB962C8B-B14F-4D97-AF65-F5344CB8AC3E}">
        <p14:creationId xmlns:p14="http://schemas.microsoft.com/office/powerpoint/2010/main" val="14694914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0F814E-D79E-701B-D2EA-75AEBBBF3FE6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SUPPORT?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BEAE023-77B7-A96E-C47F-691B87560C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2/9/2023</a:t>
            </a:r>
          </a:p>
        </p:txBody>
      </p:sp>
    </p:spTree>
    <p:extLst>
      <p:ext uri="{BB962C8B-B14F-4D97-AF65-F5344CB8AC3E}">
        <p14:creationId xmlns:p14="http://schemas.microsoft.com/office/powerpoint/2010/main" val="7931718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6847" y="1335170"/>
            <a:ext cx="10038365" cy="3222156"/>
          </a:xfrm>
        </p:spPr>
        <p:txBody>
          <a:bodyPr>
            <a:normAutofit fontScale="90000"/>
          </a:bodyPr>
          <a:lstStyle/>
          <a:p>
            <a:r>
              <a:rPr lang="en-US" sz="5400" dirty="0"/>
              <a:t>SG-5984 - Beacon activation history and Allow beacon activation </a:t>
            </a:r>
            <a:br>
              <a:rPr lang="en-US" sz="5400" dirty="0"/>
            </a:br>
            <a:r>
              <a:rPr lang="en-US" sz="5400" dirty="0"/>
              <a:t>based on traffic conditions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7A0CE1-EEFE-11FA-4686-5F7D27D5669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2/9/2023</a:t>
            </a:r>
          </a:p>
        </p:txBody>
      </p:sp>
    </p:spTree>
    <p:extLst>
      <p:ext uri="{BB962C8B-B14F-4D97-AF65-F5344CB8AC3E}">
        <p14:creationId xmlns:p14="http://schemas.microsoft.com/office/powerpoint/2010/main" val="10521225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80467" y="1125000"/>
            <a:ext cx="10711533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Beacon history</a:t>
            </a: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Prior to 8.2, activations were only logged if the request came from SunGuide.</a:t>
            </a: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After 8.2, all activations are logged, regardless of the source.</a:t>
            </a:r>
          </a:p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3100" dirty="0">
                <a:latin typeface="-apple-system"/>
              </a:rPr>
              <a:t>Activate beacons based on traffic data</a:t>
            </a: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Like a Queue Warning System Kansas developed, this would activate beacons on speed/volume links:</a:t>
            </a:r>
          </a:p>
          <a:p>
            <a:pPr marL="1257300" lvl="2" indent="-3429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-apple-system"/>
              </a:rPr>
              <a:t>Can include multiple links</a:t>
            </a:r>
          </a:p>
          <a:p>
            <a:pPr marL="1257300" lvl="2" indent="-3429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-apple-system"/>
              </a:rPr>
              <a:t>Configurable thresholds</a:t>
            </a:r>
          </a:p>
          <a:p>
            <a:pPr marL="1257300" lvl="2" indent="-3429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-apple-system"/>
              </a:rPr>
              <a:t>Configurable averaging time for speed data</a:t>
            </a: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D052FEF-930F-6B9D-21E1-33A2CF54B2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2/9/2023</a:t>
            </a:r>
          </a:p>
        </p:txBody>
      </p:sp>
    </p:spTree>
    <p:extLst>
      <p:ext uri="{BB962C8B-B14F-4D97-AF65-F5344CB8AC3E}">
        <p14:creationId xmlns:p14="http://schemas.microsoft.com/office/powerpoint/2010/main" val="12638788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0E08D7-49C7-DA98-0584-ECE92EE4A418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SUPPORT?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B987493-1486-3622-1B26-EAEBD8A4EA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2/9/2023</a:t>
            </a:r>
          </a:p>
        </p:txBody>
      </p:sp>
    </p:spTree>
    <p:extLst>
      <p:ext uri="{BB962C8B-B14F-4D97-AF65-F5344CB8AC3E}">
        <p14:creationId xmlns:p14="http://schemas.microsoft.com/office/powerpoint/2010/main" val="19930718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ANNOUNCEMENTS?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 w="3175" cmpd="sng"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ADJOURN.</a:t>
            </a: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809E537-950F-7FCF-391A-34C816E66C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2/9/2023</a:t>
            </a:r>
          </a:p>
        </p:txBody>
      </p:sp>
    </p:spTree>
    <p:extLst>
      <p:ext uri="{BB962C8B-B14F-4D97-AF65-F5344CB8AC3E}">
        <p14:creationId xmlns:p14="http://schemas.microsoft.com/office/powerpoint/2010/main" val="538385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A9327EB-1A00-4612-BB7F-6E9F9AD472D4}"/>
              </a:ext>
            </a:extLst>
          </p:cNvPr>
          <p:cNvSpPr txBox="1">
            <a:spLocks/>
          </p:cNvSpPr>
          <p:nvPr/>
        </p:nvSpPr>
        <p:spPr>
          <a:xfrm>
            <a:off x="1484310" y="1309510"/>
            <a:ext cx="10018713" cy="333374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WELCOME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 w="3175" cmpd="sng"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ATTENDEE ROLL CALL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8D2D56B3-36E4-4105-B5A5-ACE30B29F6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2/9/2023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B43CA17-C645-4E83-82A8-2B73958FE6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4561" y="4286357"/>
            <a:ext cx="7559695" cy="1127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359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6847" y="1335170"/>
            <a:ext cx="10038365" cy="3222156"/>
          </a:xfrm>
        </p:spPr>
        <p:txBody>
          <a:bodyPr>
            <a:normAutofit/>
          </a:bodyPr>
          <a:lstStyle/>
          <a:p>
            <a:r>
              <a:rPr lang="en-US" sz="5400" dirty="0"/>
              <a:t>SG-6164 - Merging Arterial and Freeway SunGuide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9356F5-7056-E3A7-1FD6-B0A81718CD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2/9/2023</a:t>
            </a:r>
          </a:p>
        </p:txBody>
      </p:sp>
    </p:spTree>
    <p:extLst>
      <p:ext uri="{BB962C8B-B14F-4D97-AF65-F5344CB8AC3E}">
        <p14:creationId xmlns:p14="http://schemas.microsoft.com/office/powerpoint/2010/main" val="1416889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353786" y="1361573"/>
            <a:ext cx="10355283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D4 has expressed an interest in merging the D4 and Broward County installs.</a:t>
            </a: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Allow the map to be filtered based on roadway type and county, so only devices within the relevant filters are displayed.</a:t>
            </a:r>
          </a:p>
          <a:p>
            <a:pPr marL="1257300" lvl="2" indent="-3429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-apple-system"/>
              </a:rPr>
              <a:t>This may be addressed through the icon grouping in 8.1.</a:t>
            </a: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Possibly allow for profiles to be saved at the user level so operators can move between jurisdictions easily and only see relevant devices.</a:t>
            </a: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Allow for Event creation -&gt; Location selection to include Roadway Type.</a:t>
            </a: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73827D7-CCC7-41A6-328E-DE0B70C08E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2/9/2023</a:t>
            </a:r>
          </a:p>
        </p:txBody>
      </p:sp>
    </p:spTree>
    <p:extLst>
      <p:ext uri="{BB962C8B-B14F-4D97-AF65-F5344CB8AC3E}">
        <p14:creationId xmlns:p14="http://schemas.microsoft.com/office/powerpoint/2010/main" val="665174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535300" y="1171234"/>
            <a:ext cx="10445904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Allow for the Event List to be filtered by Organization.</a:t>
            </a:r>
          </a:p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Allow for the following reports to be filtered by Organization:</a:t>
            </a: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Weekly Performance Measure Report</a:t>
            </a: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Annual Performance Measure Report</a:t>
            </a: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Monthly Performance Measure Report</a:t>
            </a: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Quarterly Performance Measure Report</a:t>
            </a: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Quarterly Incident Duration Full Detail</a:t>
            </a: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Quarterly Incident Duration Flagged Events</a:t>
            </a: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6CC8446-C02E-EB73-9083-3108508A82A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2/9/2023</a:t>
            </a:r>
          </a:p>
        </p:txBody>
      </p:sp>
    </p:spTree>
    <p:extLst>
      <p:ext uri="{BB962C8B-B14F-4D97-AF65-F5344CB8AC3E}">
        <p14:creationId xmlns:p14="http://schemas.microsoft.com/office/powerpoint/2010/main" val="758966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SUPPORT?</a:t>
            </a: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C02223F-5D5C-5AC0-2B8B-0BFF9785C8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2/9/2023</a:t>
            </a:r>
          </a:p>
        </p:txBody>
      </p:sp>
    </p:spTree>
    <p:extLst>
      <p:ext uri="{BB962C8B-B14F-4D97-AF65-F5344CB8AC3E}">
        <p14:creationId xmlns:p14="http://schemas.microsoft.com/office/powerpoint/2010/main" val="2655919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6847" y="1335170"/>
            <a:ext cx="10038365" cy="3222156"/>
          </a:xfrm>
        </p:spPr>
        <p:txBody>
          <a:bodyPr>
            <a:normAutofit/>
          </a:bodyPr>
          <a:lstStyle/>
          <a:p>
            <a:r>
              <a:rPr lang="en-US" sz="5400" dirty="0"/>
              <a:t>SG-6130 - Track Additions to Approved Words List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DFB610-637C-D1A7-23A2-AED8F75B6D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2/9/2023</a:t>
            </a:r>
          </a:p>
        </p:txBody>
      </p:sp>
    </p:spTree>
    <p:extLst>
      <p:ext uri="{BB962C8B-B14F-4D97-AF65-F5344CB8AC3E}">
        <p14:creationId xmlns:p14="http://schemas.microsoft.com/office/powerpoint/2010/main" val="697192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80467" y="1125000"/>
            <a:ext cx="10711533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Add the timestamp and user to a table to track who adds words to the Approved Words List</a:t>
            </a:r>
          </a:p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solidFill>
                  <a:srgbClr val="FF0000"/>
                </a:solidFill>
                <a:latin typeface="-apple-system"/>
              </a:rPr>
              <a:t>Does it need a ceased use with user tracking?</a:t>
            </a: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DA87B83-FD16-04F5-029A-23C3BE881AA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2/9/2023</a:t>
            </a:r>
          </a:p>
        </p:txBody>
      </p:sp>
    </p:spTree>
    <p:extLst>
      <p:ext uri="{BB962C8B-B14F-4D97-AF65-F5344CB8AC3E}">
        <p14:creationId xmlns:p14="http://schemas.microsoft.com/office/powerpoint/2010/main" val="1320062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3228F1-392A-7D14-A2AB-0DD752159AEF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SUPPORT?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E7E0460-081D-C1DF-FCB1-DFEA89235C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2/9/2023</a:t>
            </a:r>
          </a:p>
        </p:txBody>
      </p:sp>
    </p:spTree>
    <p:extLst>
      <p:ext uri="{BB962C8B-B14F-4D97-AF65-F5344CB8AC3E}">
        <p14:creationId xmlns:p14="http://schemas.microsoft.com/office/powerpoint/2010/main" val="24767123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20425</TotalTime>
  <Words>492</Words>
  <Application>Microsoft Office PowerPoint</Application>
  <PresentationFormat>Widescreen</PresentationFormat>
  <Paragraphs>127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Parallax</vt:lpstr>
      <vt:lpstr>SunGuide Software  Users Group Meeting</vt:lpstr>
      <vt:lpstr>PowerPoint Presentation</vt:lpstr>
      <vt:lpstr>SG-6164 - Merging Arterial and Freeway SunGuide</vt:lpstr>
      <vt:lpstr>PowerPoint Presentation</vt:lpstr>
      <vt:lpstr>PowerPoint Presentation</vt:lpstr>
      <vt:lpstr>PowerPoint Presentation</vt:lpstr>
      <vt:lpstr>SG-6130 - Track Additions to Approved Words List</vt:lpstr>
      <vt:lpstr>PowerPoint Presentation</vt:lpstr>
      <vt:lpstr>PowerPoint Presentation</vt:lpstr>
      <vt:lpstr>SG-6037 - EM link to TVT to force update after major changes to event</vt:lpstr>
      <vt:lpstr>PowerPoint Presentation</vt:lpstr>
      <vt:lpstr>PowerPoint Presentation</vt:lpstr>
      <vt:lpstr>SG-5984 - Beacon activation history and Allow beacon activation  based on traffic conditions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 Management Board Meeting</dc:title>
  <dc:creator>Moser, Kelli</dc:creator>
  <cp:lastModifiedBy>Carla Holmes</cp:lastModifiedBy>
  <cp:revision>866</cp:revision>
  <cp:lastPrinted>2015-01-14T21:03:00Z</cp:lastPrinted>
  <dcterms:created xsi:type="dcterms:W3CDTF">2014-08-07T17:38:39Z</dcterms:created>
  <dcterms:modified xsi:type="dcterms:W3CDTF">2024-04-04T19:57:06Z</dcterms:modified>
</cp:coreProperties>
</file>