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70" r:id="rId2"/>
    <p:sldId id="575" r:id="rId3"/>
    <p:sldId id="1023" r:id="rId4"/>
    <p:sldId id="1026" r:id="rId5"/>
    <p:sldId id="1027" r:id="rId6"/>
    <p:sldId id="1041" r:id="rId7"/>
    <p:sldId id="1031" r:id="rId8"/>
    <p:sldId id="1028" r:id="rId9"/>
    <p:sldId id="1030" r:id="rId10"/>
    <p:sldId id="1025" r:id="rId11"/>
    <p:sldId id="1032" r:id="rId12"/>
    <p:sldId id="1033" r:id="rId13"/>
    <p:sldId id="1034" r:id="rId14"/>
    <p:sldId id="1035" r:id="rId15"/>
    <p:sldId id="1036" r:id="rId16"/>
    <p:sldId id="1037" r:id="rId17"/>
    <p:sldId id="1038" r:id="rId18"/>
    <p:sldId id="1039" r:id="rId19"/>
    <p:sldId id="1040" r:id="rId20"/>
    <p:sldId id="1042" r:id="rId21"/>
    <p:sldId id="1043" r:id="rId22"/>
    <p:sldId id="1015" r:id="rId23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23"/>
            <p14:sldId id="1026"/>
            <p14:sldId id="1027"/>
            <p14:sldId id="1041"/>
            <p14:sldId id="1031"/>
            <p14:sldId id="1028"/>
            <p14:sldId id="1030"/>
            <p14:sldId id="1025"/>
            <p14:sldId id="1032"/>
            <p14:sldId id="1033"/>
            <p14:sldId id="1034"/>
            <p14:sldId id="1035"/>
            <p14:sldId id="1036"/>
            <p14:sldId id="1037"/>
            <p14:sldId id="1038"/>
            <p14:sldId id="1039"/>
            <p14:sldId id="1040"/>
            <p14:sldId id="1042"/>
            <p14:sldId id="1043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3792" autoAdjust="0"/>
  </p:normalViewPr>
  <p:slideViewPr>
    <p:cSldViewPr snapToGrid="0">
      <p:cViewPr varScale="1">
        <p:scale>
          <a:sx n="59" d="100"/>
          <a:sy n="59" d="100"/>
        </p:scale>
        <p:origin x="804" y="64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49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January 26,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F791CC-E6A8-B2B1-C261-6C28AD112AE7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0593642-7327-DB57-AC23-60E6A86640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1869986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SG-6555 - Select Predefined Plan for FDLE Alert Types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21E8A-EF4F-29E4-7DC3-3F98E7A9C1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1045478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60938" y="850126"/>
            <a:ext cx="1013825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New FDLE alert can’t be associated to the correct predefined plans.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Allow attributes to be associated to predefined response plans.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Suggest pre-defined response plan when the attributes match the event attributes.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If no attributes associated, behavior would be the same as current.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C33AF80-D11A-E750-A4CF-700469E6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510328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D8DCB-D293-2498-319A-7CF4DB9F286B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01A7F09-E4D5-0F1E-6C77-16EF6E7A02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686782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SG-6545 - TSS Raw Speed Data Availability on Mouse-Over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52C84-EFA2-42C8-4B14-94C5A11C9F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4232000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040055"/>
            <a:ext cx="1013825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Hover text on TSS links show the average speed.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Show the raw speed instead of the average speed.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  <a:latin typeface="-apple-system"/>
              </a:rPr>
              <a:t>Configurable? 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rgbClr val="FF0000"/>
                </a:solidFill>
                <a:latin typeface="-apple-system"/>
              </a:rPr>
              <a:t>Raw or Average?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rgbClr val="FF0000"/>
                </a:solidFill>
                <a:latin typeface="-apple-system"/>
              </a:rPr>
              <a:t>System or User?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  <a:latin typeface="-apple-system"/>
              </a:rPr>
              <a:t>Show both in the same hover?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16E7461-FA12-9103-8702-6E020F43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1512271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5F36FC-DE80-CCBE-F50A-EACA0DFA11A2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B5C4028-F28D-7D5B-C468-5019C8B441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1936132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SG-6452 - Device Templates can exclude DMS from response plans based on blockage scenarios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B974D-5D0E-1D9B-94BB-9BCBFDC3B3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3285180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040055"/>
            <a:ext cx="1013825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Signs found as part of the device linking search are always suggested in the response plan.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Allow the device to be excluded from the response plan based on blockage situation.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-apple-system"/>
              </a:rPr>
              <a:t>Only add to the response plan when roadway is closed.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rgbClr val="FF0000"/>
                </a:solidFill>
                <a:latin typeface="-apple-system"/>
              </a:rPr>
              <a:t>Any other scenarios?</a:t>
            </a:r>
          </a:p>
          <a:p>
            <a:pPr marL="1257300" lvl="2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D85A4D6-E48B-7BCA-9D9D-1A56BE5283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3599879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423817-AF09-A705-EEEB-C91C10AA3319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12F5144-81B6-E004-6FF2-421D32CF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164219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Review of Draft SunGuide Generic Incident Alert Protocol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Mark Dunthorn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D90D7-BF03-3EBA-1694-E429B5F8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4152916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/>
              <a:t>Generic Incident Alert Protocol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040055"/>
            <a:ext cx="1013825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Generic protocol is being developed to send various types of alerts and images to IDS.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Similar to the generic protocol for Wrong Way Vehicle Detection System.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Will allow vendors who implement the protocol to integrate with SunGuide without requiring changes to the software. 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Which districts work with incident alert device vendors? 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Will provide the draft document for review and comment.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121DD1D-06E5-1F7E-9E75-7810D890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2027942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4FE2CEB-7D62-493E-A5E2-A99DEA8A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SG-6254 - RISC Management </a:t>
            </a:r>
            <a:br>
              <a:rPr lang="en-US" sz="5400" dirty="0"/>
            </a:br>
            <a:r>
              <a:rPr lang="en-US" sz="5400" dirty="0"/>
              <a:t>in SG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981690"/>
            <a:ext cx="1013825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Default Equipment is added to a RISC event.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Additional Equipment can be requested, but not removed.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852526-2FDD-B314-E403-6C783C5608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139" b="36923"/>
          <a:stretch/>
        </p:blipFill>
        <p:spPr>
          <a:xfrm>
            <a:off x="258124" y="2951422"/>
            <a:ext cx="11675752" cy="2071840"/>
          </a:xfrm>
          <a:prstGeom prst="rect">
            <a:avLst/>
          </a:prstGeom>
        </p:spPr>
      </p:pic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4252815-9AC0-3819-AEA1-78D2F5AB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35205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 1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355839" y="1277416"/>
            <a:ext cx="104459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Change section from “Request Additional Equipment“ to “Manage Equipment”.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 columns showing “Added” and “Removed” timestamps showing when the equipment was managed.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128C7A-F02C-6353-7A17-5CD1EC6344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66517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 2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07114" y="1089409"/>
            <a:ext cx="1044590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Override Rotation Option</a:t>
            </a:r>
          </a:p>
          <a:p>
            <a:pPr lvl="2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Allow users to select a vendor without documenting action against the current vendor.</a:t>
            </a:r>
          </a:p>
          <a:p>
            <a:pPr lvl="3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rgbClr val="FF0000"/>
                </a:solidFill>
                <a:latin typeface="-apple-system"/>
              </a:rPr>
              <a:t>Should it be from the vendors relevant to the contract? Or the full list of vendors?</a:t>
            </a:r>
          </a:p>
          <a:p>
            <a:pPr lvl="2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No reorder of the list would occur.</a:t>
            </a:r>
          </a:p>
          <a:p>
            <a:pPr lvl="3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rgbClr val="FF0000"/>
                </a:solidFill>
                <a:latin typeface="-apple-system"/>
              </a:rPr>
              <a:t>Confirm the ordering would remain the same?</a:t>
            </a:r>
          </a:p>
          <a:p>
            <a:pPr lvl="2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Would require the operator to specify the authorizer for the override.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6D1AA1F-C61B-8A1D-A1CD-60D0484F21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163440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09EFC9B-B4FB-923C-66E3-2054C90518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2655919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SG-6255 - Safe Tow Rotation in RISC Subsystem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FC918-6854-337B-3AD2-F76328BD77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222949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380523"/>
            <a:ext cx="101382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 the option for a Safe Tow rotation.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Different button in the ribbon </a:t>
            </a: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(Or same button with an additional selection?)</a:t>
            </a:r>
            <a:r>
              <a:rPr lang="en-US" sz="3200" b="1" dirty="0">
                <a:latin typeface="-apple-system"/>
              </a:rPr>
              <a:t>, </a:t>
            </a:r>
            <a:r>
              <a:rPr lang="en-US" sz="3200" dirty="0">
                <a:latin typeface="-apple-system"/>
              </a:rPr>
              <a:t>but similar behavior.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Separate rotation list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No equipment tracking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Same ability as SG-6254 to override rotation order</a:t>
            </a:r>
            <a:endParaRPr lang="en-US" sz="3200" dirty="0">
              <a:latin typeface="-apple-system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E7B91B5-5536-0833-9638-0671E521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1/26/2023</a:t>
            </a:r>
          </a:p>
        </p:txBody>
      </p:sp>
    </p:spTree>
    <p:extLst>
      <p:ext uri="{BB962C8B-B14F-4D97-AF65-F5344CB8AC3E}">
        <p14:creationId xmlns:p14="http://schemas.microsoft.com/office/powerpoint/2010/main" val="1802278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20432</TotalTime>
  <Words>629</Words>
  <Application>Microsoft Office PowerPoint</Application>
  <PresentationFormat>Widescreen</PresentationFormat>
  <Paragraphs>174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Parallax</vt:lpstr>
      <vt:lpstr>SunGuide Software  Users Group Meeting</vt:lpstr>
      <vt:lpstr>PowerPoint Presentation</vt:lpstr>
      <vt:lpstr>SG-6254 - RISC Management  in SG</vt:lpstr>
      <vt:lpstr>PowerPoint Presentation</vt:lpstr>
      <vt:lpstr>PowerPoint Presentation</vt:lpstr>
      <vt:lpstr>PowerPoint Presentation</vt:lpstr>
      <vt:lpstr>PowerPoint Presentation</vt:lpstr>
      <vt:lpstr>SG-6255 - Safe Tow Rotation in RISC Subsystem</vt:lpstr>
      <vt:lpstr>PowerPoint Presentation</vt:lpstr>
      <vt:lpstr>PowerPoint Presentation</vt:lpstr>
      <vt:lpstr>SG-6555 - Select Predefined Plan for FDLE Alert Types</vt:lpstr>
      <vt:lpstr>PowerPoint Presentation</vt:lpstr>
      <vt:lpstr>PowerPoint Presentation</vt:lpstr>
      <vt:lpstr>SG-6545 - TSS Raw Speed Data Availability on Mouse-Over</vt:lpstr>
      <vt:lpstr>PowerPoint Presentation</vt:lpstr>
      <vt:lpstr>PowerPoint Presentation</vt:lpstr>
      <vt:lpstr>SG-6452 - Device Templates can exclude DMS from response plans based on blockage scenarios</vt:lpstr>
      <vt:lpstr>PowerPoint Presentation</vt:lpstr>
      <vt:lpstr>PowerPoint Presentation</vt:lpstr>
      <vt:lpstr>Review of Draft SunGuide Generic Incident Alert Protocol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868</cp:revision>
  <cp:lastPrinted>2015-01-14T21:03:00Z</cp:lastPrinted>
  <dcterms:created xsi:type="dcterms:W3CDTF">2014-08-07T17:38:39Z</dcterms:created>
  <dcterms:modified xsi:type="dcterms:W3CDTF">2024-04-04T19:57:27Z</dcterms:modified>
</cp:coreProperties>
</file>