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70" r:id="rId2"/>
    <p:sldId id="575" r:id="rId3"/>
    <p:sldId id="1023" r:id="rId4"/>
    <p:sldId id="1026" r:id="rId5"/>
    <p:sldId id="1027" r:id="rId6"/>
    <p:sldId id="1025" r:id="rId7"/>
    <p:sldId id="1028" r:id="rId8"/>
    <p:sldId id="1030" r:id="rId9"/>
    <p:sldId id="1031" r:id="rId10"/>
    <p:sldId id="1032" r:id="rId11"/>
    <p:sldId id="1033" r:id="rId12"/>
    <p:sldId id="1034" r:id="rId13"/>
    <p:sldId id="1035" r:id="rId14"/>
    <p:sldId id="1036" r:id="rId15"/>
    <p:sldId id="1037" r:id="rId16"/>
    <p:sldId id="1038" r:id="rId17"/>
    <p:sldId id="1039" r:id="rId18"/>
    <p:sldId id="1040" r:id="rId19"/>
    <p:sldId id="1054" r:id="rId20"/>
    <p:sldId id="1041" r:id="rId21"/>
    <p:sldId id="1053" r:id="rId22"/>
    <p:sldId id="1052" r:id="rId23"/>
    <p:sldId id="1055" r:id="rId24"/>
    <p:sldId id="1015" r:id="rId2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23"/>
            <p14:sldId id="1026"/>
            <p14:sldId id="1027"/>
            <p14:sldId id="1025"/>
            <p14:sldId id="1028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54"/>
            <p14:sldId id="1041"/>
            <p14:sldId id="1053"/>
            <p14:sldId id="1052"/>
            <p14:sldId id="1055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DA8D5-9EE8-4E44-9D61-C62273151EA0}" v="6" dt="2023-01-11T16:10:03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3792" autoAdjust="0"/>
  </p:normalViewPr>
  <p:slideViewPr>
    <p:cSldViewPr snapToGrid="0">
      <p:cViewPr>
        <p:scale>
          <a:sx n="63" d="100"/>
          <a:sy n="63" d="100"/>
        </p:scale>
        <p:origin x="644" y="6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8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30" y="2260773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January 12, 2023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5400" dirty="0"/>
              <a:t>SG-6365 - NWS Alerts full description</a:t>
            </a:r>
            <a:br>
              <a:rPr lang="en-US" sz="16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365400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&amp;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For NWS alerts, the system displays the type and subject of the alert, but does not contain the full description sent by NOAA.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Update the alert to include the full description.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Add the full description as part of the event chronology if the alert is made into a new event or associated to an event.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425259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015E2-F0C6-2B34-12E6-6F1FEB6F34A3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245465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5400" dirty="0"/>
              <a:t>SG-5877 - DMS Font Management Improvement</a:t>
            </a:r>
            <a:br>
              <a:rPr lang="en-US" sz="16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167504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&amp;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When setting a font on the sign, especially if changing one, it is necessary to run the auto-config to “Verify” the font.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The system should not require the administrator to re-verify any changes made to the sign. These should be automatically verified when the change is made.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251531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3A633-D477-313B-3D39-5BB464CBBD5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184896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FF0000"/>
                </a:solidFill>
              </a:rPr>
              <a:t>FYI:</a:t>
            </a:r>
            <a:br>
              <a:rPr lang="en-US" sz="6700" b="1" dirty="0">
                <a:solidFill>
                  <a:srgbClr val="FF0000"/>
                </a:solidFill>
              </a:rPr>
            </a:br>
            <a:r>
              <a:rPr lang="en-US" sz="5400" dirty="0"/>
              <a:t>SG-6523 - Add Vehicle Alert Device status to C2C</a:t>
            </a:r>
            <a:br>
              <a:rPr lang="en-US" sz="16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Mark Dunthorn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401134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993435"/>
            <a:ext cx="101382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Add a new data type to the C2C stream for Vehicle alert devices.</a:t>
            </a:r>
          </a:p>
          <a:p>
            <a:pPr marL="3429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Feed should contain configuration information, including location.</a:t>
            </a:r>
          </a:p>
          <a:p>
            <a:pPr marL="3429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Feed should contain current Op Status for the devices, including any Maintenance Mode settings.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53640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D980C-BD90-C0B8-0DA2-77355FD5533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93140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rgbClr val="FF0000"/>
                </a:solidFill>
              </a:rPr>
              <a:t>FYI:</a:t>
            </a:r>
            <a:br>
              <a:rPr lang="en-US" sz="6700" b="1" dirty="0">
                <a:solidFill>
                  <a:srgbClr val="FF0000"/>
                </a:solidFill>
              </a:rPr>
            </a:br>
            <a:r>
              <a:rPr lang="en-US" sz="5400" dirty="0"/>
              <a:t>2023 SunGuide Tile 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Mark Dunthorn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88684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50E892-4969-21F2-E905-8404B834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Extraneous Hospital Icons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993435"/>
            <a:ext cx="1013825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Files used to generate tiles have been updated.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Currently being tested at the TERL.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Now includes LabCorp, private practices.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Results in large number of Hospital icons that do not actually point to public health locations.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Possibly distracting in time-pressured scenarios.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Only appears at zoom levels 1 – 3.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Could this be an issue for Operations?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362347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Tile Set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7CCAA-3113-4961-920F-354F9DA3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00" y="997539"/>
            <a:ext cx="8995000" cy="4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8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New Tile Set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6D2A2-CAE5-467D-B800-3EEC9339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39" y="997539"/>
            <a:ext cx="8957521" cy="4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4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D980C-BD90-C0B8-0DA2-77355FD5533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837923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5400" dirty="0"/>
              <a:t>SG-6519 - Filter Event Attributes from Event Type and Auto-Fill Attributes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141688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993435"/>
            <a:ext cx="1013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Operators can add attributes from a full list of configured attributes.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DF54E-FDD6-9D0A-EB85-5BE9F63E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49" y="2086797"/>
            <a:ext cx="7213530" cy="412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37127"/>
            <a:ext cx="1013825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 1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 administrators to configure specific attributes available for each event type.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-apple-system"/>
              </a:rPr>
              <a:t>Should this be a whitelist or blacklist?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Filter the list of only those attributes when an event type is selected.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If no configuration is specified for the event type, all attributes would be available.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 2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Users can type into the drop down to quickly find attributes.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6651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186998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SG-6368 - Allow specifying a default subject for response plan emails</a:t>
            </a:r>
            <a:br>
              <a:rPr lang="en-US" sz="16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361904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&amp;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1165242"/>
            <a:ext cx="10138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Default subject is not selected, and the user must select one.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 the default subject for an email to be configured.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-apple-system"/>
              </a:rPr>
              <a:t>Does this need to be just one? Or rules-based? If so, what criteria?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Users can still change the subject afterwards, if needed.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</p:spTree>
    <p:extLst>
      <p:ext uri="{BB962C8B-B14F-4D97-AF65-F5344CB8AC3E}">
        <p14:creationId xmlns:p14="http://schemas.microsoft.com/office/powerpoint/2010/main" val="385388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1/12/2023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85039-3F0E-5215-F698-437ED441383F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222814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20251</TotalTime>
  <Words>643</Words>
  <Application>Microsoft Office PowerPoint</Application>
  <PresentationFormat>Widescreen</PresentationFormat>
  <Paragraphs>178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Parallax</vt:lpstr>
      <vt:lpstr>SunGuide Software  Users Group Meeting</vt:lpstr>
      <vt:lpstr>PowerPoint Presentation</vt:lpstr>
      <vt:lpstr>SG-6519 - Filter Event Attributes from Event Type and Auto-Fill Attributes</vt:lpstr>
      <vt:lpstr>PowerPoint Presentation</vt:lpstr>
      <vt:lpstr>PowerPoint Presentation</vt:lpstr>
      <vt:lpstr>PowerPoint Presentation</vt:lpstr>
      <vt:lpstr>SG-6368 - Allow specifying a default subject for response plan emails </vt:lpstr>
      <vt:lpstr>PowerPoint Presentation</vt:lpstr>
      <vt:lpstr>PowerPoint Presentation</vt:lpstr>
      <vt:lpstr>SG-6365 - NWS Alerts full description </vt:lpstr>
      <vt:lpstr>PowerPoint Presentation</vt:lpstr>
      <vt:lpstr>PowerPoint Presentation</vt:lpstr>
      <vt:lpstr>SG-5877 - DMS Font Management Improvement </vt:lpstr>
      <vt:lpstr>PowerPoint Presentation</vt:lpstr>
      <vt:lpstr>PowerPoint Presentation</vt:lpstr>
      <vt:lpstr>FYI: SG-6523 - Add Vehicle Alert Device status to C2C </vt:lpstr>
      <vt:lpstr>PowerPoint Presentation</vt:lpstr>
      <vt:lpstr>PowerPoint Presentation</vt:lpstr>
      <vt:lpstr>FYI: 2023 SunGuide Tile Set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865</cp:revision>
  <cp:lastPrinted>2015-01-14T21:03:00Z</cp:lastPrinted>
  <dcterms:created xsi:type="dcterms:W3CDTF">2014-08-07T17:38:39Z</dcterms:created>
  <dcterms:modified xsi:type="dcterms:W3CDTF">2024-04-04T19:57:41Z</dcterms:modified>
</cp:coreProperties>
</file>