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70" r:id="rId2"/>
    <p:sldId id="575" r:id="rId3"/>
    <p:sldId id="556" r:id="rId4"/>
    <p:sldId id="557" r:id="rId5"/>
    <p:sldId id="560" r:id="rId6"/>
    <p:sldId id="576" r:id="rId7"/>
    <p:sldId id="577" r:id="rId8"/>
    <p:sldId id="578" r:id="rId9"/>
    <p:sldId id="579" r:id="rId10"/>
    <p:sldId id="580" r:id="rId11"/>
    <p:sldId id="581" r:id="rId12"/>
    <p:sldId id="582" r:id="rId13"/>
    <p:sldId id="585" r:id="rId14"/>
    <p:sldId id="583" r:id="rId15"/>
    <p:sldId id="584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556"/>
            <p14:sldId id="557"/>
            <p14:sldId id="560"/>
            <p14:sldId id="576"/>
            <p14:sldId id="577"/>
            <p14:sldId id="578"/>
            <p14:sldId id="579"/>
            <p14:sldId id="580"/>
            <p14:sldId id="581"/>
            <p14:sldId id="582"/>
            <p14:sldId id="585"/>
            <p14:sldId id="583"/>
            <p14:sldId id="5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18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1E2D2-FECA-4BDC-857B-2BF6E7D338BF}" v="5" dt="2021-08-17T17:22:29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86410"/>
  </p:normalViewPr>
  <p:slideViewPr>
    <p:cSldViewPr snapToGrid="0">
      <p:cViewPr varScale="1">
        <p:scale>
          <a:sx n="95" d="100"/>
          <a:sy n="95" d="100"/>
        </p:scale>
        <p:origin x="42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August 19, 2021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951" y="1186173"/>
            <a:ext cx="10007072" cy="439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This is more of an FYI.</a:t>
            </a:r>
          </a:p>
          <a:p>
            <a:pPr marL="285750" lvl="1" indent="-28575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Enhancement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Overheight vehicle detection sensors are being added to Release 8.1.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TAPCO was intended to be in the release, however the protocol was not received in time.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This will be added to SG in Release 8.1 HF1.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356062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33235E8-B45E-4A1A-8640-B7515F56829F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857448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JIRA Issues Clean-up /</a:t>
            </a:r>
            <a:br>
              <a:rPr lang="en-US" sz="5400" dirty="0"/>
            </a:br>
            <a:r>
              <a:rPr lang="en-US" sz="5400" dirty="0"/>
              <a:t>District POC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3424028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JIRA Issues Clean-up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950" y="1033773"/>
            <a:ext cx="10289649" cy="550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Thanks to everyone for helping get the older issues verified.</a:t>
            </a:r>
          </a:p>
          <a:p>
            <a:pPr marL="285750" lvl="1" indent="-28575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We are working through outstanding Jira tickets in the following states:</a:t>
            </a:r>
          </a:p>
          <a:p>
            <a:pPr marL="914400" marR="0" lvl="1" indent="-4572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Waiting for District Confirmation </a:t>
            </a:r>
          </a:p>
          <a:p>
            <a:pPr marL="914400" marR="0" lvl="1" indent="-4572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More Information Requested</a:t>
            </a:r>
          </a:p>
          <a:p>
            <a:pPr marL="285750" lvl="1" indent="-28575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If you have not already done so, please respond to email requests no later than COB on Friday August 20</a:t>
            </a:r>
            <a:r>
              <a:rPr lang="en-US" sz="3200" baseline="30000" dirty="0"/>
              <a:t>th</a:t>
            </a:r>
            <a:r>
              <a:rPr lang="en-US" sz="3200" dirty="0"/>
              <a:t>. </a:t>
            </a:r>
            <a:endParaRPr lang="en-US" sz="2800" dirty="0"/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24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310566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JIRA Issues POC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950" y="1033773"/>
            <a:ext cx="10289649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CO would like each district to have a single Point of Contact that should be added to every issue.</a:t>
            </a:r>
          </a:p>
          <a:p>
            <a:pPr marL="914400" lvl="1" indent="-45720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Should allow a more consistent response and easier communication when CO/SwRI has questions on an issue.</a:t>
            </a:r>
          </a:p>
          <a:p>
            <a:pPr marL="285750" lvl="1" indent="-28575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Districts can still have multiple people with Jira accounts who add and comment on issues.</a:t>
            </a:r>
          </a:p>
          <a:p>
            <a:pPr marL="914400" lvl="1" indent="-457200"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POC will be added as a Watcher on all issues from that district.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24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166500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BCA9F7-EA25-4117-9023-20CBD2EBAED7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251883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SG-5948: SPARR Logging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279321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 and 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950" y="917993"/>
            <a:ext cx="1023884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Current State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Due to Android restrictions, basic logging in SPARR only captures the last couple of minutes worth of data.</a:t>
            </a:r>
          </a:p>
          <a:p>
            <a:pPr marL="285750" lvl="1" indent="-28575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Enhancement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Add custom logging to store logs for a configurable duration to potentially capture a whole shift.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Allow the logs to be manually pulled off the phone (as opposed to emailed.)</a:t>
            </a:r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These could reach GB in size</a:t>
            </a:r>
            <a:endParaRPr lang="en-US" sz="2400" b="1" dirty="0"/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Large logs would have trouble being sent to SunGuide over the phone.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24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126794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88549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SG-5811: Search Historical Reports by FHP CAD &amp; Case#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6546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951" y="1083623"/>
            <a:ext cx="10007072" cy="289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Enhancement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Add additional parameters in RS for:</a:t>
            </a:r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CAD #</a:t>
            </a:r>
          </a:p>
          <a:p>
            <a:pPr marL="1257300" lvl="2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Case #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Will allow for searching for specific events based on FHP criteria as opposed to knowing the event number.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53570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C60923C-6AE6-4F1B-9A1E-43C06D810296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5423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SG-5774: Integrate TAPCO/Blinklink Overheight Sensors </a:t>
            </a:r>
            <a:br>
              <a:rPr lang="en-US" sz="5400" dirty="0"/>
            </a:br>
            <a:r>
              <a:rPr lang="en-US" sz="5400" dirty="0"/>
              <a:t>into SunGuide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8/19/2021</a:t>
            </a:r>
          </a:p>
        </p:txBody>
      </p:sp>
    </p:spTree>
    <p:extLst>
      <p:ext uri="{BB962C8B-B14F-4D97-AF65-F5344CB8AC3E}">
        <p14:creationId xmlns:p14="http://schemas.microsoft.com/office/powerpoint/2010/main" val="2509422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18112</TotalTime>
  <Words>451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Parallax</vt:lpstr>
      <vt:lpstr>SunGuide Software  Users Group Meeting</vt:lpstr>
      <vt:lpstr>PowerPoint Presentation</vt:lpstr>
      <vt:lpstr>SG-5948: SPARR Logging</vt:lpstr>
      <vt:lpstr>PowerPoint Presentation</vt:lpstr>
      <vt:lpstr>PowerPoint Presentation</vt:lpstr>
      <vt:lpstr>SG-5811: Search Historical Reports by FHP CAD &amp; Case#</vt:lpstr>
      <vt:lpstr>PowerPoint Presentation</vt:lpstr>
      <vt:lpstr>PowerPoint Presentation</vt:lpstr>
      <vt:lpstr>SG-5774: Integrate TAPCO/Blinklink Overheight Sensors  into SunGuide</vt:lpstr>
      <vt:lpstr>PowerPoint Presentation</vt:lpstr>
      <vt:lpstr>PowerPoint Presentation</vt:lpstr>
      <vt:lpstr>JIRA Issues Clean-up / District POC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Langford, Jennifer</cp:lastModifiedBy>
  <cp:revision>768</cp:revision>
  <cp:lastPrinted>2015-01-14T21:03:00Z</cp:lastPrinted>
  <dcterms:created xsi:type="dcterms:W3CDTF">2014-08-07T17:38:39Z</dcterms:created>
  <dcterms:modified xsi:type="dcterms:W3CDTF">2021-08-19T19:07:46Z</dcterms:modified>
</cp:coreProperties>
</file>