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5" r:id="rId2"/>
    <p:sldId id="477" r:id="rId3"/>
    <p:sldId id="478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77"/>
            <p14:sldId id="478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4-9-20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080830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28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3338 – </a:t>
            </a:r>
            <a:r>
              <a:rPr lang="en-US" dirty="0"/>
              <a:t>Allow floodgates to be scheduled through SAS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4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451443" cy="5978769"/>
          </a:xfrm>
        </p:spPr>
        <p:txBody>
          <a:bodyPr>
            <a:normAutofit/>
          </a:bodyPr>
          <a:lstStyle/>
          <a:p>
            <a:r>
              <a:rPr lang="en-US" dirty="0"/>
              <a:t>Issue: All floodgates are manually entered at the time they are needed.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dirty="0"/>
              <a:t>Allow users to schedule floodgates to post to 511</a:t>
            </a:r>
          </a:p>
          <a:p>
            <a:pPr lvl="1"/>
            <a:r>
              <a:rPr lang="en-US" dirty="0"/>
              <a:t>Start time would post the floodgate and the end time would pull the floodgate down from 511.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438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5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3942 – </a:t>
            </a:r>
            <a:r>
              <a:rPr lang="en-US" dirty="0"/>
              <a:t>Select Camera in VOD camera list when new window is created with video feed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4271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7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451443" cy="5978769"/>
          </a:xfrm>
        </p:spPr>
        <p:txBody>
          <a:bodyPr>
            <a:normAutofit/>
          </a:bodyPr>
          <a:lstStyle/>
          <a:p>
            <a:r>
              <a:rPr lang="en-US" dirty="0"/>
              <a:t>Issue: When opening a camera in VOD, the camera is not immediately selected from the list. This is needed so adjacent cameras can also be moved into the layout.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Automatically select the camera from the camera list when a video is opened in VOD.</a:t>
            </a:r>
          </a:p>
          <a:p>
            <a:pPr lvl="1"/>
            <a:r>
              <a:rPr lang="en-US" sz="2400" dirty="0"/>
              <a:t>No selection would be made if a layout is loaded.</a:t>
            </a:r>
            <a:endParaRPr lang="en-US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994862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1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76147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3047 – </a:t>
            </a:r>
            <a:r>
              <a:rPr lang="en-US" dirty="0"/>
              <a:t>Multi-select cameras </a:t>
            </a:r>
            <a:br>
              <a:rPr lang="en-US" dirty="0"/>
            </a:br>
            <a:r>
              <a:rPr lang="en-US" dirty="0"/>
              <a:t>into new video wall </a:t>
            </a:r>
            <a:br>
              <a:rPr lang="en-US" dirty="0"/>
            </a:br>
            <a:r>
              <a:rPr lang="en-US" dirty="0"/>
              <a:t>window from map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6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451443" cy="5978769"/>
          </a:xfrm>
        </p:spPr>
        <p:txBody>
          <a:bodyPr>
            <a:normAutofit/>
          </a:bodyPr>
          <a:lstStyle/>
          <a:p>
            <a:r>
              <a:rPr lang="en-US" dirty="0"/>
              <a:t>Issue: There is no current method to select a number of cameras from the map and add them to a VOD dialog.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dirty="0" err="1"/>
              <a:t>Shift+Right</a:t>
            </a:r>
            <a:r>
              <a:rPr lang="en-US" dirty="0"/>
              <a:t> Click rubber band zoom would allow the user to draw the area they would like to select</a:t>
            </a:r>
          </a:p>
          <a:p>
            <a:pPr lvl="1"/>
            <a:r>
              <a:rPr lang="en-US" dirty="0"/>
              <a:t>After selection, a right click menu would appear and give options</a:t>
            </a:r>
          </a:p>
          <a:p>
            <a:pPr lvl="2"/>
            <a:r>
              <a:rPr lang="en-US" dirty="0"/>
              <a:t>CCTV – Add all cameras in the selection to a VOD dialog</a:t>
            </a:r>
          </a:p>
          <a:p>
            <a:pPr lvl="2"/>
            <a:r>
              <a:rPr lang="en-US" dirty="0"/>
              <a:t>DMS – Open the DMS status dialog with all of the DMS in the selection box selected</a:t>
            </a:r>
          </a:p>
          <a:p>
            <a:pPr lvl="3"/>
            <a:r>
              <a:rPr lang="en-US" dirty="0"/>
              <a:t>Allows user to send a message to all signs in the selected area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11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63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4385 – </a:t>
            </a:r>
            <a:r>
              <a:rPr lang="en-US" dirty="0"/>
              <a:t>Apply On a per day basis filter to device report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8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451443" cy="5978769"/>
          </a:xfrm>
        </p:spPr>
        <p:txBody>
          <a:bodyPr>
            <a:normAutofit/>
          </a:bodyPr>
          <a:lstStyle/>
          <a:p>
            <a:r>
              <a:rPr lang="en-US" dirty="0"/>
              <a:t>Issue: When running device reports, per day filters are only available to be run on the same day. When running them over long periods, the full period is returned.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dirty="0"/>
              <a:t>Ensure per day filters apply to all device reports.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4/9/20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408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14619</TotalTime>
  <Words>404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Parallax</vt:lpstr>
      <vt:lpstr>SSUG 4-9-20</vt:lpstr>
      <vt:lpstr>3942 – Select Camera in VOD camera list when new window is created with video feed</vt:lpstr>
      <vt:lpstr>Issue and Proposed Enhancement</vt:lpstr>
      <vt:lpstr>PowerPoint Presentation</vt:lpstr>
      <vt:lpstr>3047 – Multi-select cameras  into new video wall  window from map</vt:lpstr>
      <vt:lpstr>Issue and Proposed Enhancement</vt:lpstr>
      <vt:lpstr>PowerPoint Presentation</vt:lpstr>
      <vt:lpstr>4385 – Apply On a per day basis filter to device report</vt:lpstr>
      <vt:lpstr>Issue and Proposed Enhancement</vt:lpstr>
      <vt:lpstr>PowerPoint Presentation</vt:lpstr>
      <vt:lpstr>3338 – Allow floodgates to be scheduled through SAS</vt:lpstr>
      <vt:lpstr>Issue and Proposed Enhancement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Brown, Tucker</cp:lastModifiedBy>
  <cp:revision>608</cp:revision>
  <cp:lastPrinted>2015-01-14T21:03:00Z</cp:lastPrinted>
  <dcterms:created xsi:type="dcterms:W3CDTF">2014-08-07T17:38:39Z</dcterms:created>
  <dcterms:modified xsi:type="dcterms:W3CDTF">2020-04-08T04:53:25Z</dcterms:modified>
</cp:coreProperties>
</file>