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85" r:id="rId5"/>
    <p:sldId id="531" r:id="rId6"/>
    <p:sldId id="532" r:id="rId7"/>
    <p:sldId id="533" r:id="rId8"/>
    <p:sldId id="534" r:id="rId9"/>
    <p:sldId id="535" r:id="rId10"/>
    <p:sldId id="537" r:id="rId11"/>
    <p:sldId id="536" r:id="rId12"/>
    <p:sldId id="538" r:id="rId13"/>
    <p:sldId id="539" r:id="rId14"/>
    <p:sldId id="540" r:id="rId15"/>
    <p:sldId id="541" r:id="rId16"/>
    <p:sldId id="542" r:id="rId17"/>
    <p:sldId id="544" r:id="rId18"/>
    <p:sldId id="543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531"/>
            <p14:sldId id="532"/>
            <p14:sldId id="533"/>
            <p14:sldId id="534"/>
            <p14:sldId id="535"/>
            <p14:sldId id="537"/>
            <p14:sldId id="536"/>
            <p14:sldId id="538"/>
            <p14:sldId id="539"/>
            <p14:sldId id="540"/>
            <p14:sldId id="541"/>
            <p14:sldId id="542"/>
            <p14:sldId id="544"/>
            <p14:sldId id="5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Steven Petty" initials="SP" lastIdx="24" clrIdx="2">
    <p:extLst>
      <p:ext uri="{19B8F6BF-5375-455C-9EA6-DF929625EA0E}">
        <p15:presenceInfo xmlns:p15="http://schemas.microsoft.com/office/powerpoint/2012/main" userId="S::stpetty@hntb.com::765e8dc8-3081-4b6c-a693-2472f4c6d2ba" providerId="AD"/>
      </p:ext>
    </p:extLst>
  </p:cmAuthor>
  <p:cmAuthor id="4" name="Gregory Dudley" initials="GD" lastIdx="1" clrIdx="3">
    <p:extLst>
      <p:ext uri="{19B8F6BF-5375-455C-9EA6-DF929625EA0E}">
        <p15:presenceInfo xmlns:p15="http://schemas.microsoft.com/office/powerpoint/2012/main" userId="S::gdudley@hntb.com::96fd0fed-e254-47b8-949a-2f7fcb1104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11/2/2020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3"/>
            <a:ext cx="10421655" cy="1294374"/>
          </a:xfrm>
        </p:spPr>
        <p:txBody>
          <a:bodyPr>
            <a:noAutofit/>
          </a:bodyPr>
          <a:lstStyle/>
          <a:p>
            <a:r>
              <a:rPr lang="en-US" dirty="0"/>
              <a:t>SSUG 11/05/20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29E4F2-BF82-4D0F-91A2-B75B71752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56444"/>
              </p:ext>
            </p:extLst>
          </p:nvPr>
        </p:nvGraphicFramePr>
        <p:xfrm>
          <a:off x="5483612" y="5853229"/>
          <a:ext cx="601941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976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494434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11/05/20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Issue and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Proposed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6038" y="1258101"/>
            <a:ext cx="9540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Add “Smoke” as a statewide attribute.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Add either the full list of attributes or a subset of attributes to the message sent to 511.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511 can more reasonably inform the public.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6766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847850" y="1309511"/>
            <a:ext cx="965517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0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873940"/>
            <a:ext cx="8574622" cy="1987793"/>
          </a:xfrm>
        </p:spPr>
        <p:txBody>
          <a:bodyPr>
            <a:normAutofit/>
          </a:bodyPr>
          <a:lstStyle/>
          <a:p>
            <a:r>
              <a:rPr lang="en-US" dirty="0"/>
              <a:t>Database-specific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2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Current State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6038" y="1258101"/>
            <a:ext cx="9540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Districts have added custom indexes, constraints, and tables to the SunGuide database.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During an upgrade, custom changes can cause a failure in the upgrade scripts.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These are normally worked through by running the scripts against a test database, prior to upgrade.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91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Proposed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6038" y="1258101"/>
            <a:ext cx="95405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 order to better ensure an upgrade will be successful, it would be helpful to have all of the Districts’ database structure in sync.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Districts would be asked to run a query to give the current state of the database.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report would be generated about differences between the Districts and a recommendation given on how to sync them.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Once completed, future database changes would need to be reported to Central Office to be included in the statewide structure.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539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971675" y="1309511"/>
            <a:ext cx="9531348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7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849372"/>
          </a:xfrm>
        </p:spPr>
        <p:txBody>
          <a:bodyPr>
            <a:normAutofit fontScale="90000"/>
          </a:bodyPr>
          <a:lstStyle/>
          <a:p>
            <a:r>
              <a:rPr lang="en-US" dirty="0"/>
              <a:t>SG-5468: DMS Removal Request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Issue and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Proposed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9033" y="1217641"/>
            <a:ext cx="58100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When attempting to delete a DMS, the user is required to manually remove references to a DMS before deleting.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 list is provided but the list can be extensive.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Proposed Change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Add a mechanism to automatically remove references to a DMS.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693EB-BFC2-4930-8F25-65D169D9E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597" y="307696"/>
            <a:ext cx="3209842" cy="628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6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2533650" y="1309511"/>
            <a:ext cx="896937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6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SG-3232: Associating FHP and TSS Alerts to Already Created Events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5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Current State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57956" y="1258101"/>
            <a:ext cx="57138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When picking an event to associate an alarm to, the event list presented is difficult to find the correct event.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Current: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Option to show “Nearby Events”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“Nearby” is in the System Settings.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Option to show all events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Include closed and non-lane blocking.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No sort filter applied.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B6C639-C690-4939-8256-B84AA8982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783" y="100012"/>
            <a:ext cx="5095875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6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Potential Changes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6958" y="2027283"/>
            <a:ext cx="54857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Numerical Sort?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Distance Sort?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Grid Layout for filtering?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B6C639-C690-4939-8256-B84AA8982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783" y="100012"/>
            <a:ext cx="5095875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5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2057400" y="1309511"/>
            <a:ext cx="944562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11/05/20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1953851"/>
          </a:xfrm>
        </p:spPr>
        <p:txBody>
          <a:bodyPr>
            <a:normAutofit/>
          </a:bodyPr>
          <a:lstStyle/>
          <a:p>
            <a:r>
              <a:rPr lang="en-US" dirty="0"/>
              <a:t>SG-2997: Visibility/Smoke weather condition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11/05/20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AFE2FC462514EA060B24755137D17" ma:contentTypeVersion="7" ma:contentTypeDescription="Create a new document." ma:contentTypeScope="" ma:versionID="754645b99091a48d90c1e4a74fa3289e">
  <xsd:schema xmlns:xsd="http://www.w3.org/2001/XMLSchema" xmlns:xs="http://www.w3.org/2001/XMLSchema" xmlns:p="http://schemas.microsoft.com/office/2006/metadata/properties" xmlns:ns3="3cf3398b-5f59-4be1-814f-f4e1ac427385" xmlns:ns4="bd3830d1-d878-422e-b620-fcc3906875f3" targetNamespace="http://schemas.microsoft.com/office/2006/metadata/properties" ma:root="true" ma:fieldsID="0e7570fedfac131d587b9ebbc048fb43" ns3:_="" ns4:_="">
    <xsd:import namespace="3cf3398b-5f59-4be1-814f-f4e1ac427385"/>
    <xsd:import namespace="bd3830d1-d878-422e-b620-fcc3906875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3398b-5f59-4be1-814f-f4e1ac427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830d1-d878-422e-b620-fcc390687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ADF031-D500-4F9B-9E4F-67266710B7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3398b-5f59-4be1-814f-f4e1ac427385"/>
    <ds:schemaRef ds:uri="bd3830d1-d878-422e-b620-fcc390687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CED4C6-04C4-412E-8D4C-424756F99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5439F6-1069-41D9-81B4-6D835989F2FE}">
  <ds:schemaRefs>
    <ds:schemaRef ds:uri="http://purl.org/dc/terms/"/>
    <ds:schemaRef ds:uri="http://schemas.openxmlformats.org/package/2006/metadata/core-properties"/>
    <ds:schemaRef ds:uri="bd3830d1-d878-422e-b620-fcc3906875f3"/>
    <ds:schemaRef ds:uri="http://schemas.microsoft.com/office/2006/documentManagement/types"/>
    <ds:schemaRef ds:uri="3cf3398b-5f59-4be1-814f-f4e1ac42738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15505</TotalTime>
  <Words>436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Parallax</vt:lpstr>
      <vt:lpstr>SSUG 11/05/20</vt:lpstr>
      <vt:lpstr>SG-5468: DMS Removal Request </vt:lpstr>
      <vt:lpstr>PowerPoint Presentation</vt:lpstr>
      <vt:lpstr>PowerPoint Presentation</vt:lpstr>
      <vt:lpstr>SG-3232: Associating FHP and TSS Alerts to Already Created Events </vt:lpstr>
      <vt:lpstr>PowerPoint Presentation</vt:lpstr>
      <vt:lpstr>PowerPoint Presentation</vt:lpstr>
      <vt:lpstr>PowerPoint Presentation</vt:lpstr>
      <vt:lpstr>SG-2997: Visibility/Smoke weather condition </vt:lpstr>
      <vt:lpstr>PowerPoint Presentation</vt:lpstr>
      <vt:lpstr>PowerPoint Presentation</vt:lpstr>
      <vt:lpstr>Database-specific changes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Gregory Dudley</cp:lastModifiedBy>
  <cp:revision>683</cp:revision>
  <cp:lastPrinted>2015-01-14T21:03:00Z</cp:lastPrinted>
  <dcterms:created xsi:type="dcterms:W3CDTF">2014-08-07T17:38:39Z</dcterms:created>
  <dcterms:modified xsi:type="dcterms:W3CDTF">2020-11-02T19:59:36Z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0x010100184AFE2FC462514EA060B24755137D17</vt:lpwstr>
  </property>
</Properties>
</file>