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5" r:id="rId2"/>
    <p:sldId id="491" r:id="rId3"/>
    <p:sldId id="505" r:id="rId4"/>
    <p:sldId id="502" r:id="rId5"/>
    <p:sldId id="492" r:id="rId6"/>
    <p:sldId id="503" r:id="rId7"/>
    <p:sldId id="494" r:id="rId8"/>
    <p:sldId id="495" r:id="rId9"/>
    <p:sldId id="504" r:id="rId10"/>
    <p:sldId id="496" r:id="rId11"/>
    <p:sldId id="497" r:id="rId12"/>
    <p:sldId id="498" r:id="rId13"/>
    <p:sldId id="499" r:id="rId14"/>
    <p:sldId id="500" r:id="rId15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385"/>
            <p14:sldId id="491"/>
            <p14:sldId id="505"/>
            <p14:sldId id="502"/>
            <p14:sldId id="492"/>
            <p14:sldId id="503"/>
            <p14:sldId id="494"/>
            <p14:sldId id="495"/>
            <p14:sldId id="504"/>
            <p14:sldId id="496"/>
            <p14:sldId id="497"/>
            <p14:sldId id="498"/>
            <p14:sldId id="499"/>
            <p14:sldId id="5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SSUG 9-10-20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dirty="0"/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7E3B76-4173-4B33-A465-EF4FAD9EB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85438"/>
              </p:ext>
            </p:extLst>
          </p:nvPr>
        </p:nvGraphicFramePr>
        <p:xfrm>
          <a:off x="5894674" y="6334190"/>
          <a:ext cx="494390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648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2741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9/10/20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87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8615005" cy="1098689"/>
          </a:xfrm>
        </p:spPr>
        <p:txBody>
          <a:bodyPr>
            <a:normAutofit/>
          </a:bodyPr>
          <a:lstStyle/>
          <a:p>
            <a:r>
              <a:rPr lang="en-US" sz="3600" dirty="0"/>
              <a:t>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10168221" cy="4813138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Add beat information to Event reports (Chronology, </a:t>
            </a:r>
            <a:r>
              <a:rPr lang="en-US" sz="2800" dirty="0" err="1"/>
              <a:t>etc</a:t>
            </a:r>
            <a:r>
              <a:rPr lang="en-US" sz="2800" dirty="0"/>
              <a:t>).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Add Road Ranger/Beat information to EM sort filters.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983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5229128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897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98231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09/10/20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81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0304" y="1087557"/>
            <a:ext cx="8974068" cy="290871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SG-3488: DMS priority in Response Plan changes all DMS sign messages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41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8615005" cy="1098689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Current Situation and 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10168221" cy="4813138"/>
          </a:xfrm>
        </p:spPr>
        <p:txBody>
          <a:bodyPr>
            <a:normAutofit/>
          </a:bodyPr>
          <a:lstStyle/>
          <a:p>
            <a:r>
              <a:rPr lang="en-US" dirty="0"/>
              <a:t>Previously discussed at the SSUG and wanted to verify functionality before moving forward.</a:t>
            </a:r>
          </a:p>
          <a:p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dirty="0"/>
              <a:t>When a user multi-selects DMS to edit, there are multiple actions they can take.</a:t>
            </a:r>
          </a:p>
          <a:p>
            <a:pPr lvl="2"/>
            <a:r>
              <a:rPr lang="en-US" dirty="0"/>
              <a:t>Clicking on the button to modify the message will sync all messages and priorities of the DMS signs</a:t>
            </a:r>
          </a:p>
          <a:p>
            <a:pPr lvl="2"/>
            <a:r>
              <a:rPr lang="en-US" dirty="0"/>
              <a:t>There will be a context menu icon (right click) which will allow the user to set the priority of the message without effecting other aspects of the message, like the message itself.</a:t>
            </a:r>
          </a:p>
          <a:p>
            <a:pPr lvl="2"/>
            <a:r>
              <a:rPr lang="en-US" dirty="0"/>
              <a:t>There will be a context menu icon (right click) which will allow the user to set the message of the message without effecting other aspects of the message, like the priority.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74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5229128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897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98231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09/10/20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9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7139" y="230819"/>
            <a:ext cx="8974068" cy="279778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Friendly reminder: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sz="3100" dirty="0"/>
              <a:t>Please open a JIRA ticket for all enhancement requests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Christine Shafik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98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7139" y="230819"/>
            <a:ext cx="8974068" cy="279778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SG-3562: TSS Probe Fusion Functionality Questions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5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8615005" cy="1098689"/>
          </a:xfrm>
        </p:spPr>
        <p:txBody>
          <a:bodyPr>
            <a:normAutofit/>
          </a:bodyPr>
          <a:lstStyle/>
          <a:p>
            <a:r>
              <a:rPr lang="en-US" sz="3600" dirty="0"/>
              <a:t>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10168221" cy="4813138"/>
          </a:xfrm>
        </p:spPr>
        <p:txBody>
          <a:bodyPr>
            <a:normAutofit/>
          </a:bodyPr>
          <a:lstStyle/>
          <a:p>
            <a:r>
              <a:rPr lang="en-US" dirty="0"/>
              <a:t>Scenario described in the issue:</a:t>
            </a:r>
          </a:p>
          <a:p>
            <a:pPr lvl="1"/>
            <a:r>
              <a:rPr lang="en-US" dirty="0"/>
              <a:t>Assume detector A is upstream of detector B, forming TSS Link A-B. </a:t>
            </a:r>
          </a:p>
          <a:p>
            <a:pPr lvl="1"/>
            <a:r>
              <a:rPr lang="en-US" dirty="0"/>
              <a:t>A car drives past detector A, stops for something, then loops back and drives past detector A. (2 tag reads on detector A)</a:t>
            </a:r>
          </a:p>
          <a:p>
            <a:pPr lvl="1"/>
            <a:r>
              <a:rPr lang="en-US" dirty="0"/>
              <a:t>The car then drives past detector B.</a:t>
            </a:r>
          </a:p>
          <a:p>
            <a:pPr lvl="1"/>
            <a:r>
              <a:rPr lang="en-US" dirty="0"/>
              <a:t>The system would use the 1</a:t>
            </a:r>
            <a:r>
              <a:rPr lang="en-US" baseline="30000" dirty="0"/>
              <a:t>st</a:t>
            </a:r>
            <a:r>
              <a:rPr lang="en-US" dirty="0"/>
              <a:t> time from detector A and the time from detector B to make a match.</a:t>
            </a:r>
          </a:p>
          <a:p>
            <a:pPr lvl="2"/>
            <a:r>
              <a:rPr lang="en-US" dirty="0"/>
              <a:t>There is currently no minimum speed parameter to filter out the tag read</a:t>
            </a:r>
          </a:p>
          <a:p>
            <a:r>
              <a:rPr lang="en-US" dirty="0" err="1"/>
              <a:t>SwRI</a:t>
            </a:r>
            <a:r>
              <a:rPr lang="en-US" dirty="0"/>
              <a:t> was tasked to see if this behavior was occurring.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36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8615005" cy="1098689"/>
          </a:xfrm>
        </p:spPr>
        <p:txBody>
          <a:bodyPr>
            <a:normAutofit/>
          </a:bodyPr>
          <a:lstStyle/>
          <a:p>
            <a:r>
              <a:rPr lang="en-US" sz="3600" dirty="0"/>
              <a:t>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10168221" cy="4813138"/>
          </a:xfrm>
        </p:spPr>
        <p:txBody>
          <a:bodyPr>
            <a:normAutofit/>
          </a:bodyPr>
          <a:lstStyle/>
          <a:p>
            <a:r>
              <a:rPr lang="en-US" dirty="0"/>
              <a:t>After analyzing the data, it appears the case described is occurring. Looking at the data, we found many cases where there were duplicate tag reads at detector A followed by a tag read at detector B and the match was made between the earliest read at A and B. Based on the range of time between successive reads between A ranging from seconds to hours, this could have a very negative impact on the speeds produced.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22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8615005" cy="1098689"/>
          </a:xfrm>
        </p:spPr>
        <p:txBody>
          <a:bodyPr>
            <a:normAutofit/>
          </a:bodyPr>
          <a:lstStyle/>
          <a:p>
            <a:r>
              <a:rPr lang="en-US" sz="3600" dirty="0"/>
              <a:t>Potential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10168221" cy="4813138"/>
          </a:xfrm>
        </p:spPr>
        <p:txBody>
          <a:bodyPr>
            <a:normAutofit/>
          </a:bodyPr>
          <a:lstStyle/>
          <a:p>
            <a:r>
              <a:rPr lang="en-US" dirty="0"/>
              <a:t>Allow the link to have a “minimum” speed setting.</a:t>
            </a:r>
          </a:p>
          <a:p>
            <a:pPr lvl="1"/>
            <a:r>
              <a:rPr lang="en-US" dirty="0"/>
              <a:t>This could lead to other issues as some speed, while extremely low, could still be valid.</a:t>
            </a:r>
          </a:p>
          <a:p>
            <a:pPr lvl="1"/>
            <a:endParaRPr lang="en-US" dirty="0"/>
          </a:p>
          <a:p>
            <a:r>
              <a:rPr lang="en-US" dirty="0"/>
              <a:t>Change the algorithm to match the newest timestamp for a tag if there are duplicate tags on a detector.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04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563017"/>
              </p:ext>
            </p:extLst>
          </p:nvPr>
        </p:nvGraphicFramePr>
        <p:xfrm>
          <a:off x="5483613" y="6492875"/>
          <a:ext cx="5229128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897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98231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09/10/20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72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0304" y="1087557"/>
            <a:ext cx="8974068" cy="290871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SG-3925: Add assigned Beat to Road Ranger information in Event Reports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62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8615005" cy="1098689"/>
          </a:xfrm>
        </p:spPr>
        <p:txBody>
          <a:bodyPr>
            <a:normAutofit/>
          </a:bodyPr>
          <a:lstStyle/>
          <a:p>
            <a:r>
              <a:rPr lang="en-US" sz="3600" dirty="0"/>
              <a:t>Current Situation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10168221" cy="4813138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Currently, vehicle is reported, but not the beat the Road Ranger was currently assigned to when the event occurred.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Can currently choose the responding agency, but can't filter that by Beat or specific vehicle.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06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14873</TotalTime>
  <Words>577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Parallax</vt:lpstr>
      <vt:lpstr>SSUG 9-10-20</vt:lpstr>
      <vt:lpstr>Friendly reminder:   Please open a JIRA ticket for all enhancement requests</vt:lpstr>
      <vt:lpstr>SG-3562: TSS Probe Fusion Functionality Questions </vt:lpstr>
      <vt:lpstr>Current Situation</vt:lpstr>
      <vt:lpstr>Current Situation</vt:lpstr>
      <vt:lpstr>Potential Solutions</vt:lpstr>
      <vt:lpstr>PowerPoint Presentation</vt:lpstr>
      <vt:lpstr>SG-3925: Add assigned Beat to Road Ranger information in Event Reports </vt:lpstr>
      <vt:lpstr>Current Situation </vt:lpstr>
      <vt:lpstr>Proposed Enhancement</vt:lpstr>
      <vt:lpstr>PowerPoint Presentation</vt:lpstr>
      <vt:lpstr>SG-3488: DMS priority in Response Plan changes all DMS sign messages </vt:lpstr>
      <vt:lpstr>Current Situation and Proposed Enhancement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Brenda Murphy</cp:lastModifiedBy>
  <cp:revision>658</cp:revision>
  <cp:lastPrinted>2015-01-14T21:03:00Z</cp:lastPrinted>
  <dcterms:created xsi:type="dcterms:W3CDTF">2014-08-07T17:38:39Z</dcterms:created>
  <dcterms:modified xsi:type="dcterms:W3CDTF">2020-09-10T17:00:27Z</dcterms:modified>
</cp:coreProperties>
</file>