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5" r:id="rId2"/>
    <p:sldId id="482" r:id="rId3"/>
    <p:sldId id="483" r:id="rId4"/>
    <p:sldId id="486" r:id="rId5"/>
    <p:sldId id="485" r:id="rId6"/>
    <p:sldId id="491" r:id="rId7"/>
    <p:sldId id="492" r:id="rId8"/>
    <p:sldId id="493" r:id="rId9"/>
    <p:sldId id="494" r:id="rId10"/>
    <p:sldId id="495" r:id="rId11"/>
    <p:sldId id="496" r:id="rId12"/>
    <p:sldId id="498" r:id="rId13"/>
    <p:sldId id="487" r:id="rId14"/>
    <p:sldId id="488" r:id="rId15"/>
    <p:sldId id="489" r:id="rId16"/>
    <p:sldId id="490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82"/>
            <p14:sldId id="483"/>
            <p14:sldId id="486"/>
            <p14:sldId id="485"/>
            <p14:sldId id="491"/>
            <p14:sldId id="492"/>
            <p14:sldId id="493"/>
            <p14:sldId id="494"/>
            <p14:sldId id="495"/>
            <p14:sldId id="496"/>
            <p14:sldId id="498"/>
            <p14:sldId id="487"/>
            <p14:sldId id="488"/>
            <p14:sldId id="489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7-30-20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29291"/>
              </p:ext>
            </p:extLst>
          </p:nvPr>
        </p:nvGraphicFramePr>
        <p:xfrm>
          <a:off x="5894674" y="6334190"/>
          <a:ext cx="494390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48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2741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7/30/20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1494" y="1087557"/>
            <a:ext cx="9572878" cy="290871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SG-5170 - Ability to filter Roadway in WAZE Alert (White/Black List per District)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5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7" y="162844"/>
            <a:ext cx="8962962" cy="1098689"/>
          </a:xfrm>
        </p:spPr>
        <p:txBody>
          <a:bodyPr/>
          <a:lstStyle/>
          <a:p>
            <a:r>
              <a:rPr lang="en-US" dirty="0"/>
              <a:t>Current Situation and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The Waze process running at the TERL allows districts to whitelist the roadways where they would like to see alerts generated.</a:t>
            </a:r>
          </a:p>
          <a:p>
            <a:r>
              <a:rPr lang="en-US" dirty="0"/>
              <a:t>The system does not allow districts to pick which roadways where they DO NOT want to see alerts generated.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dirty="0"/>
              <a:t>Allow a blacklist of roadways so certain roadways can be filtered out.</a:t>
            </a:r>
          </a:p>
          <a:p>
            <a:pPr lvl="1"/>
            <a:r>
              <a:rPr lang="en-US" dirty="0"/>
              <a:t>Districts would get to choose between a whitelist or a blacklist, but not both.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9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07/30/20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23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2280" y="1380069"/>
            <a:ext cx="8840743" cy="2908710"/>
          </a:xfrm>
        </p:spPr>
        <p:txBody>
          <a:bodyPr>
            <a:noAutofit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SG-5321, SG-5337, SG-5338 – DMS issues in 7.2 with fonts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8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Older signs with “NTCIP” support do not respond to the font queries/commands as expected</a:t>
            </a:r>
          </a:p>
          <a:p>
            <a:endParaRPr lang="en-US" dirty="0"/>
          </a:p>
          <a:p>
            <a:r>
              <a:rPr lang="en-US" dirty="0"/>
              <a:t>Issues have been identified with </a:t>
            </a:r>
            <a:r>
              <a:rPr lang="en-US" dirty="0" err="1"/>
              <a:t>MarkIV</a:t>
            </a:r>
            <a:r>
              <a:rPr lang="en-US" dirty="0"/>
              <a:t>, Adaptive, and ADDCO signs</a:t>
            </a:r>
          </a:p>
          <a:p>
            <a:endParaRPr lang="en-US" dirty="0"/>
          </a:p>
          <a:p>
            <a:r>
              <a:rPr lang="en-US" dirty="0"/>
              <a:t>As designed, the system requires NTCIP controllers to respond to these in order to work with SunGuide.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5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9314754" cy="4813138"/>
          </a:xfrm>
        </p:spPr>
        <p:txBody>
          <a:bodyPr>
            <a:normAutofit/>
          </a:bodyPr>
          <a:lstStyle/>
          <a:p>
            <a:r>
              <a:rPr lang="en-US" dirty="0"/>
              <a:t>Add checkbox to DMS to “opt out” of the font functionality</a:t>
            </a:r>
          </a:p>
          <a:p>
            <a:endParaRPr lang="en-US" dirty="0"/>
          </a:p>
          <a:p>
            <a:r>
              <a:rPr lang="en-US" dirty="0"/>
              <a:t>Would revert back to using user-defined fonts and the sign would always use the default font assigned on the controller</a:t>
            </a:r>
          </a:p>
          <a:p>
            <a:endParaRPr lang="en-US" dirty="0"/>
          </a:p>
          <a:p>
            <a:r>
              <a:rPr lang="en-US" dirty="0"/>
              <a:t>Ability to set fonts would be restricted on these signs when editing, even though they are NTCIP.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50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07/30/20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6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204893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SG-3203 - </a:t>
            </a:r>
            <a:r>
              <a:rPr lang="en-US" dirty="0" err="1"/>
              <a:t>Microcom</a:t>
            </a:r>
            <a:r>
              <a:rPr lang="en-US" dirty="0"/>
              <a:t> sensors for weather feeds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Dunthorn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5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3307609" cy="4813138"/>
          </a:xfrm>
        </p:spPr>
        <p:txBody>
          <a:bodyPr>
            <a:normAutofit/>
          </a:bodyPr>
          <a:lstStyle/>
          <a:p>
            <a:r>
              <a:rPr lang="en-US" dirty="0"/>
              <a:t>Weather sensor information available on ITS WAN</a:t>
            </a:r>
          </a:p>
          <a:p>
            <a:r>
              <a:rPr lang="en-US" dirty="0"/>
              <a:t>97 wind stations in D2, D3, and D6</a:t>
            </a:r>
          </a:p>
          <a:p>
            <a:r>
              <a:rPr lang="en-US" dirty="0"/>
              <a:t>Data can be viewed on web page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1C184-072F-4E40-A8D6-2408C519E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030" y="2044817"/>
            <a:ext cx="5724660" cy="395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4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9314754" cy="4813138"/>
          </a:xfrm>
        </p:spPr>
        <p:txBody>
          <a:bodyPr>
            <a:normAutofit/>
          </a:bodyPr>
          <a:lstStyle/>
          <a:p>
            <a:r>
              <a:rPr lang="en-US" dirty="0"/>
              <a:t>RWIS stations that report wind speed only?</a:t>
            </a:r>
          </a:p>
          <a:p>
            <a:pPr lvl="1"/>
            <a:r>
              <a:rPr lang="en-US" dirty="0"/>
              <a:t>Existing RWIS alarm functionality would work</a:t>
            </a:r>
          </a:p>
          <a:p>
            <a:r>
              <a:rPr lang="en-US" dirty="0"/>
              <a:t>Water level stations also available (Suwanee and Santa Fe Rivers only) – any interest?</a:t>
            </a:r>
          </a:p>
          <a:p>
            <a:r>
              <a:rPr lang="en-US" dirty="0"/>
              <a:t>Synchronize inventory with </a:t>
            </a:r>
            <a:r>
              <a:rPr lang="en-US" dirty="0" err="1"/>
              <a:t>Microcom</a:t>
            </a:r>
            <a:r>
              <a:rPr lang="en-US" dirty="0"/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2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538222"/>
              </p:ext>
            </p:extLst>
          </p:nvPr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07/30/20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8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1494" y="1087557"/>
            <a:ext cx="9572878" cy="290871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SG-3331 - Video on desktop CPU usage threshold is unreliable and does not reset once triggered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8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168221" cy="4813138"/>
          </a:xfrm>
        </p:spPr>
        <p:txBody>
          <a:bodyPr>
            <a:normAutofit/>
          </a:bodyPr>
          <a:lstStyle/>
          <a:p>
            <a:r>
              <a:rPr lang="en-US" dirty="0"/>
              <a:t>CPU usage “Warning” is not as helpful as it could be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Currently, the CPU usage is sampled and averaged over a minute (to avoid the temporary spikes).</a:t>
            </a:r>
          </a:p>
          <a:p>
            <a:pPr lvl="1"/>
            <a:r>
              <a:rPr lang="en-US" dirty="0"/>
              <a:t>If VOD closed, then immediately opened, sampling does not reset. Still averaging over the last minute which can lead operators to think it didn’t clear.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2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9314754" cy="4813138"/>
          </a:xfrm>
        </p:spPr>
        <p:txBody>
          <a:bodyPr>
            <a:normAutofit/>
          </a:bodyPr>
          <a:lstStyle/>
          <a:p>
            <a:r>
              <a:rPr lang="en-US" dirty="0"/>
              <a:t>Instead of popping up, the alert could be embedded into the dialog as a warning, but not steal focus</a:t>
            </a:r>
          </a:p>
          <a:p>
            <a:endParaRPr lang="en-US" dirty="0"/>
          </a:p>
          <a:p>
            <a:r>
              <a:rPr lang="en-US" dirty="0"/>
              <a:t>Any suggestions on changing the threshold for showing an alert?</a:t>
            </a:r>
          </a:p>
          <a:p>
            <a:pPr lvl="1"/>
            <a:r>
              <a:rPr lang="en-US" dirty="0"/>
              <a:t>Currently, alert is based on 80% CPU averaged over 1 minute.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07/30/20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5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07/30/20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72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14731</TotalTime>
  <Words>512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Parallax</vt:lpstr>
      <vt:lpstr>SSUG 7-30-20</vt:lpstr>
      <vt:lpstr>SG-3203 - Microcom sensors for weather feeds</vt:lpstr>
      <vt:lpstr>Current Situation</vt:lpstr>
      <vt:lpstr>Proposed Enhancement</vt:lpstr>
      <vt:lpstr>PowerPoint Presentation</vt:lpstr>
      <vt:lpstr>SG-3331 - Video on desktop CPU usage threshold is unreliable and does not reset once triggered </vt:lpstr>
      <vt:lpstr>Current Situation</vt:lpstr>
      <vt:lpstr>Proposed Enhancement</vt:lpstr>
      <vt:lpstr>PowerPoint Presentation</vt:lpstr>
      <vt:lpstr>SG-5170 - Ability to filter Roadway in WAZE Alert (White/Black List per District) </vt:lpstr>
      <vt:lpstr>Current Situation and Proposed Solution</vt:lpstr>
      <vt:lpstr>PowerPoint Presentation</vt:lpstr>
      <vt:lpstr> SG-5321, SG-5337, SG-5338 – DMS issues in 7.2 with fonts</vt:lpstr>
      <vt:lpstr>Current Situation</vt:lpstr>
      <vt:lpstr>Proposed Enhancement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Brenda Murphy</cp:lastModifiedBy>
  <cp:revision>643</cp:revision>
  <cp:lastPrinted>2015-01-14T21:03:00Z</cp:lastPrinted>
  <dcterms:created xsi:type="dcterms:W3CDTF">2014-08-07T17:38:39Z</dcterms:created>
  <dcterms:modified xsi:type="dcterms:W3CDTF">2020-07-30T19:33:29Z</dcterms:modified>
</cp:coreProperties>
</file>