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102475" cy="9388475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C8397B-A180-487E-B396-C4E96DF7C657}" v="46" dt="2023-11-08T21:04:01.0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Nutt, Carl" userId="23adf142-130f-4724-af3a-0468f955c490" providerId="ADAL" clId="{56C8397B-A180-487E-B396-C4E96DF7C657}"/>
    <pc:docChg chg="undo custSel modSld replTag">
      <pc:chgData name="McNutt, Carl" userId="23adf142-130f-4724-af3a-0468f955c490" providerId="ADAL" clId="{56C8397B-A180-487E-B396-C4E96DF7C657}" dt="2023-11-08T21:04:04.141" v="1275" actId="1076"/>
      <pc:docMkLst>
        <pc:docMk/>
      </pc:docMkLst>
      <pc:sldChg chg="addSp delSp modSp mod">
        <pc:chgData name="McNutt, Carl" userId="23adf142-130f-4724-af3a-0468f955c490" providerId="ADAL" clId="{56C8397B-A180-487E-B396-C4E96DF7C657}" dt="2023-11-08T21:04:04.141" v="1275" actId="1076"/>
        <pc:sldMkLst>
          <pc:docMk/>
          <pc:sldMk cId="3845935805" sldId="256"/>
        </pc:sldMkLst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2" creationId="{318565E6-8843-1EB2-FBDD-7DC1C9945DC5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3" creationId="{389D6A86-BCD3-00E4-F27C-A73A83FB31FA}"/>
          </ac:spMkLst>
        </pc:spChg>
        <pc:spChg chg="add mod or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4" creationId="{41EE7584-F8AA-8A77-FF65-0A532B91E282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5" creationId="{CFFE9222-E332-2293-E04E-935A23B67900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6" creationId="{D6DC37D9-4FD3-CB4C-2F0E-46D66B2824C4}"/>
          </ac:spMkLst>
        </pc:spChg>
        <pc:spChg chg="add del">
          <ac:chgData name="McNutt, Carl" userId="23adf142-130f-4724-af3a-0468f955c490" providerId="ADAL" clId="{56C8397B-A180-487E-B396-C4E96DF7C657}" dt="2023-11-01T13:03:30.385" v="1110" actId="478"/>
          <ac:spMkLst>
            <pc:docMk/>
            <pc:sldMk cId="3845935805" sldId="256"/>
            <ac:spMk id="8" creationId="{546CB0AB-3751-73D3-034F-C0A363935A67}"/>
          </ac:spMkLst>
        </pc:spChg>
        <pc:spChg chg="add mod">
          <ac:chgData name="McNutt, Carl" userId="23adf142-130f-4724-af3a-0468f955c490" providerId="ADAL" clId="{56C8397B-A180-487E-B396-C4E96DF7C657}" dt="2023-11-08T21:04:04.141" v="1275" actId="1076"/>
          <ac:spMkLst>
            <pc:docMk/>
            <pc:sldMk cId="3845935805" sldId="256"/>
            <ac:spMk id="8" creationId="{EDF910D8-4D8B-C549-EF8D-DC2AF1059FD1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9" creationId="{608AE568-2B6A-2835-CB73-CB467E049BF2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10" creationId="{1734BF88-A8CF-C50B-4887-28503789239E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11" creationId="{0AF78461-E5B2-E2EF-30D2-AAED11977B2D}"/>
          </ac:spMkLst>
        </pc:spChg>
        <pc:spChg chg="add mod">
          <ac:chgData name="McNutt, Carl" userId="23adf142-130f-4724-af3a-0468f955c490" providerId="ADAL" clId="{56C8397B-A180-487E-B396-C4E96DF7C657}" dt="2023-11-01T13:12:12.464" v="1261" actId="164"/>
          <ac:spMkLst>
            <pc:docMk/>
            <pc:sldMk cId="3845935805" sldId="256"/>
            <ac:spMk id="12" creationId="{9C17ABF4-F2DE-8A4E-1DFD-C2ECC187D75E}"/>
          </ac:spMkLst>
        </pc:spChg>
        <pc:spChg chg="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15" creationId="{A62DB6EC-A253-E177-10F4-23604F55DDA5}"/>
          </ac:spMkLst>
        </pc:spChg>
        <pc:spChg chg="mod">
          <ac:chgData name="McNutt, Carl" userId="23adf142-130f-4724-af3a-0468f955c490" providerId="ADAL" clId="{56C8397B-A180-487E-B396-C4E96DF7C657}" dt="2023-10-31T18:59:42.674" v="1039" actId="207"/>
          <ac:spMkLst>
            <pc:docMk/>
            <pc:sldMk cId="3845935805" sldId="256"/>
            <ac:spMk id="17" creationId="{1E120EE1-715E-F352-4CB1-5B4B824A525E}"/>
          </ac:spMkLst>
        </pc:spChg>
        <pc:spChg chg="mod">
          <ac:chgData name="McNutt, Carl" userId="23adf142-130f-4724-af3a-0468f955c490" providerId="ADAL" clId="{56C8397B-A180-487E-B396-C4E96DF7C657}" dt="2023-10-31T19:02:23.551" v="1054" actId="207"/>
          <ac:spMkLst>
            <pc:docMk/>
            <pc:sldMk cId="3845935805" sldId="256"/>
            <ac:spMk id="18" creationId="{4D1C66AE-D52A-500D-3074-DDF672F9E9B8}"/>
          </ac:spMkLst>
        </pc:spChg>
        <pc:spChg chg="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19" creationId="{34BCDEF8-C7BC-F123-B80D-9F283005B982}"/>
          </ac:spMkLst>
        </pc:spChg>
        <pc:spChg chg="mod">
          <ac:chgData name="McNutt, Carl" userId="23adf142-130f-4724-af3a-0468f955c490" providerId="ADAL" clId="{56C8397B-A180-487E-B396-C4E96DF7C657}" dt="2023-10-31T19:02:14.942" v="1052" actId="207"/>
          <ac:spMkLst>
            <pc:docMk/>
            <pc:sldMk cId="3845935805" sldId="256"/>
            <ac:spMk id="20" creationId="{0D0ED1C8-42A8-6B96-E1A1-C7611F97099E}"/>
          </ac:spMkLst>
        </pc:spChg>
        <pc:spChg chg="mod">
          <ac:chgData name="McNutt, Carl" userId="23adf142-130f-4724-af3a-0468f955c490" providerId="ADAL" clId="{56C8397B-A180-487E-B396-C4E96DF7C657}" dt="2023-10-31T19:02:17.858" v="1053" actId="207"/>
          <ac:spMkLst>
            <pc:docMk/>
            <pc:sldMk cId="3845935805" sldId="256"/>
            <ac:spMk id="21" creationId="{5592C670-A435-6873-2DAF-40A0D69C4E8B}"/>
          </ac:spMkLst>
        </pc:spChg>
        <pc:spChg chg="mod">
          <ac:chgData name="McNutt, Carl" userId="23adf142-130f-4724-af3a-0468f955c490" providerId="ADAL" clId="{56C8397B-A180-487E-B396-C4E96DF7C657}" dt="2023-10-31T19:03:15.981" v="1061" actId="207"/>
          <ac:spMkLst>
            <pc:docMk/>
            <pc:sldMk cId="3845935805" sldId="256"/>
            <ac:spMk id="22" creationId="{7B269E31-008A-ACB5-A202-5A2CE16A4513}"/>
          </ac:spMkLst>
        </pc:spChg>
        <pc:spChg chg="mod">
          <ac:chgData name="McNutt, Carl" userId="23adf142-130f-4724-af3a-0468f955c490" providerId="ADAL" clId="{56C8397B-A180-487E-B396-C4E96DF7C657}" dt="2023-10-31T19:03:19.199" v="1062" actId="207"/>
          <ac:spMkLst>
            <pc:docMk/>
            <pc:sldMk cId="3845935805" sldId="256"/>
            <ac:spMk id="23" creationId="{FD2735BE-D1F0-41A7-4272-C7ABADC6A213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24" creationId="{71EA6849-921A-5A95-B775-045718BB8BCF}"/>
          </ac:spMkLst>
        </pc:spChg>
        <pc:spChg chg="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26" creationId="{85E88DB5-2141-27CC-7B73-63C60037EA59}"/>
          </ac:spMkLst>
        </pc:spChg>
        <pc:spChg chg="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28" creationId="{BD34F652-7CDB-B8F6-2FC9-8633A6E42AFA}"/>
          </ac:spMkLst>
        </pc:spChg>
        <pc:spChg chg="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30" creationId="{C2C2032D-F368-DFFC-CB07-30334BE003D6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1" creationId="{5555EB12-C9CA-645F-01B8-475895442804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2" creationId="{2C691A2E-6E88-B9C4-8270-58A6EA28439F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3" creationId="{DD5E5D35-F9FF-4EC5-49CD-C32D2D8AFAF8}"/>
          </ac:spMkLst>
        </pc:spChg>
        <pc:spChg chg="del mod">
          <ac:chgData name="McNutt, Carl" userId="23adf142-130f-4724-af3a-0468f955c490" providerId="ADAL" clId="{56C8397B-A180-487E-B396-C4E96DF7C657}" dt="2023-10-31T18:58:49.494" v="1037" actId="478"/>
          <ac:spMkLst>
            <pc:docMk/>
            <pc:sldMk cId="3845935805" sldId="256"/>
            <ac:spMk id="34" creationId="{78A7DF25-34F3-01B7-1DBD-47BD116A2C7D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6" creationId="{4029A1BE-A0FA-FF47-E612-D89A1D1479DD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7" creationId="{0904B340-6B4A-9A67-2608-2F8154199E02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8" creationId="{D644D975-0E48-C70E-9B20-E4480A42C77B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39" creationId="{B60EA993-E3DF-2105-A503-C349CCCC8A1F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40" creationId="{7E648E2B-6FA1-C080-E578-D8CBBB267479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41" creationId="{858D224A-BC58-9CC7-5875-0F1D83976175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42" creationId="{76592A97-384D-0FDD-212C-08C5714DA5C7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43" creationId="{21662071-F21A-968D-2B98-A5AEA424EB1B}"/>
          </ac:spMkLst>
        </pc:spChg>
        <pc:spChg chg="mod">
          <ac:chgData name="McNutt, Carl" userId="23adf142-130f-4724-af3a-0468f955c490" providerId="ADAL" clId="{56C8397B-A180-487E-B396-C4E96DF7C657}" dt="2023-10-31T19:03:53.567" v="1065" actId="207"/>
          <ac:spMkLst>
            <pc:docMk/>
            <pc:sldMk cId="3845935805" sldId="256"/>
            <ac:spMk id="44" creationId="{A5646C34-5323-7D8F-CA00-D147432DA011}"/>
          </ac:spMkLst>
        </pc:spChg>
        <pc:spChg chg="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46" creationId="{B0E73A63-709A-719F-BEDB-32468BA988E0}"/>
          </ac:spMkLst>
        </pc:spChg>
        <pc:spChg chg="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48" creationId="{6443B848-39E3-52F3-645D-9127504F1334}"/>
          </ac:spMkLst>
        </pc:spChg>
        <pc:spChg chg="mod">
          <ac:chgData name="McNutt, Carl" userId="23adf142-130f-4724-af3a-0468f955c490" providerId="ADAL" clId="{56C8397B-A180-487E-B396-C4E96DF7C657}" dt="2023-10-31T18:15:06.331" v="264" actId="14100"/>
          <ac:spMkLst>
            <pc:docMk/>
            <pc:sldMk cId="3845935805" sldId="256"/>
            <ac:spMk id="50" creationId="{DA196CFA-5414-BDB3-4063-D670ACD65824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51" creationId="{90ECBA20-5606-E942-394E-1858CBE3C641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52" creationId="{5843207F-0841-BB78-03B2-A91BDCA2A825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54" creationId="{B05E03CC-CD66-8B84-3F89-6402BD716A92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55" creationId="{E41887E4-0DB1-382B-EC2F-A3940F20F44C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58" creationId="{CE420617-EFF4-0419-D9EC-E4D6421E9C5A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59" creationId="{F64FFD72-981D-70E3-9617-2DFC126340AA}"/>
          </ac:spMkLst>
        </pc:spChg>
        <pc:spChg chg="add del mod">
          <ac:chgData name="McNutt, Carl" userId="23adf142-130f-4724-af3a-0468f955c490" providerId="ADAL" clId="{56C8397B-A180-487E-B396-C4E96DF7C657}" dt="2023-10-31T18:22:50.260" v="370" actId="478"/>
          <ac:spMkLst>
            <pc:docMk/>
            <pc:sldMk cId="3845935805" sldId="256"/>
            <ac:spMk id="60" creationId="{D67CC042-DF04-9FD2-2844-4A4F2263762A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61" creationId="{153ABCA1-303E-78C5-DC98-7F3A55F00498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63" creationId="{1ABF33B8-8454-344B-2285-4FEBEEF6538F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64" creationId="{973D4447-3A7F-F8E6-8114-DC7DC2ACB921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66" creationId="{C5BB9478-B093-CC1C-6231-A9DDA6A07321}"/>
          </ac:spMkLst>
        </pc:spChg>
        <pc:spChg chg="add del mod">
          <ac:chgData name="McNutt, Carl" userId="23adf142-130f-4724-af3a-0468f955c490" providerId="ADAL" clId="{56C8397B-A180-487E-B396-C4E96DF7C657}" dt="2023-10-31T18:58:45.191" v="1036" actId="478"/>
          <ac:spMkLst>
            <pc:docMk/>
            <pc:sldMk cId="3845935805" sldId="256"/>
            <ac:spMk id="67" creationId="{83BFC3E7-3A3C-561B-DF40-74CBC80FD704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69" creationId="{602FF99D-7AC9-9436-00CD-39B02658CE71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70" creationId="{7E7EC703-4012-73C0-419C-A7B0DE54A3A2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72" creationId="{7230833B-64D8-0A22-B7C2-9AA922092323}"/>
          </ac:spMkLst>
        </pc:spChg>
        <pc:spChg chg="add del mod ord">
          <ac:chgData name="McNutt, Carl" userId="23adf142-130f-4724-af3a-0468f955c490" providerId="ADAL" clId="{56C8397B-A180-487E-B396-C4E96DF7C657}" dt="2023-10-31T18:36:00.260" v="418" actId="478"/>
          <ac:spMkLst>
            <pc:docMk/>
            <pc:sldMk cId="3845935805" sldId="256"/>
            <ac:spMk id="73" creationId="{A46F7EB3-721D-00DF-47BF-EAAEEDA5CCEF}"/>
          </ac:spMkLst>
        </pc:spChg>
        <pc:spChg chg="add del">
          <ac:chgData name="McNutt, Carl" userId="23adf142-130f-4724-af3a-0468f955c490" providerId="ADAL" clId="{56C8397B-A180-487E-B396-C4E96DF7C657}" dt="2023-10-31T18:36:13.636" v="420" actId="478"/>
          <ac:spMkLst>
            <pc:docMk/>
            <pc:sldMk cId="3845935805" sldId="256"/>
            <ac:spMk id="74" creationId="{A458F7FE-364B-7B85-3DC8-CE8962B06BEA}"/>
          </ac:spMkLst>
        </pc:spChg>
        <pc:spChg chg="add mod">
          <ac:chgData name="McNutt, Carl" userId="23adf142-130f-4724-af3a-0468f955c490" providerId="ADAL" clId="{56C8397B-A180-487E-B396-C4E96DF7C657}" dt="2023-10-31T19:05:30.522" v="1078" actId="1076"/>
          <ac:spMkLst>
            <pc:docMk/>
            <pc:sldMk cId="3845935805" sldId="256"/>
            <ac:spMk id="75" creationId="{D92DC263-0E33-00DB-6F95-A8218850BC55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82" creationId="{F9BBB19D-FA07-B2EC-D6E1-B4D075A9983C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83" creationId="{75FC296D-3A7C-D358-B0AA-0B1A2927BE51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85" creationId="{88CD17C5-54B7-8A82-89AA-11F0064F471B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86" creationId="{A1F2B2FB-A2D8-E1EE-A2A8-7A8BF0F20CAF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87" creationId="{56BA313A-2B67-F90F-EB80-AAE808AE4B90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88" creationId="{67E568B3-40D7-B009-2E65-42CFC7E62FE7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89" creationId="{20C79ED3-7C5F-996A-5BB1-CBF065374763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90" creationId="{09AD26F8-6FAB-E7AB-EC1A-BB8967AE15BE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91" creationId="{981A55C4-88D5-CFFD-4515-7922A4438B3D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92" creationId="{5C7A4F8D-625A-4114-09D2-20E11E58F887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93" creationId="{F1ED76B5-A897-04B4-0076-47E1AA945FFB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94" creationId="{1288AF2D-303A-FEE4-452A-639C1CACEDF1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95" creationId="{D64344ED-A9B9-4584-C8F3-7A419ABB713D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97" creationId="{DFC86824-468A-0582-AA7A-A423E5AF2326}"/>
          </ac:spMkLst>
        </pc:spChg>
        <pc:spChg chg="add mod">
          <ac:chgData name="McNutt, Carl" userId="23adf142-130f-4724-af3a-0468f955c490" providerId="ADAL" clId="{56C8397B-A180-487E-B396-C4E96DF7C657}" dt="2023-10-31T18:51:37.564" v="900" actId="255"/>
          <ac:spMkLst>
            <pc:docMk/>
            <pc:sldMk cId="3845935805" sldId="256"/>
            <ac:spMk id="99" creationId="{5F292A24-FA06-A256-113D-549B43640CCD}"/>
          </ac:spMkLst>
        </pc:spChg>
        <pc:spChg chg="add mod">
          <ac:chgData name="McNutt, Carl" userId="23adf142-130f-4724-af3a-0468f955c490" providerId="ADAL" clId="{56C8397B-A180-487E-B396-C4E96DF7C657}" dt="2023-10-31T19:04:13.172" v="1067" actId="207"/>
          <ac:spMkLst>
            <pc:docMk/>
            <pc:sldMk cId="3845935805" sldId="256"/>
            <ac:spMk id="103" creationId="{F0C40226-37A8-7B08-9473-923D9D62DF7E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108" creationId="{C59BBE5F-39AE-BEBC-93F2-A51532AAC3A9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109" creationId="{1CEC9268-DF1E-DF85-1992-CD5111157175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112" creationId="{024E0007-A2A4-7657-8FC3-9DFDD8F3A309}"/>
          </ac:spMkLst>
        </pc:spChg>
        <pc:spChg chg="add mod">
          <ac:chgData name="McNutt, Carl" userId="23adf142-130f-4724-af3a-0468f955c490" providerId="ADAL" clId="{56C8397B-A180-487E-B396-C4E96DF7C657}" dt="2023-10-31T18:57:36.128" v="1032" actId="1076"/>
          <ac:spMkLst>
            <pc:docMk/>
            <pc:sldMk cId="3845935805" sldId="256"/>
            <ac:spMk id="114" creationId="{FE30E635-9166-B1B9-092C-5E095B91AFE6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115" creationId="{360CEA3C-69D2-D980-F270-2C20743D487E}"/>
          </ac:spMkLst>
        </pc:spChg>
        <pc:spChg chg="add mod">
          <ac:chgData name="McNutt, Carl" userId="23adf142-130f-4724-af3a-0468f955c490" providerId="ADAL" clId="{56C8397B-A180-487E-B396-C4E96DF7C657}" dt="2023-10-31T19:04:06.167" v="1066" actId="207"/>
          <ac:spMkLst>
            <pc:docMk/>
            <pc:sldMk cId="3845935805" sldId="256"/>
            <ac:spMk id="116" creationId="{7EC6B685-A46B-23EB-5924-E96D45AFC13E}"/>
          </ac:spMkLst>
        </pc:spChg>
        <pc:spChg chg="add mod">
          <ac:chgData name="McNutt, Carl" userId="23adf142-130f-4724-af3a-0468f955c490" providerId="ADAL" clId="{56C8397B-A180-487E-B396-C4E96DF7C657}" dt="2023-10-31T19:05:38.574" v="1079" actId="1076"/>
          <ac:spMkLst>
            <pc:docMk/>
            <pc:sldMk cId="3845935805" sldId="256"/>
            <ac:spMk id="117" creationId="{DBF79071-58B7-C28E-2EEE-CF55D1591439}"/>
          </ac:spMkLst>
        </pc:spChg>
        <pc:spChg chg="add mod">
          <ac:chgData name="McNutt, Carl" userId="23adf142-130f-4724-af3a-0468f955c490" providerId="ADAL" clId="{56C8397B-A180-487E-B396-C4E96DF7C657}" dt="2023-10-31T19:05:38.574" v="1079" actId="1076"/>
          <ac:spMkLst>
            <pc:docMk/>
            <pc:sldMk cId="3845935805" sldId="256"/>
            <ac:spMk id="118" creationId="{54F32910-23B5-A8E9-D2BE-CDE756D6E35A}"/>
          </ac:spMkLst>
        </pc:spChg>
        <pc:grpChg chg="add mod">
          <ac:chgData name="McNutt, Carl" userId="23adf142-130f-4724-af3a-0468f955c490" providerId="ADAL" clId="{56C8397B-A180-487E-B396-C4E96DF7C657}" dt="2023-11-01T13:12:22.024" v="1262" actId="1076"/>
          <ac:grpSpMkLst>
            <pc:docMk/>
            <pc:sldMk cId="3845935805" sldId="256"/>
            <ac:grpSpMk id="13" creationId="{DB8E69E0-4826-5051-A217-07908EC77DAF}"/>
          </ac:grpSpMkLst>
        </pc:grpChg>
        <pc:picChg chg="mod">
          <ac:chgData name="McNutt, Carl" userId="23adf142-130f-4724-af3a-0468f955c490" providerId="ADAL" clId="{56C8397B-A180-487E-B396-C4E96DF7C657}" dt="2023-11-01T13:28:29.809" v="1273" actId="29295"/>
          <ac:picMkLst>
            <pc:docMk/>
            <pc:sldMk cId="3845935805" sldId="256"/>
            <ac:picMk id="7" creationId="{107C9625-6FDA-2199-E1D6-3544901FCB1A}"/>
          </ac:picMkLst>
        </pc:picChg>
        <pc:picChg chg="add del mod">
          <ac:chgData name="McNutt, Carl" userId="23adf142-130f-4724-af3a-0468f955c490" providerId="ADAL" clId="{56C8397B-A180-487E-B396-C4E96DF7C657}" dt="2023-10-31T18:19:12.021" v="295" actId="478"/>
          <ac:picMkLst>
            <pc:docMk/>
            <pc:sldMk cId="3845935805" sldId="256"/>
            <ac:picMk id="56" creationId="{A4635D4A-9C46-F53B-5739-1E28505442E5}"/>
          </ac:picMkLst>
        </pc:picChg>
        <pc:picChg chg="add del mod">
          <ac:chgData name="McNutt, Carl" userId="23adf142-130f-4724-af3a-0468f955c490" providerId="ADAL" clId="{56C8397B-A180-487E-B396-C4E96DF7C657}" dt="2023-10-31T18:20:29.826" v="298" actId="478"/>
          <ac:picMkLst>
            <pc:docMk/>
            <pc:sldMk cId="3845935805" sldId="256"/>
            <ac:picMk id="57" creationId="{2952CAAD-9ABD-3910-E775-8BC4D6BE1E82}"/>
          </ac:picMkLst>
        </pc:picChg>
        <pc:picChg chg="add del mod">
          <ac:chgData name="McNutt, Carl" userId="23adf142-130f-4724-af3a-0468f955c490" providerId="ADAL" clId="{56C8397B-A180-487E-B396-C4E96DF7C657}" dt="2023-10-31T18:54:55.183" v="968"/>
          <ac:picMkLst>
            <pc:docMk/>
            <pc:sldMk cId="3845935805" sldId="256"/>
            <ac:picMk id="110" creationId="{3E205804-31F5-E5F9-F679-D3DA0F9163B1}"/>
          </ac:picMkLst>
        </pc:picChg>
        <pc:picChg chg="add del mod">
          <ac:chgData name="McNutt, Carl" userId="23adf142-130f-4724-af3a-0468f955c490" providerId="ADAL" clId="{56C8397B-A180-487E-B396-C4E96DF7C657}" dt="2023-10-31T18:55:03.189" v="970"/>
          <ac:picMkLst>
            <pc:docMk/>
            <pc:sldMk cId="3845935805" sldId="256"/>
            <ac:picMk id="111" creationId="{96368D6D-835B-5FE7-DC56-C7C420ECFDC5}"/>
          </ac:picMkLst>
        </pc:picChg>
        <pc:cxnChg chg="add del mod">
          <ac:chgData name="McNutt, Carl" userId="23adf142-130f-4724-af3a-0468f955c490" providerId="ADAL" clId="{56C8397B-A180-487E-B396-C4E96DF7C657}" dt="2023-10-31T18:36:49.090" v="435" actId="478"/>
          <ac:cxnSpMkLst>
            <pc:docMk/>
            <pc:sldMk cId="3845935805" sldId="256"/>
            <ac:cxnSpMk id="77" creationId="{9579760A-8A6C-7C19-9E2A-7805C6DFE2B8}"/>
          </ac:cxnSpMkLst>
        </pc:cxnChg>
        <pc:cxnChg chg="add mod">
          <ac:chgData name="McNutt, Carl" userId="23adf142-130f-4724-af3a-0468f955c490" providerId="ADAL" clId="{56C8397B-A180-487E-B396-C4E96DF7C657}" dt="2023-10-31T19:05:25.437" v="1077" actId="14100"/>
          <ac:cxnSpMkLst>
            <pc:docMk/>
            <pc:sldMk cId="3845935805" sldId="256"/>
            <ac:cxnSpMk id="80" creationId="{98ECC776-A340-2AF0-9770-16AA14A53464}"/>
          </ac:cxnSpMkLst>
        </pc:cxnChg>
        <pc:cxnChg chg="add mod">
          <ac:chgData name="McNutt, Carl" userId="23adf142-130f-4724-af3a-0468f955c490" providerId="ADAL" clId="{56C8397B-A180-487E-B396-C4E96DF7C657}" dt="2023-10-31T18:50:45.833" v="873" actId="208"/>
          <ac:cxnSpMkLst>
            <pc:docMk/>
            <pc:sldMk cId="3845935805" sldId="256"/>
            <ac:cxnSpMk id="101" creationId="{ED03C128-8D12-B5B4-521E-1E98F36B34C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7D2A5-9773-4888-9773-B1621356844D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8B48E-6289-4591-B46C-8BC583E91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5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42C06-6110-0819-EA25-C608FA834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8284E2-94DB-143D-C1F7-CB548E651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ECD9A-A91F-54BA-E53C-E8FB5E19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08905-4E06-17D2-21C4-32DC7C0E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639DE-24F8-CBF1-0763-CCC154A71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0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1535C-E52B-94C0-D420-63FC436C4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72F86-A0A1-420D-2ECA-5256697AC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0D4F8-D628-FB8C-D20A-A0E08D1F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AD69A-4400-C3A9-935E-A89FC86B4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390F6-2C5F-0545-C579-AF610775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3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41634-A28C-5857-1A7B-BCC4B6C03B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EA830-0E7E-4BA9-4828-3529EF1EB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44565-58F5-C76F-B08B-B56F84AF3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DAC57-0FEB-D25F-BC37-1CBB9F460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ABD5F-97BE-31B4-B156-A93F538DB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5A2E-E7EC-DE73-F2CF-9537CD0F5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D0CC7-606D-63D3-A74C-D4FB955DC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7F9FB-C807-853C-FE03-34FEFAFFC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134EE-77F1-88FD-00A7-3F1BE261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A81C7-6AC9-D8EF-9122-7ABCD4AAE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5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25BA-B8D8-B049-62B0-2B28EF62B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8B840-F9C0-DA6B-6435-F8A03E76D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746B0-50C0-5067-A5FB-C8A16044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B83BB-CCB7-E01F-97FC-A4B536DE8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A27DC-983C-944A-E239-F01624E4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8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8EDD-DDF0-7653-38FC-B9061753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103E6-7B4D-5E15-EAA5-35C42DF99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3DE926-24FD-76D7-350B-A1F12EF36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A121AB-AEBF-BF93-B23A-A4BA95D63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4BC6A-2174-0FA7-8FDB-30CEF15F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477EB-A7BD-3A40-41FD-1F460229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8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A7A4C-6111-7AD2-2EEE-5774689A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C5EAD-47A0-46FC-35B2-48AF007D7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AC865-A930-75FF-CFB0-3528AC51C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6E968-8B5A-E10A-E468-C0D68CAF30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ADD468-8B73-325B-BD5C-76E090422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3D2A56-39D4-FC3C-2A51-3086A462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7709F8-25F2-AF82-D745-0B4FBD73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6200-D197-02F8-DE65-F73A8C4A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8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317-E9B1-D197-3813-0DF740B8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41B3F3-3AEA-BED1-CD2F-A800E1994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7D41D-CBBA-5986-3221-A26BF109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CACE6D-0C8B-F9EB-CDB9-71F50BF0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5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AB1F68-0C90-B66A-0362-9E337D15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49C55E-6348-110F-435E-0B1969796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177AE-5DD8-D7A5-4854-0F071B0C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4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74C64-C7FB-F3B8-880E-D48938C4C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D9732-AF9D-2551-EAF7-39CA52631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3A380-FB18-922F-8580-95B55A44A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2BA3A-441A-9154-A8BF-94B9A4E5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F64E2-38E6-708E-EB2C-80B96913C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1E94A-8A68-B66F-51CF-BFF03460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6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A7EBB-1318-0D65-37EE-1518EB284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4758D2-57E9-C7AC-BD8A-3488D6CE9F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1400E2-1D38-8B1F-5145-4A54AECBD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5ADAA-78E0-FA5A-CA7D-9BF1906C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FBFE2-68EB-DE45-8152-859D02D2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E118A-EEA0-5C2D-BABE-E30DD479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7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AE6FFA-3FE1-0C70-FA83-5B2D292F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07E83-0C5C-8FF1-11B6-44640024F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6D3C0-DE1D-9451-4E8C-AC38CA946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14B9A-1EF0-444E-BC4C-8CEB2687AA25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C86A0-0E4B-C209-C058-7F3081080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37808-D9F0-888D-8185-DE179B684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3CF3-7BFF-479E-A624-DE26C7ABF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3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erial view of a land with water and land&#10;&#10;Description automatically generated">
            <a:extLst>
              <a:ext uri="{FF2B5EF4-FFF2-40B4-BE49-F238E27FC236}">
                <a16:creationId xmlns:a16="http://schemas.microsoft.com/office/drawing/2014/main" id="{107C9625-6FDA-2199-E1D6-3544901FCB1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676" y="0"/>
            <a:ext cx="6812324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A62DB6EC-A253-E177-10F4-23604F55DDA5}"/>
              </a:ext>
            </a:extLst>
          </p:cNvPr>
          <p:cNvSpPr/>
          <p:nvPr/>
        </p:nvSpPr>
        <p:spPr>
          <a:xfrm>
            <a:off x="7999227" y="2932149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E120EE1-715E-F352-4CB1-5B4B824A525E}"/>
              </a:ext>
            </a:extLst>
          </p:cNvPr>
          <p:cNvSpPr/>
          <p:nvPr/>
        </p:nvSpPr>
        <p:spPr>
          <a:xfrm>
            <a:off x="268462" y="543892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D1C66AE-D52A-500D-3074-DDF672F9E9B8}"/>
              </a:ext>
            </a:extLst>
          </p:cNvPr>
          <p:cNvSpPr/>
          <p:nvPr/>
        </p:nvSpPr>
        <p:spPr>
          <a:xfrm>
            <a:off x="268464" y="839594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4BCDEF8-C7BC-F123-B80D-9F283005B982}"/>
              </a:ext>
            </a:extLst>
          </p:cNvPr>
          <p:cNvSpPr/>
          <p:nvPr/>
        </p:nvSpPr>
        <p:spPr>
          <a:xfrm>
            <a:off x="7132512" y="684693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D0ED1C8-42A8-6B96-E1A1-C7611F97099E}"/>
              </a:ext>
            </a:extLst>
          </p:cNvPr>
          <p:cNvSpPr/>
          <p:nvPr/>
        </p:nvSpPr>
        <p:spPr>
          <a:xfrm>
            <a:off x="269631" y="1135296"/>
            <a:ext cx="190825" cy="19082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92C670-A435-6873-2DAF-40A0D69C4E8B}"/>
              </a:ext>
            </a:extLst>
          </p:cNvPr>
          <p:cNvSpPr/>
          <p:nvPr/>
        </p:nvSpPr>
        <p:spPr>
          <a:xfrm>
            <a:off x="268464" y="1430998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B269E31-008A-ACB5-A202-5A2CE16A4513}"/>
              </a:ext>
            </a:extLst>
          </p:cNvPr>
          <p:cNvSpPr/>
          <p:nvPr/>
        </p:nvSpPr>
        <p:spPr>
          <a:xfrm>
            <a:off x="268463" y="1726700"/>
            <a:ext cx="190825" cy="190825"/>
          </a:xfrm>
          <a:prstGeom prst="ellipse">
            <a:avLst/>
          </a:prstGeom>
          <a:solidFill>
            <a:srgbClr val="F9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5</a:t>
            </a:r>
            <a:endParaRPr lang="en-US" b="1" dirty="0">
              <a:solidFill>
                <a:schemeClr val="tx1"/>
              </a:solidFill>
              <a:latin typeface="AECOM Sans" panose="020B0504020202020204" pitchFamily="34" charset="0"/>
              <a:ea typeface="AECOM Sans" panose="020B0504020202020204" pitchFamily="34" charset="0"/>
              <a:cs typeface="AECOM Sans" panose="020B05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D2735BE-D1F0-41A7-4272-C7ABADC6A213}"/>
              </a:ext>
            </a:extLst>
          </p:cNvPr>
          <p:cNvSpPr/>
          <p:nvPr/>
        </p:nvSpPr>
        <p:spPr>
          <a:xfrm>
            <a:off x="268461" y="2022402"/>
            <a:ext cx="190825" cy="190825"/>
          </a:xfrm>
          <a:prstGeom prst="ellipse">
            <a:avLst/>
          </a:prstGeom>
          <a:solidFill>
            <a:srgbClr val="F9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6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1EA6849-921A-5A95-B775-045718BB8BCF}"/>
              </a:ext>
            </a:extLst>
          </p:cNvPr>
          <p:cNvSpPr/>
          <p:nvPr/>
        </p:nvSpPr>
        <p:spPr>
          <a:xfrm>
            <a:off x="268461" y="2318104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E88DB5-2141-27CC-7B73-63C60037EA59}"/>
              </a:ext>
            </a:extLst>
          </p:cNvPr>
          <p:cNvSpPr txBox="1"/>
          <p:nvPr/>
        </p:nvSpPr>
        <p:spPr>
          <a:xfrm>
            <a:off x="459286" y="519786"/>
            <a:ext cx="23579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Roberts Road Corridor Development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D34F652-7CDB-B8F6-2FC9-8633A6E42AFA}"/>
              </a:ext>
            </a:extLst>
          </p:cNvPr>
          <p:cNvSpPr txBox="1"/>
          <p:nvPr/>
        </p:nvSpPr>
        <p:spPr>
          <a:xfrm>
            <a:off x="453466" y="808538"/>
            <a:ext cx="24989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Spaceport LLF East Area Development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C2032D-F368-DFFC-CB07-30334BE003D6}"/>
              </a:ext>
            </a:extLst>
          </p:cNvPr>
          <p:cNvSpPr txBox="1"/>
          <p:nvPr/>
        </p:nvSpPr>
        <p:spPr>
          <a:xfrm>
            <a:off x="453466" y="1107399"/>
            <a:ext cx="300374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Cecil Spaceport Infrastructure Improvements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555EB12-C9CA-645F-01B8-475895442804}"/>
              </a:ext>
            </a:extLst>
          </p:cNvPr>
          <p:cNvSpPr/>
          <p:nvPr/>
        </p:nvSpPr>
        <p:spPr>
          <a:xfrm>
            <a:off x="268461" y="2607646"/>
            <a:ext cx="190825" cy="19082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8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C691A2E-6E88-B9C4-8270-58A6EA28439F}"/>
              </a:ext>
            </a:extLst>
          </p:cNvPr>
          <p:cNvSpPr/>
          <p:nvPr/>
        </p:nvSpPr>
        <p:spPr>
          <a:xfrm>
            <a:off x="268461" y="2897188"/>
            <a:ext cx="190825" cy="19082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9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D5E5D35-F9FF-4EC5-49CD-C32D2D8AFAF8}"/>
              </a:ext>
            </a:extLst>
          </p:cNvPr>
          <p:cNvSpPr/>
          <p:nvPr/>
        </p:nvSpPr>
        <p:spPr>
          <a:xfrm>
            <a:off x="268461" y="3186730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10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029A1BE-A0FA-FF47-E612-D89A1D1479DD}"/>
              </a:ext>
            </a:extLst>
          </p:cNvPr>
          <p:cNvSpPr/>
          <p:nvPr/>
        </p:nvSpPr>
        <p:spPr>
          <a:xfrm>
            <a:off x="268461" y="3476272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11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904B340-6B4A-9A67-2608-2F8154199E02}"/>
              </a:ext>
            </a:extLst>
          </p:cNvPr>
          <p:cNvSpPr/>
          <p:nvPr/>
        </p:nvSpPr>
        <p:spPr>
          <a:xfrm>
            <a:off x="268461" y="3765814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12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644D975-0E48-C70E-9B20-E4480A42C77B}"/>
              </a:ext>
            </a:extLst>
          </p:cNvPr>
          <p:cNvSpPr/>
          <p:nvPr/>
        </p:nvSpPr>
        <p:spPr>
          <a:xfrm>
            <a:off x="268461" y="4055356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60EA993-E3DF-2105-A503-C349CCCC8A1F}"/>
              </a:ext>
            </a:extLst>
          </p:cNvPr>
          <p:cNvSpPr/>
          <p:nvPr/>
        </p:nvSpPr>
        <p:spPr>
          <a:xfrm>
            <a:off x="268461" y="4344898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14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E648E2B-6FA1-C080-E578-D8CBBB267479}"/>
              </a:ext>
            </a:extLst>
          </p:cNvPr>
          <p:cNvSpPr/>
          <p:nvPr/>
        </p:nvSpPr>
        <p:spPr>
          <a:xfrm>
            <a:off x="268461" y="4634440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15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58D224A-BC58-9CC7-5875-0F1D83976175}"/>
              </a:ext>
            </a:extLst>
          </p:cNvPr>
          <p:cNvSpPr/>
          <p:nvPr/>
        </p:nvSpPr>
        <p:spPr>
          <a:xfrm>
            <a:off x="268460" y="4923982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16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6592A97-384D-0FDD-212C-08C5714DA5C7}"/>
              </a:ext>
            </a:extLst>
          </p:cNvPr>
          <p:cNvSpPr/>
          <p:nvPr/>
        </p:nvSpPr>
        <p:spPr>
          <a:xfrm>
            <a:off x="268460" y="5213524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17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1662071-F21A-968D-2B98-A5AEA424EB1B}"/>
              </a:ext>
            </a:extLst>
          </p:cNvPr>
          <p:cNvSpPr/>
          <p:nvPr/>
        </p:nvSpPr>
        <p:spPr>
          <a:xfrm>
            <a:off x="268459" y="5503066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18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5646C34-5323-7D8F-CA00-D147432DA011}"/>
              </a:ext>
            </a:extLst>
          </p:cNvPr>
          <p:cNvSpPr/>
          <p:nvPr/>
        </p:nvSpPr>
        <p:spPr>
          <a:xfrm>
            <a:off x="268459" y="5795437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19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0E73A63-709A-719F-BEDB-32468BA988E0}"/>
              </a:ext>
            </a:extLst>
          </p:cNvPr>
          <p:cNvSpPr txBox="1"/>
          <p:nvPr/>
        </p:nvSpPr>
        <p:spPr>
          <a:xfrm>
            <a:off x="453466" y="1408800"/>
            <a:ext cx="270265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Aerospace Manufacturing Facility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43B848-39E3-52F3-645D-9127504F1334}"/>
              </a:ext>
            </a:extLst>
          </p:cNvPr>
          <p:cNvSpPr txBox="1"/>
          <p:nvPr/>
        </p:nvSpPr>
        <p:spPr>
          <a:xfrm>
            <a:off x="460456" y="1699814"/>
            <a:ext cx="424660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Launch Complex 20 Improvements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A196CFA-5414-BDB3-4063-D670ACD65824}"/>
              </a:ext>
            </a:extLst>
          </p:cNvPr>
          <p:cNvSpPr txBox="1"/>
          <p:nvPr/>
        </p:nvSpPr>
        <p:spPr>
          <a:xfrm>
            <a:off x="94305" y="116372"/>
            <a:ext cx="500157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ACTIVE SIP INFRASTRUCTURE GRANT PROJECTS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0ECBA20-5606-E942-394E-1858CBE3C641}"/>
              </a:ext>
            </a:extLst>
          </p:cNvPr>
          <p:cNvSpPr/>
          <p:nvPr/>
        </p:nvSpPr>
        <p:spPr>
          <a:xfrm>
            <a:off x="7918687" y="3828916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4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843207F-0841-BB78-03B2-A91BDCA2A825}"/>
              </a:ext>
            </a:extLst>
          </p:cNvPr>
          <p:cNvSpPr/>
          <p:nvPr/>
        </p:nvSpPr>
        <p:spPr>
          <a:xfrm>
            <a:off x="10868777" y="3412516"/>
            <a:ext cx="190825" cy="190825"/>
          </a:xfrm>
          <a:prstGeom prst="ellipse">
            <a:avLst/>
          </a:prstGeom>
          <a:solidFill>
            <a:srgbClr val="F9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05E03CC-CD66-8B84-3F89-6402BD716A92}"/>
              </a:ext>
            </a:extLst>
          </p:cNvPr>
          <p:cNvSpPr txBox="1"/>
          <p:nvPr/>
        </p:nvSpPr>
        <p:spPr>
          <a:xfrm>
            <a:off x="453466" y="1999130"/>
            <a:ext cx="39213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Next Gen Space Vehicle Launch Site Infrastructure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41887E4-0DB1-382B-EC2F-A3940F20F44C}"/>
              </a:ext>
            </a:extLst>
          </p:cNvPr>
          <p:cNvSpPr/>
          <p:nvPr/>
        </p:nvSpPr>
        <p:spPr>
          <a:xfrm>
            <a:off x="9310886" y="774848"/>
            <a:ext cx="190825" cy="190825"/>
          </a:xfrm>
          <a:prstGeom prst="ellipse">
            <a:avLst/>
          </a:prstGeom>
          <a:solidFill>
            <a:srgbClr val="F9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6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E420617-EFF4-0419-D9EC-E4D6421E9C5A}"/>
              </a:ext>
            </a:extLst>
          </p:cNvPr>
          <p:cNvSpPr/>
          <p:nvPr/>
        </p:nvSpPr>
        <p:spPr>
          <a:xfrm>
            <a:off x="7903814" y="2763984"/>
            <a:ext cx="190825" cy="190825"/>
          </a:xfrm>
          <a:prstGeom prst="ellipse">
            <a:avLst/>
          </a:prstGeom>
          <a:solidFill>
            <a:srgbClr val="F9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6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64FFD72-981D-70E3-9617-2DFC126340AA}"/>
              </a:ext>
            </a:extLst>
          </p:cNvPr>
          <p:cNvSpPr txBox="1"/>
          <p:nvPr/>
        </p:nvSpPr>
        <p:spPr>
          <a:xfrm>
            <a:off x="453466" y="2292142"/>
            <a:ext cx="39213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CCS Power Improvements Ph 2: Saturn Substation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153ABCA1-303E-78C5-DC98-7F3A55F00498}"/>
              </a:ext>
            </a:extLst>
          </p:cNvPr>
          <p:cNvSpPr/>
          <p:nvPr/>
        </p:nvSpPr>
        <p:spPr>
          <a:xfrm>
            <a:off x="7999227" y="1771804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7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ABF33B8-8454-344B-2285-4FEBEEF6538F}"/>
              </a:ext>
            </a:extLst>
          </p:cNvPr>
          <p:cNvSpPr txBox="1"/>
          <p:nvPr/>
        </p:nvSpPr>
        <p:spPr>
          <a:xfrm>
            <a:off x="460456" y="2592631"/>
            <a:ext cx="184016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LLF Airfield Improvements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73D4447-3A7F-F8E6-8114-DC7DC2ACB921}"/>
              </a:ext>
            </a:extLst>
          </p:cNvPr>
          <p:cNvSpPr/>
          <p:nvPr/>
        </p:nvSpPr>
        <p:spPr>
          <a:xfrm>
            <a:off x="6941687" y="860870"/>
            <a:ext cx="190825" cy="19082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8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5BB9478-B093-CC1C-6231-A9DDA6A07321}"/>
              </a:ext>
            </a:extLst>
          </p:cNvPr>
          <p:cNvSpPr txBox="1"/>
          <p:nvPr/>
        </p:nvSpPr>
        <p:spPr>
          <a:xfrm>
            <a:off x="453466" y="2867024"/>
            <a:ext cx="220414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Cecil Spaceport Utility Corridor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02FF99D-7AC9-9436-00CD-39B02658CE71}"/>
              </a:ext>
            </a:extLst>
          </p:cNvPr>
          <p:cNvSpPr txBox="1"/>
          <p:nvPr/>
        </p:nvSpPr>
        <p:spPr>
          <a:xfrm>
            <a:off x="460456" y="3155276"/>
            <a:ext cx="23322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Area 57 West Facility Improvements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E7EC703-4012-73C0-419C-A7B0DE54A3A2}"/>
              </a:ext>
            </a:extLst>
          </p:cNvPr>
          <p:cNvSpPr/>
          <p:nvPr/>
        </p:nvSpPr>
        <p:spPr>
          <a:xfrm>
            <a:off x="10568114" y="4930088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230833B-64D8-0A22-B7C2-9AA922092323}"/>
              </a:ext>
            </a:extLst>
          </p:cNvPr>
          <p:cNvSpPr txBox="1"/>
          <p:nvPr/>
        </p:nvSpPr>
        <p:spPr>
          <a:xfrm>
            <a:off x="453466" y="3447186"/>
            <a:ext cx="38636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CCS Commercial Growth Wastewater System Improvements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92DC263-0E33-00DB-6F95-A8218850BC55}"/>
              </a:ext>
            </a:extLst>
          </p:cNvPr>
          <p:cNvSpPr txBox="1"/>
          <p:nvPr/>
        </p:nvSpPr>
        <p:spPr>
          <a:xfrm>
            <a:off x="5305760" y="543678"/>
            <a:ext cx="11811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95000"/>
                  </a:schemeClr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 Cecil Spaceport 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8ECC776-A340-2AF0-9770-16AA14A53464}"/>
              </a:ext>
            </a:extLst>
          </p:cNvPr>
          <p:cNvCxnSpPr>
            <a:cxnSpLocks/>
          </p:cNvCxnSpPr>
          <p:nvPr/>
        </p:nvCxnSpPr>
        <p:spPr>
          <a:xfrm flipH="1" flipV="1">
            <a:off x="5792398" y="115661"/>
            <a:ext cx="247533" cy="43546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9BBB19D-FA07-B2EC-D6E1-B4D075A9983C}"/>
              </a:ext>
            </a:extLst>
          </p:cNvPr>
          <p:cNvSpPr txBox="1"/>
          <p:nvPr/>
        </p:nvSpPr>
        <p:spPr>
          <a:xfrm>
            <a:off x="453466" y="3734918"/>
            <a:ext cx="38636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Astronaut Training Facility 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75FC296D-3A7C-D358-B0AA-0B1A2927BE51}"/>
              </a:ext>
            </a:extLst>
          </p:cNvPr>
          <p:cNvSpPr/>
          <p:nvPr/>
        </p:nvSpPr>
        <p:spPr>
          <a:xfrm>
            <a:off x="7823274" y="3606646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12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8CD17C5-54B7-8A82-89AA-11F0064F471B}"/>
              </a:ext>
            </a:extLst>
          </p:cNvPr>
          <p:cNvSpPr txBox="1"/>
          <p:nvPr/>
        </p:nvSpPr>
        <p:spPr>
          <a:xfrm>
            <a:off x="460456" y="4029046"/>
            <a:ext cx="204466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Composites Assembly Facility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A1F2B2FB-A2D8-E1EE-A2A8-7A8BF0F20CAF}"/>
              </a:ext>
            </a:extLst>
          </p:cNvPr>
          <p:cNvSpPr/>
          <p:nvPr/>
        </p:nvSpPr>
        <p:spPr>
          <a:xfrm>
            <a:off x="7727861" y="3924328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13</a:t>
            </a:r>
            <a:endParaRPr lang="en-US" sz="800" b="1" dirty="0">
              <a:solidFill>
                <a:schemeClr val="tx1"/>
              </a:solidFill>
              <a:latin typeface="AECOM Sans" panose="020B0504020202020204" pitchFamily="34" charset="0"/>
              <a:ea typeface="AECOM Sans" panose="020B0504020202020204" pitchFamily="34" charset="0"/>
              <a:cs typeface="AECOM Sans" panose="020B05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6BA313A-2B67-F90F-EB80-AAE808AE4B90}"/>
              </a:ext>
            </a:extLst>
          </p:cNvPr>
          <p:cNvSpPr txBox="1"/>
          <p:nvPr/>
        </p:nvSpPr>
        <p:spPr>
          <a:xfrm>
            <a:off x="460456" y="4317199"/>
            <a:ext cx="35479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Satellite Payload Processing Facility at the LLF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67E568B3-40D7-B009-2E65-42CFC7E62FE7}"/>
              </a:ext>
            </a:extLst>
          </p:cNvPr>
          <p:cNvSpPr/>
          <p:nvPr/>
        </p:nvSpPr>
        <p:spPr>
          <a:xfrm>
            <a:off x="7320900" y="914664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14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0C79ED3-7C5F-996A-5BB1-CBF065374763}"/>
              </a:ext>
            </a:extLst>
          </p:cNvPr>
          <p:cNvSpPr txBox="1"/>
          <p:nvPr/>
        </p:nvSpPr>
        <p:spPr>
          <a:xfrm>
            <a:off x="453465" y="4605352"/>
            <a:ext cx="367441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Spaceport Transportation &amp; Energy Common Use, Phase 1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09AD26F8-6FAB-E7AB-EC1A-BB8967AE15BE}"/>
              </a:ext>
            </a:extLst>
          </p:cNvPr>
          <p:cNvSpPr/>
          <p:nvPr/>
        </p:nvSpPr>
        <p:spPr>
          <a:xfrm>
            <a:off x="8951394" y="1157937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15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81A55C4-88D5-CFFD-4515-7922A4438B3D}"/>
              </a:ext>
            </a:extLst>
          </p:cNvPr>
          <p:cNvSpPr/>
          <p:nvPr/>
        </p:nvSpPr>
        <p:spPr>
          <a:xfrm>
            <a:off x="8014099" y="2287689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15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C7A4F8D-625A-4114-09D2-20E11E58F887}"/>
              </a:ext>
            </a:extLst>
          </p:cNvPr>
          <p:cNvSpPr/>
          <p:nvPr/>
        </p:nvSpPr>
        <p:spPr>
          <a:xfrm>
            <a:off x="9880414" y="1133831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15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F1ED76B5-A897-04B4-0076-47E1AA945FFB}"/>
              </a:ext>
            </a:extLst>
          </p:cNvPr>
          <p:cNvSpPr/>
          <p:nvPr/>
        </p:nvSpPr>
        <p:spPr>
          <a:xfrm>
            <a:off x="7760019" y="2954808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288AF2D-303A-FEE4-452A-639C1CACEDF1}"/>
              </a:ext>
            </a:extLst>
          </p:cNvPr>
          <p:cNvSpPr txBox="1"/>
          <p:nvPr/>
        </p:nvSpPr>
        <p:spPr>
          <a:xfrm>
            <a:off x="453464" y="4896283"/>
            <a:ext cx="367441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Spacecraft Manufacturing &amp; Operations Center at the LLF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64344ED-A9B9-4584-C8F3-7A419ABB713D}"/>
              </a:ext>
            </a:extLst>
          </p:cNvPr>
          <p:cNvSpPr/>
          <p:nvPr/>
        </p:nvSpPr>
        <p:spPr>
          <a:xfrm>
            <a:off x="6777198" y="408875"/>
            <a:ext cx="190825" cy="1908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16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FC86824-468A-0582-AA7A-A423E5AF2326}"/>
              </a:ext>
            </a:extLst>
          </p:cNvPr>
          <p:cNvSpPr txBox="1"/>
          <p:nvPr/>
        </p:nvSpPr>
        <p:spPr>
          <a:xfrm>
            <a:off x="460457" y="5185825"/>
            <a:ext cx="26956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Space Coast Spaceport Access Roadway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F292A24-FA06-A256-113D-549B43640CCD}"/>
              </a:ext>
            </a:extLst>
          </p:cNvPr>
          <p:cNvSpPr txBox="1"/>
          <p:nvPr/>
        </p:nvSpPr>
        <p:spPr>
          <a:xfrm>
            <a:off x="5463908" y="4367431"/>
            <a:ext cx="115204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95000"/>
                  </a:schemeClr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Space Coast Regional Spaceport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ED03C128-8D12-B5B4-521E-1E98F36B34C6}"/>
              </a:ext>
            </a:extLst>
          </p:cNvPr>
          <p:cNvCxnSpPr>
            <a:cxnSpLocks/>
          </p:cNvCxnSpPr>
          <p:nvPr/>
        </p:nvCxnSpPr>
        <p:spPr>
          <a:xfrm flipH="1">
            <a:off x="5463908" y="4356079"/>
            <a:ext cx="942868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F0C40226-37A8-7B08-9473-923D9D62DF7E}"/>
              </a:ext>
            </a:extLst>
          </p:cNvPr>
          <p:cNvSpPr/>
          <p:nvPr/>
        </p:nvSpPr>
        <p:spPr>
          <a:xfrm>
            <a:off x="5839929" y="4098630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17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59BBE5F-39AE-BEBC-93F2-A51532AAC3A9}"/>
              </a:ext>
            </a:extLst>
          </p:cNvPr>
          <p:cNvSpPr txBox="1"/>
          <p:nvPr/>
        </p:nvSpPr>
        <p:spPr>
          <a:xfrm>
            <a:off x="453464" y="5475367"/>
            <a:ext cx="285714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Spaceport Commodities Pipelines Extension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1CEC9268-DF1E-DF85-1992-CD5111157175}"/>
              </a:ext>
            </a:extLst>
          </p:cNvPr>
          <p:cNvSpPr/>
          <p:nvPr/>
        </p:nvSpPr>
        <p:spPr>
          <a:xfrm>
            <a:off x="10071239" y="3027562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18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024E0007-A2A4-7657-8FC3-9DFDD8F3A309}"/>
              </a:ext>
            </a:extLst>
          </p:cNvPr>
          <p:cNvSpPr/>
          <p:nvPr/>
        </p:nvSpPr>
        <p:spPr>
          <a:xfrm>
            <a:off x="9850996" y="2541035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18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E30E635-9166-B1B9-092C-5E095B91AFE6}"/>
              </a:ext>
            </a:extLst>
          </p:cNvPr>
          <p:cNvSpPr txBox="1"/>
          <p:nvPr/>
        </p:nvSpPr>
        <p:spPr>
          <a:xfrm>
            <a:off x="453464" y="5767738"/>
            <a:ext cx="290016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CCS On-Site Liquified Natural Gas Generation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360CEA3C-69D2-D980-F270-2C20743D487E}"/>
              </a:ext>
            </a:extLst>
          </p:cNvPr>
          <p:cNvSpPr/>
          <p:nvPr/>
        </p:nvSpPr>
        <p:spPr>
          <a:xfrm>
            <a:off x="8282187" y="1676391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19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7EC6B685-A46B-23EB-5924-E96D45AFC13E}"/>
              </a:ext>
            </a:extLst>
          </p:cNvPr>
          <p:cNvSpPr/>
          <p:nvPr/>
        </p:nvSpPr>
        <p:spPr>
          <a:xfrm>
            <a:off x="11059602" y="4348963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19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DBF79071-58B7-C28E-2EEE-CF55D1591439}"/>
              </a:ext>
            </a:extLst>
          </p:cNvPr>
          <p:cNvSpPr/>
          <p:nvPr/>
        </p:nvSpPr>
        <p:spPr>
          <a:xfrm>
            <a:off x="5853479" y="734718"/>
            <a:ext cx="190825" cy="19082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3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54F32910-23B5-A8E9-D2BE-CDE756D6E35A}"/>
              </a:ext>
            </a:extLst>
          </p:cNvPr>
          <p:cNvSpPr/>
          <p:nvPr/>
        </p:nvSpPr>
        <p:spPr>
          <a:xfrm>
            <a:off x="6078461" y="734717"/>
            <a:ext cx="190825" cy="19082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9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B8E69E0-4826-5051-A217-07908EC77DAF}"/>
              </a:ext>
            </a:extLst>
          </p:cNvPr>
          <p:cNvGrpSpPr/>
          <p:nvPr/>
        </p:nvGrpSpPr>
        <p:grpSpPr>
          <a:xfrm>
            <a:off x="8951394" y="5542694"/>
            <a:ext cx="3047906" cy="1124093"/>
            <a:chOff x="5463908" y="5324910"/>
            <a:chExt cx="3047906" cy="112409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1EE7584-F8AA-8A77-FF65-0A532B91E282}"/>
                </a:ext>
              </a:extLst>
            </p:cNvPr>
            <p:cNvSpPr/>
            <p:nvPr/>
          </p:nvSpPr>
          <p:spPr>
            <a:xfrm>
              <a:off x="5463908" y="5324910"/>
              <a:ext cx="3009104" cy="11240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ECOM Sans" panose="020B0504020202020204" pitchFamily="34" charset="0"/>
                  <a:ea typeface="AECOM Sans" panose="020B0504020202020204" pitchFamily="34" charset="0"/>
                  <a:cs typeface="AECOM Sans" panose="020B0504020202020204" pitchFamily="34" charset="0"/>
                </a:rPr>
                <a:t>Ori==</a:t>
              </a:r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318565E6-8843-1EB2-FBDD-7DC1C9945DC5}"/>
                </a:ext>
              </a:extLst>
            </p:cNvPr>
            <p:cNvSpPr/>
            <p:nvPr/>
          </p:nvSpPr>
          <p:spPr>
            <a:xfrm>
              <a:off x="5553819" y="5660906"/>
              <a:ext cx="190825" cy="1908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89D6A86-BCD3-00E4-F27C-A73A83FB31FA}"/>
                </a:ext>
              </a:extLst>
            </p:cNvPr>
            <p:cNvSpPr/>
            <p:nvPr/>
          </p:nvSpPr>
          <p:spPr>
            <a:xfrm>
              <a:off x="5553819" y="5918546"/>
              <a:ext cx="190825" cy="19082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FFE9222-E332-2293-E04E-935A23B67900}"/>
                </a:ext>
              </a:extLst>
            </p:cNvPr>
            <p:cNvSpPr/>
            <p:nvPr/>
          </p:nvSpPr>
          <p:spPr>
            <a:xfrm>
              <a:off x="5553819" y="5403266"/>
              <a:ext cx="190825" cy="19082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6DC37D9-4FD3-CB4C-2F0E-46D66B2824C4}"/>
                </a:ext>
              </a:extLst>
            </p:cNvPr>
            <p:cNvSpPr/>
            <p:nvPr/>
          </p:nvSpPr>
          <p:spPr>
            <a:xfrm>
              <a:off x="5553819" y="6176186"/>
              <a:ext cx="190825" cy="190825"/>
            </a:xfrm>
            <a:prstGeom prst="ellipse">
              <a:avLst/>
            </a:prstGeom>
            <a:solidFill>
              <a:srgbClr val="F9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08AE568-2B6A-2835-CB73-CB467E049BF2}"/>
                </a:ext>
              </a:extLst>
            </p:cNvPr>
            <p:cNvSpPr txBox="1"/>
            <p:nvPr/>
          </p:nvSpPr>
          <p:spPr>
            <a:xfrm>
              <a:off x="5729517" y="5375567"/>
              <a:ext cx="144733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ECOM Sans" panose="020B0504020202020204" pitchFamily="34" charset="0"/>
                  <a:ea typeface="AECOM Sans" panose="020B0504020202020204" pitchFamily="34" charset="0"/>
                  <a:cs typeface="AECOM Sans" panose="020B0504020202020204" pitchFamily="34" charset="0"/>
                </a:rPr>
                <a:t>Processing &amp; Range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34BF88-A8CF-C50B-4887-28503789239E}"/>
                </a:ext>
              </a:extLst>
            </p:cNvPr>
            <p:cNvSpPr txBox="1"/>
            <p:nvPr/>
          </p:nvSpPr>
          <p:spPr>
            <a:xfrm>
              <a:off x="5744495" y="5633207"/>
              <a:ext cx="107481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ECOM Sans" panose="020B0504020202020204" pitchFamily="34" charset="0"/>
                  <a:ea typeface="AECOM Sans" panose="020B0504020202020204" pitchFamily="34" charset="0"/>
                  <a:cs typeface="AECOM Sans" panose="020B0504020202020204" pitchFamily="34" charset="0"/>
                </a:rPr>
                <a:t>Common Use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AF78461-E5B2-E2EF-30D2-AAED11977B2D}"/>
                </a:ext>
              </a:extLst>
            </p:cNvPr>
            <p:cNvSpPr txBox="1"/>
            <p:nvPr/>
          </p:nvSpPr>
          <p:spPr>
            <a:xfrm>
              <a:off x="5744495" y="5902158"/>
              <a:ext cx="276731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ECOM Sans" panose="020B0504020202020204" pitchFamily="34" charset="0"/>
                  <a:ea typeface="AECOM Sans" panose="020B0504020202020204" pitchFamily="34" charset="0"/>
                  <a:cs typeface="AECOM Sans" panose="020B0504020202020204" pitchFamily="34" charset="0"/>
                </a:rPr>
                <a:t>Horizontal Launch &amp; Landing Improvements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C17ABF4-F2DE-8A4E-1DFD-C2ECC187D75E}"/>
                </a:ext>
              </a:extLst>
            </p:cNvPr>
            <p:cNvSpPr txBox="1"/>
            <p:nvPr/>
          </p:nvSpPr>
          <p:spPr>
            <a:xfrm>
              <a:off x="5744495" y="6145847"/>
              <a:ext cx="203425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AECOM Sans" panose="020B0504020202020204" pitchFamily="34" charset="0"/>
                  <a:ea typeface="AECOM Sans" panose="020B0504020202020204" pitchFamily="34" charset="0"/>
                  <a:cs typeface="AECOM Sans" panose="020B0504020202020204" pitchFamily="34" charset="0"/>
                </a:rPr>
                <a:t>Vertical Launch Improvements</a:t>
              </a:r>
            </a:p>
          </p:txBody>
        </p:sp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EDF910D8-4D8B-C549-EF8D-DC2AF1059FD1}"/>
              </a:ext>
            </a:extLst>
          </p:cNvPr>
          <p:cNvSpPr/>
          <p:nvPr/>
        </p:nvSpPr>
        <p:spPr>
          <a:xfrm>
            <a:off x="7950844" y="4221786"/>
            <a:ext cx="190825" cy="1908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chemeClr val="tx1"/>
                </a:solidFill>
                <a:latin typeface="AECOM Sans" panose="020B0504020202020204" pitchFamily="34" charset="0"/>
                <a:ea typeface="AECOM Sans" panose="020B0504020202020204" pitchFamily="34" charset="0"/>
                <a:cs typeface="AECOM Sans" panose="020B0504020202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845935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SIPLOTS" val="þ0þ1þ0þ1þ1þ0þ2þ1þANSI_A_(8.50_x_11.00_Inches)þ612þ792"/>
  <p:tag name="BSIPLTSEL" val="0þ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cad05c-15d0-423c-882c-186aec6926b3" xsi:nil="true"/>
    <lcf76f155ced4ddcb4097134ff3c332f xmlns="31b434f4-94e2-4181-8432-b273634a36f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D4225B4356114AB2FD4EAF63E149B1" ma:contentTypeVersion="14" ma:contentTypeDescription="Create a new document." ma:contentTypeScope="" ma:versionID="7ba12ecb409b375581b5fcd8d060e6fe">
  <xsd:schema xmlns:xsd="http://www.w3.org/2001/XMLSchema" xmlns:xs="http://www.w3.org/2001/XMLSchema" xmlns:p="http://schemas.microsoft.com/office/2006/metadata/properties" xmlns:ns2="31b434f4-94e2-4181-8432-b273634a36f5" xmlns:ns3="8ecad05c-15d0-423c-882c-186aec6926b3" targetNamespace="http://schemas.microsoft.com/office/2006/metadata/properties" ma:root="true" ma:fieldsID="9a51202f033a830861b5bd03a9012f2c" ns2:_="" ns3:_="">
    <xsd:import namespace="31b434f4-94e2-4181-8432-b273634a36f5"/>
    <xsd:import namespace="8ecad05c-15d0-423c-882c-186aec6926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b434f4-94e2-4181-8432-b273634a3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166aa50-2606-4bee-b14b-7e98c91f20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ad05c-15d0-423c-882c-186aec6926b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b819ab2-65bc-40a5-8ba0-325e89290cf8}" ma:internalName="TaxCatchAll" ma:showField="CatchAllData" ma:web="8ecad05c-15d0-423c-882c-186aec6926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A607BC-2EEF-43BC-BBCA-A31B5F5A21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C80FD6-F64F-4853-BA90-AD7437DB293D}">
  <ds:schemaRefs>
    <ds:schemaRef ds:uri="31b434f4-94e2-4181-8432-b273634a36f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8ecad05c-15d0-423c-882c-186aec6926b3"/>
  </ds:schemaRefs>
</ds:datastoreItem>
</file>

<file path=customXml/itemProps3.xml><?xml version="1.0" encoding="utf-8"?>
<ds:datastoreItem xmlns:ds="http://schemas.openxmlformats.org/officeDocument/2006/customXml" ds:itemID="{AB752249-B7A8-4EAB-B10D-3E709DB554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b434f4-94e2-4181-8432-b273634a36f5"/>
    <ds:schemaRef ds:uri="8ecad05c-15d0-423c-882c-186aec6926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169</Words>
  <Application>Microsoft Office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AECOM Sans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McNutt, Carl</dc:creator>
  <cp:lastModifiedBy>McNutt, Carl</cp:lastModifiedBy>
  <cp:revision>1</cp:revision>
  <cp:lastPrinted>2023-11-01T13:21:37Z</cp:lastPrinted>
  <dcterms:created xsi:type="dcterms:W3CDTF">2023-10-31T16:50:09Z</dcterms:created>
  <dcterms:modified xsi:type="dcterms:W3CDTF">2023-11-08T21:04:11Z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0x0101005FD4225B4356114AB2FD4EAF63E149B1</vt:lpwstr>
  </property>
  <property fmtid="{D5CDD505-2E9C-101B-9397-08002B2CF9AE}" pid="3" name="MediaServiceImageTags">
    <vt:lpwstr/>
  </property>
</Properties>
</file>