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7"/>
  </p:notesMasterIdLst>
  <p:handoutMasterIdLst>
    <p:handoutMasterId r:id="rId18"/>
  </p:handoutMasterIdLst>
  <p:sldIdLst>
    <p:sldId id="261" r:id="rId5"/>
    <p:sldId id="260" r:id="rId6"/>
    <p:sldId id="262" r:id="rId7"/>
    <p:sldId id="263" r:id="rId8"/>
    <p:sldId id="266" r:id="rId9"/>
    <p:sldId id="267" r:id="rId10"/>
    <p:sldId id="264" r:id="rId11"/>
    <p:sldId id="265" r:id="rId12"/>
    <p:sldId id="268" r:id="rId13"/>
    <p:sldId id="271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wart, Kevin" initials="SK" lastIdx="6" clrIdx="0">
    <p:extLst>
      <p:ext uri="{19B8F6BF-5375-455C-9EA6-DF929625EA0E}">
        <p15:presenceInfo xmlns:p15="http://schemas.microsoft.com/office/powerpoint/2012/main" userId="S::kevin.stewart@dot.state.fl.us::c5ef2f5b-37f3-4533-a1b2-a567d1ba611b" providerId="AD"/>
      </p:ext>
    </p:extLst>
  </p:cmAuthor>
  <p:cmAuthor id="2" name="Kirwan, Adriana" initials="KA" lastIdx="7" clrIdx="1">
    <p:extLst>
      <p:ext uri="{19B8F6BF-5375-455C-9EA6-DF929625EA0E}">
        <p15:presenceInfo xmlns:p15="http://schemas.microsoft.com/office/powerpoint/2012/main" userId="S::Adriana.Kirwan@dot.state.fl.us::d9f13a0f-bffc-463f-abea-37345ad65f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A8"/>
    <a:srgbClr val="1F4284"/>
    <a:srgbClr val="153879"/>
    <a:srgbClr val="D7181F"/>
    <a:srgbClr val="1F4283"/>
    <a:srgbClr val="1B1464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360" autoAdjust="0"/>
  </p:normalViewPr>
  <p:slideViewPr>
    <p:cSldViewPr>
      <p:cViewPr varScale="1">
        <p:scale>
          <a:sx n="107" d="100"/>
          <a:sy n="107" d="100"/>
        </p:scale>
        <p:origin x="720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4CE147-022C-49F9-AB27-BF3BF71CC1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84067-62BE-4C25-B9D5-7D4CBC114B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5B734-8903-457D-ABC3-AD6C05A39494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8E1B3-A585-4FE6-B985-440CCE9A3E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63628-EE07-4D03-A2D7-F88B16290F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10BBE-EE38-451A-B1C8-B5CF8635F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17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8FD38-B002-4CAD-9D99-1F0D41176737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C9AAC-B1C4-4D2C-91D0-85CFAF83A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9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5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5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40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9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0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200" y="1371600"/>
            <a:ext cx="10566400" cy="472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1F4283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1F4283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1F4283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1F4283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1F4283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563698-4B7F-4578-B233-69996FC61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85800"/>
            <a:ext cx="10566400" cy="5334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6271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19199" y="1371600"/>
            <a:ext cx="5254791" cy="4504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04000" y="1363133"/>
            <a:ext cx="5181600" cy="4504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BE5303-CFC7-465C-B0BB-8A7E0DA5E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85800"/>
            <a:ext cx="105664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794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1219200" y="1371600"/>
            <a:ext cx="10566400" cy="472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43FA47-892B-491C-A53C-FEAFECF15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85800"/>
            <a:ext cx="105664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9611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1219200" y="1371600"/>
            <a:ext cx="10566400" cy="472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31F56B-FEB3-4E96-87AC-983B8F435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85800"/>
            <a:ext cx="105664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904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6081A-9385-4588-ACF7-DE5C5A38E8A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096000"/>
            <a:ext cx="1123866" cy="50791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3D04717-ED04-4630-B385-8713DE69696A}"/>
              </a:ext>
            </a:extLst>
          </p:cNvPr>
          <p:cNvSpPr txBox="1">
            <a:spLocks/>
          </p:cNvSpPr>
          <p:nvPr userDrawn="1"/>
        </p:nvSpPr>
        <p:spPr>
          <a:xfrm>
            <a:off x="0" y="152400"/>
            <a:ext cx="12192000" cy="26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algn="l" defTabSz="257175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200" dirty="0">
                <a:solidFill>
                  <a:srgbClr val="1F4284"/>
                </a:solidFill>
              </a:rPr>
              <a:t>Florida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423460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86" r:id="rId3"/>
    <p:sldLayoutId id="2147483687" r:id="rId4"/>
    <p:sldLayoutId id="2147483689" r:id="rId5"/>
    <p:sldLayoutId id="2147483674" r:id="rId6"/>
    <p:sldLayoutId id="2147483676" r:id="rId7"/>
    <p:sldLayoutId id="2147483675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257175" rtl="0" eaLnBrk="1" latinLnBrk="0" hangingPunct="1">
        <a:spcBef>
          <a:spcPct val="0"/>
        </a:spcBef>
        <a:buNone/>
        <a:defRPr sz="2400" b="1" kern="1200" cap="none">
          <a:solidFill>
            <a:srgbClr val="33569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2125" indent="-1721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8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54375" indent="-1721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06250" indent="-15187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98625" indent="-1316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1125" indent="-1316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6875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6pPr>
      <a:lvl7pPr marL="123750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7pPr>
      <a:lvl8pPr marL="140625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8pPr>
      <a:lvl9pPr marL="157500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BFA-0C92-40A8-AB39-E4E110517D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Florida’s Turnpike Enterprise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A2585-077B-43C0-8E2F-C13D5B3D6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Innovative Stormwater Success Stories</a:t>
            </a:r>
          </a:p>
          <a:p>
            <a:r>
              <a:rPr lang="en-US" dirty="0"/>
              <a:t>January 2021</a:t>
            </a:r>
          </a:p>
        </p:txBody>
      </p:sp>
    </p:spTree>
    <p:extLst>
      <p:ext uri="{BB962C8B-B14F-4D97-AF65-F5344CB8AC3E}">
        <p14:creationId xmlns:p14="http://schemas.microsoft.com/office/powerpoint/2010/main" val="42814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57400"/>
            <a:ext cx="10896600" cy="3886200"/>
          </a:xfrm>
        </p:spPr>
        <p:txBody>
          <a:bodyPr/>
          <a:lstStyle/>
          <a:p>
            <a:r>
              <a:rPr lang="en-US" dirty="0"/>
              <a:t>Existing </a:t>
            </a:r>
            <a:r>
              <a:rPr lang="en-US" dirty="0" err="1"/>
              <a:t>Colina</a:t>
            </a:r>
            <a:r>
              <a:rPr lang="en-US" dirty="0"/>
              <a:t> Bay Pond (Pond D) has excess capacity</a:t>
            </a:r>
          </a:p>
          <a:p>
            <a:r>
              <a:rPr lang="en-US" dirty="0"/>
              <a:t>It was originally designed to be a closed basin but the existing drainage pattern was able to be reestablished prior to the pond construction to reestablish an open basin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884B7-2C97-4CB2-84D2-35F42D1B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435784-1/435785-1: Widen SR 91 from SR 50 Minneola, Orange/Lake County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9D826-F6E7-4F0D-9042-D72AFE1E1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71"/>
          <a:stretch/>
        </p:blipFill>
        <p:spPr>
          <a:xfrm>
            <a:off x="1600200" y="3048001"/>
            <a:ext cx="3914775" cy="28956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B2F7801-054E-47F3-838C-2CA5BB4201EF}"/>
              </a:ext>
            </a:extLst>
          </p:cNvPr>
          <p:cNvSpPr/>
          <p:nvPr/>
        </p:nvSpPr>
        <p:spPr>
          <a:xfrm>
            <a:off x="3591790" y="4915945"/>
            <a:ext cx="911332" cy="608555"/>
          </a:xfrm>
          <a:custGeom>
            <a:avLst/>
            <a:gdLst>
              <a:gd name="connsiteX0" fmla="*/ 106291 w 911332"/>
              <a:gd name="connsiteY0" fmla="*/ 1336 h 608555"/>
              <a:gd name="connsiteX1" fmla="*/ 127723 w 911332"/>
              <a:gd name="connsiteY1" fmla="*/ 3718 h 608555"/>
              <a:gd name="connsiteX2" fmla="*/ 265835 w 911332"/>
              <a:gd name="connsiteY2" fmla="*/ 8480 h 608555"/>
              <a:gd name="connsiteX3" fmla="*/ 325366 w 911332"/>
              <a:gd name="connsiteY3" fmla="*/ 8480 h 608555"/>
              <a:gd name="connsiteX4" fmla="*/ 582541 w 911332"/>
              <a:gd name="connsiteY4" fmla="*/ 10861 h 608555"/>
              <a:gd name="connsiteX5" fmla="*/ 675410 w 911332"/>
              <a:gd name="connsiteY5" fmla="*/ 13243 h 608555"/>
              <a:gd name="connsiteX6" fmla="*/ 882579 w 911332"/>
              <a:gd name="connsiteY6" fmla="*/ 15624 h 608555"/>
              <a:gd name="connsiteX7" fmla="*/ 889723 w 911332"/>
              <a:gd name="connsiteY7" fmla="*/ 20386 h 608555"/>
              <a:gd name="connsiteX8" fmla="*/ 899248 w 911332"/>
              <a:gd name="connsiteY8" fmla="*/ 34674 h 608555"/>
              <a:gd name="connsiteX9" fmla="*/ 901629 w 911332"/>
              <a:gd name="connsiteY9" fmla="*/ 41818 h 608555"/>
              <a:gd name="connsiteX10" fmla="*/ 911154 w 911332"/>
              <a:gd name="connsiteY10" fmla="*/ 56105 h 608555"/>
              <a:gd name="connsiteX11" fmla="*/ 906391 w 911332"/>
              <a:gd name="connsiteY11" fmla="*/ 106111 h 608555"/>
              <a:gd name="connsiteX12" fmla="*/ 901629 w 911332"/>
              <a:gd name="connsiteY12" fmla="*/ 113255 h 608555"/>
              <a:gd name="connsiteX13" fmla="*/ 892104 w 911332"/>
              <a:gd name="connsiteY13" fmla="*/ 125161 h 608555"/>
              <a:gd name="connsiteX14" fmla="*/ 884960 w 911332"/>
              <a:gd name="connsiteY14" fmla="*/ 139449 h 608555"/>
              <a:gd name="connsiteX15" fmla="*/ 877816 w 911332"/>
              <a:gd name="connsiteY15" fmla="*/ 144211 h 608555"/>
              <a:gd name="connsiteX16" fmla="*/ 873054 w 911332"/>
              <a:gd name="connsiteY16" fmla="*/ 151355 h 608555"/>
              <a:gd name="connsiteX17" fmla="*/ 865910 w 911332"/>
              <a:gd name="connsiteY17" fmla="*/ 156118 h 608555"/>
              <a:gd name="connsiteX18" fmla="*/ 856385 w 911332"/>
              <a:gd name="connsiteY18" fmla="*/ 168024 h 608555"/>
              <a:gd name="connsiteX19" fmla="*/ 851623 w 911332"/>
              <a:gd name="connsiteY19" fmla="*/ 175168 h 608555"/>
              <a:gd name="connsiteX20" fmla="*/ 844479 w 911332"/>
              <a:gd name="connsiteY20" fmla="*/ 179930 h 608555"/>
              <a:gd name="connsiteX21" fmla="*/ 834954 w 911332"/>
              <a:gd name="connsiteY21" fmla="*/ 189455 h 608555"/>
              <a:gd name="connsiteX22" fmla="*/ 820666 w 911332"/>
              <a:gd name="connsiteY22" fmla="*/ 201361 h 608555"/>
              <a:gd name="connsiteX23" fmla="*/ 813523 w 911332"/>
              <a:gd name="connsiteY23" fmla="*/ 206124 h 608555"/>
              <a:gd name="connsiteX24" fmla="*/ 803998 w 911332"/>
              <a:gd name="connsiteY24" fmla="*/ 215649 h 608555"/>
              <a:gd name="connsiteX25" fmla="*/ 794473 w 911332"/>
              <a:gd name="connsiteY25" fmla="*/ 220411 h 608555"/>
              <a:gd name="connsiteX26" fmla="*/ 787329 w 911332"/>
              <a:gd name="connsiteY26" fmla="*/ 225174 h 608555"/>
              <a:gd name="connsiteX27" fmla="*/ 777804 w 911332"/>
              <a:gd name="connsiteY27" fmla="*/ 229936 h 608555"/>
              <a:gd name="connsiteX28" fmla="*/ 763516 w 911332"/>
              <a:gd name="connsiteY28" fmla="*/ 239461 h 608555"/>
              <a:gd name="connsiteX29" fmla="*/ 756373 w 911332"/>
              <a:gd name="connsiteY29" fmla="*/ 246605 h 608555"/>
              <a:gd name="connsiteX30" fmla="*/ 746848 w 911332"/>
              <a:gd name="connsiteY30" fmla="*/ 251368 h 608555"/>
              <a:gd name="connsiteX31" fmla="*/ 739704 w 911332"/>
              <a:gd name="connsiteY31" fmla="*/ 258511 h 608555"/>
              <a:gd name="connsiteX32" fmla="*/ 725416 w 911332"/>
              <a:gd name="connsiteY32" fmla="*/ 268036 h 608555"/>
              <a:gd name="connsiteX33" fmla="*/ 718273 w 911332"/>
              <a:gd name="connsiteY33" fmla="*/ 272799 h 608555"/>
              <a:gd name="connsiteX34" fmla="*/ 703985 w 911332"/>
              <a:gd name="connsiteY34" fmla="*/ 277561 h 608555"/>
              <a:gd name="connsiteX35" fmla="*/ 696841 w 911332"/>
              <a:gd name="connsiteY35" fmla="*/ 282324 h 608555"/>
              <a:gd name="connsiteX36" fmla="*/ 689698 w 911332"/>
              <a:gd name="connsiteY36" fmla="*/ 289468 h 608555"/>
              <a:gd name="connsiteX37" fmla="*/ 680173 w 911332"/>
              <a:gd name="connsiteY37" fmla="*/ 294230 h 608555"/>
              <a:gd name="connsiteX38" fmla="*/ 663504 w 911332"/>
              <a:gd name="connsiteY38" fmla="*/ 306136 h 608555"/>
              <a:gd name="connsiteX39" fmla="*/ 656360 w 911332"/>
              <a:gd name="connsiteY39" fmla="*/ 310899 h 608555"/>
              <a:gd name="connsiteX40" fmla="*/ 646835 w 911332"/>
              <a:gd name="connsiteY40" fmla="*/ 315661 h 608555"/>
              <a:gd name="connsiteX41" fmla="*/ 632548 w 911332"/>
              <a:gd name="connsiteY41" fmla="*/ 322805 h 608555"/>
              <a:gd name="connsiteX42" fmla="*/ 620641 w 911332"/>
              <a:gd name="connsiteY42" fmla="*/ 332330 h 608555"/>
              <a:gd name="connsiteX43" fmla="*/ 613498 w 911332"/>
              <a:gd name="connsiteY43" fmla="*/ 339474 h 608555"/>
              <a:gd name="connsiteX44" fmla="*/ 603973 w 911332"/>
              <a:gd name="connsiteY44" fmla="*/ 341855 h 608555"/>
              <a:gd name="connsiteX45" fmla="*/ 599210 w 911332"/>
              <a:gd name="connsiteY45" fmla="*/ 348999 h 608555"/>
              <a:gd name="connsiteX46" fmla="*/ 570635 w 911332"/>
              <a:gd name="connsiteY46" fmla="*/ 368049 h 608555"/>
              <a:gd name="connsiteX47" fmla="*/ 553966 w 911332"/>
              <a:gd name="connsiteY47" fmla="*/ 377574 h 608555"/>
              <a:gd name="connsiteX48" fmla="*/ 518248 w 911332"/>
              <a:gd name="connsiteY48" fmla="*/ 379955 h 608555"/>
              <a:gd name="connsiteX49" fmla="*/ 501579 w 911332"/>
              <a:gd name="connsiteY49" fmla="*/ 382336 h 608555"/>
              <a:gd name="connsiteX50" fmla="*/ 492054 w 911332"/>
              <a:gd name="connsiteY50" fmla="*/ 384718 h 608555"/>
              <a:gd name="connsiteX51" fmla="*/ 475385 w 911332"/>
              <a:gd name="connsiteY51" fmla="*/ 387099 h 608555"/>
              <a:gd name="connsiteX52" fmla="*/ 468241 w 911332"/>
              <a:gd name="connsiteY52" fmla="*/ 389480 h 608555"/>
              <a:gd name="connsiteX53" fmla="*/ 461098 w 911332"/>
              <a:gd name="connsiteY53" fmla="*/ 394243 h 608555"/>
              <a:gd name="connsiteX54" fmla="*/ 434904 w 911332"/>
              <a:gd name="connsiteY54" fmla="*/ 401386 h 608555"/>
              <a:gd name="connsiteX55" fmla="*/ 425379 w 911332"/>
              <a:gd name="connsiteY55" fmla="*/ 406149 h 608555"/>
              <a:gd name="connsiteX56" fmla="*/ 408710 w 911332"/>
              <a:gd name="connsiteY56" fmla="*/ 415674 h 608555"/>
              <a:gd name="connsiteX57" fmla="*/ 396804 w 911332"/>
              <a:gd name="connsiteY57" fmla="*/ 418055 h 608555"/>
              <a:gd name="connsiteX58" fmla="*/ 387279 w 911332"/>
              <a:gd name="connsiteY58" fmla="*/ 422818 h 608555"/>
              <a:gd name="connsiteX59" fmla="*/ 372991 w 911332"/>
              <a:gd name="connsiteY59" fmla="*/ 427580 h 608555"/>
              <a:gd name="connsiteX60" fmla="*/ 365848 w 911332"/>
              <a:gd name="connsiteY60" fmla="*/ 432343 h 608555"/>
              <a:gd name="connsiteX61" fmla="*/ 358704 w 911332"/>
              <a:gd name="connsiteY61" fmla="*/ 434724 h 608555"/>
              <a:gd name="connsiteX62" fmla="*/ 351560 w 911332"/>
              <a:gd name="connsiteY62" fmla="*/ 441868 h 608555"/>
              <a:gd name="connsiteX63" fmla="*/ 334891 w 911332"/>
              <a:gd name="connsiteY63" fmla="*/ 446630 h 608555"/>
              <a:gd name="connsiteX64" fmla="*/ 320604 w 911332"/>
              <a:gd name="connsiteY64" fmla="*/ 453774 h 608555"/>
              <a:gd name="connsiteX65" fmla="*/ 313460 w 911332"/>
              <a:gd name="connsiteY65" fmla="*/ 458536 h 608555"/>
              <a:gd name="connsiteX66" fmla="*/ 299173 w 911332"/>
              <a:gd name="connsiteY66" fmla="*/ 463299 h 608555"/>
              <a:gd name="connsiteX67" fmla="*/ 270598 w 911332"/>
              <a:gd name="connsiteY67" fmla="*/ 484730 h 608555"/>
              <a:gd name="connsiteX68" fmla="*/ 258691 w 911332"/>
              <a:gd name="connsiteY68" fmla="*/ 494255 h 608555"/>
              <a:gd name="connsiteX69" fmla="*/ 244404 w 911332"/>
              <a:gd name="connsiteY69" fmla="*/ 508543 h 608555"/>
              <a:gd name="connsiteX70" fmla="*/ 237260 w 911332"/>
              <a:gd name="connsiteY70" fmla="*/ 515686 h 608555"/>
              <a:gd name="connsiteX71" fmla="*/ 220591 w 911332"/>
              <a:gd name="connsiteY71" fmla="*/ 522830 h 608555"/>
              <a:gd name="connsiteX72" fmla="*/ 196779 w 911332"/>
              <a:gd name="connsiteY72" fmla="*/ 534736 h 608555"/>
              <a:gd name="connsiteX73" fmla="*/ 180110 w 911332"/>
              <a:gd name="connsiteY73" fmla="*/ 544261 h 608555"/>
              <a:gd name="connsiteX74" fmla="*/ 170585 w 911332"/>
              <a:gd name="connsiteY74" fmla="*/ 549024 h 608555"/>
              <a:gd name="connsiteX75" fmla="*/ 156298 w 911332"/>
              <a:gd name="connsiteY75" fmla="*/ 558549 h 608555"/>
              <a:gd name="connsiteX76" fmla="*/ 149154 w 911332"/>
              <a:gd name="connsiteY76" fmla="*/ 563311 h 608555"/>
              <a:gd name="connsiteX77" fmla="*/ 139629 w 911332"/>
              <a:gd name="connsiteY77" fmla="*/ 565693 h 608555"/>
              <a:gd name="connsiteX78" fmla="*/ 132485 w 911332"/>
              <a:gd name="connsiteY78" fmla="*/ 570455 h 608555"/>
              <a:gd name="connsiteX79" fmla="*/ 125341 w 911332"/>
              <a:gd name="connsiteY79" fmla="*/ 572836 h 608555"/>
              <a:gd name="connsiteX80" fmla="*/ 96766 w 911332"/>
              <a:gd name="connsiteY80" fmla="*/ 582361 h 608555"/>
              <a:gd name="connsiteX81" fmla="*/ 89623 w 911332"/>
              <a:gd name="connsiteY81" fmla="*/ 584743 h 608555"/>
              <a:gd name="connsiteX82" fmla="*/ 80098 w 911332"/>
              <a:gd name="connsiteY82" fmla="*/ 589505 h 608555"/>
              <a:gd name="connsiteX83" fmla="*/ 61048 w 911332"/>
              <a:gd name="connsiteY83" fmla="*/ 594268 h 608555"/>
              <a:gd name="connsiteX84" fmla="*/ 37235 w 911332"/>
              <a:gd name="connsiteY84" fmla="*/ 603793 h 608555"/>
              <a:gd name="connsiteX85" fmla="*/ 30091 w 911332"/>
              <a:gd name="connsiteY85" fmla="*/ 606174 h 608555"/>
              <a:gd name="connsiteX86" fmla="*/ 22948 w 911332"/>
              <a:gd name="connsiteY86" fmla="*/ 608555 h 608555"/>
              <a:gd name="connsiteX87" fmla="*/ 8660 w 911332"/>
              <a:gd name="connsiteY87" fmla="*/ 544261 h 608555"/>
              <a:gd name="connsiteX88" fmla="*/ 13423 w 911332"/>
              <a:gd name="connsiteY88" fmla="*/ 525211 h 608555"/>
              <a:gd name="connsiteX89" fmla="*/ 18185 w 911332"/>
              <a:gd name="connsiteY89" fmla="*/ 491874 h 608555"/>
              <a:gd name="connsiteX90" fmla="*/ 22948 w 911332"/>
              <a:gd name="connsiteY90" fmla="*/ 470443 h 608555"/>
              <a:gd name="connsiteX91" fmla="*/ 27710 w 911332"/>
              <a:gd name="connsiteY91" fmla="*/ 453774 h 608555"/>
              <a:gd name="connsiteX92" fmla="*/ 34854 w 911332"/>
              <a:gd name="connsiteY92" fmla="*/ 427580 h 608555"/>
              <a:gd name="connsiteX93" fmla="*/ 30091 w 911332"/>
              <a:gd name="connsiteY93" fmla="*/ 394243 h 608555"/>
              <a:gd name="connsiteX94" fmla="*/ 27710 w 911332"/>
              <a:gd name="connsiteY94" fmla="*/ 384718 h 608555"/>
              <a:gd name="connsiteX95" fmla="*/ 22948 w 911332"/>
              <a:gd name="connsiteY95" fmla="*/ 377574 h 608555"/>
              <a:gd name="connsiteX96" fmla="*/ 20566 w 911332"/>
              <a:gd name="connsiteY96" fmla="*/ 370430 h 608555"/>
              <a:gd name="connsiteX97" fmla="*/ 15804 w 911332"/>
              <a:gd name="connsiteY97" fmla="*/ 344236 h 608555"/>
              <a:gd name="connsiteX98" fmla="*/ 20566 w 911332"/>
              <a:gd name="connsiteY98" fmla="*/ 310899 h 608555"/>
              <a:gd name="connsiteX99" fmla="*/ 25329 w 911332"/>
              <a:gd name="connsiteY99" fmla="*/ 298993 h 608555"/>
              <a:gd name="connsiteX100" fmla="*/ 27710 w 911332"/>
              <a:gd name="connsiteY100" fmla="*/ 289468 h 608555"/>
              <a:gd name="connsiteX101" fmla="*/ 30091 w 911332"/>
              <a:gd name="connsiteY101" fmla="*/ 268036 h 608555"/>
              <a:gd name="connsiteX102" fmla="*/ 32473 w 911332"/>
              <a:gd name="connsiteY102" fmla="*/ 258511 h 608555"/>
              <a:gd name="connsiteX103" fmla="*/ 34854 w 911332"/>
              <a:gd name="connsiteY103" fmla="*/ 244224 h 608555"/>
              <a:gd name="connsiteX104" fmla="*/ 39616 w 911332"/>
              <a:gd name="connsiteY104" fmla="*/ 218030 h 608555"/>
              <a:gd name="connsiteX105" fmla="*/ 44379 w 911332"/>
              <a:gd name="connsiteY105" fmla="*/ 160880 h 608555"/>
              <a:gd name="connsiteX106" fmla="*/ 46760 w 911332"/>
              <a:gd name="connsiteY106" fmla="*/ 153736 h 608555"/>
              <a:gd name="connsiteX107" fmla="*/ 49141 w 911332"/>
              <a:gd name="connsiteY107" fmla="*/ 139449 h 608555"/>
              <a:gd name="connsiteX108" fmla="*/ 53904 w 911332"/>
              <a:gd name="connsiteY108" fmla="*/ 125161 h 608555"/>
              <a:gd name="connsiteX109" fmla="*/ 61048 w 911332"/>
              <a:gd name="connsiteY109" fmla="*/ 101349 h 608555"/>
              <a:gd name="connsiteX110" fmla="*/ 68191 w 911332"/>
              <a:gd name="connsiteY110" fmla="*/ 94205 h 608555"/>
              <a:gd name="connsiteX111" fmla="*/ 82479 w 911332"/>
              <a:gd name="connsiteY111" fmla="*/ 63249 h 608555"/>
              <a:gd name="connsiteX112" fmla="*/ 89623 w 911332"/>
              <a:gd name="connsiteY112" fmla="*/ 53724 h 608555"/>
              <a:gd name="connsiteX113" fmla="*/ 92004 w 911332"/>
              <a:gd name="connsiteY113" fmla="*/ 46580 h 608555"/>
              <a:gd name="connsiteX114" fmla="*/ 96766 w 911332"/>
              <a:gd name="connsiteY114" fmla="*/ 39436 h 608555"/>
              <a:gd name="connsiteX115" fmla="*/ 99148 w 911332"/>
              <a:gd name="connsiteY115" fmla="*/ 27530 h 608555"/>
              <a:gd name="connsiteX116" fmla="*/ 106291 w 911332"/>
              <a:gd name="connsiteY116" fmla="*/ 1336 h 6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1332" h="608555">
                <a:moveTo>
                  <a:pt x="106291" y="1336"/>
                </a:moveTo>
                <a:cubicBezTo>
                  <a:pt x="111053" y="-2633"/>
                  <a:pt x="120539" y="3479"/>
                  <a:pt x="127723" y="3718"/>
                </a:cubicBezTo>
                <a:cubicBezTo>
                  <a:pt x="270709" y="8485"/>
                  <a:pt x="206876" y="58"/>
                  <a:pt x="265835" y="8480"/>
                </a:cubicBezTo>
                <a:cubicBezTo>
                  <a:pt x="290638" y="16746"/>
                  <a:pt x="262986" y="8480"/>
                  <a:pt x="325366" y="8480"/>
                </a:cubicBezTo>
                <a:lnTo>
                  <a:pt x="582541" y="10861"/>
                </a:lnTo>
                <a:lnTo>
                  <a:pt x="675410" y="13243"/>
                </a:lnTo>
                <a:cubicBezTo>
                  <a:pt x="744462" y="14339"/>
                  <a:pt x="813556" y="13323"/>
                  <a:pt x="882579" y="15624"/>
                </a:cubicBezTo>
                <a:cubicBezTo>
                  <a:pt x="885439" y="15719"/>
                  <a:pt x="887342" y="18799"/>
                  <a:pt x="889723" y="20386"/>
                </a:cubicBezTo>
                <a:cubicBezTo>
                  <a:pt x="892898" y="25149"/>
                  <a:pt x="897438" y="29244"/>
                  <a:pt x="899248" y="34674"/>
                </a:cubicBezTo>
                <a:cubicBezTo>
                  <a:pt x="900042" y="37055"/>
                  <a:pt x="900410" y="39624"/>
                  <a:pt x="901629" y="41818"/>
                </a:cubicBezTo>
                <a:cubicBezTo>
                  <a:pt x="904409" y="46821"/>
                  <a:pt x="911154" y="56105"/>
                  <a:pt x="911154" y="56105"/>
                </a:cubicBezTo>
                <a:cubicBezTo>
                  <a:pt x="911093" y="57212"/>
                  <a:pt x="912869" y="93157"/>
                  <a:pt x="906391" y="106111"/>
                </a:cubicBezTo>
                <a:cubicBezTo>
                  <a:pt x="905111" y="108671"/>
                  <a:pt x="902909" y="110695"/>
                  <a:pt x="901629" y="113255"/>
                </a:cubicBezTo>
                <a:cubicBezTo>
                  <a:pt x="895879" y="124757"/>
                  <a:pt x="904146" y="117134"/>
                  <a:pt x="892104" y="125161"/>
                </a:cubicBezTo>
                <a:cubicBezTo>
                  <a:pt x="890167" y="130972"/>
                  <a:pt x="889577" y="134832"/>
                  <a:pt x="884960" y="139449"/>
                </a:cubicBezTo>
                <a:cubicBezTo>
                  <a:pt x="882936" y="141473"/>
                  <a:pt x="880197" y="142624"/>
                  <a:pt x="877816" y="144211"/>
                </a:cubicBezTo>
                <a:cubicBezTo>
                  <a:pt x="876229" y="146592"/>
                  <a:pt x="875078" y="149331"/>
                  <a:pt x="873054" y="151355"/>
                </a:cubicBezTo>
                <a:cubicBezTo>
                  <a:pt x="871030" y="153379"/>
                  <a:pt x="867698" y="153883"/>
                  <a:pt x="865910" y="156118"/>
                </a:cubicBezTo>
                <a:cubicBezTo>
                  <a:pt x="852764" y="172550"/>
                  <a:pt x="876861" y="154373"/>
                  <a:pt x="856385" y="168024"/>
                </a:cubicBezTo>
                <a:cubicBezTo>
                  <a:pt x="854798" y="170405"/>
                  <a:pt x="853647" y="173144"/>
                  <a:pt x="851623" y="175168"/>
                </a:cubicBezTo>
                <a:cubicBezTo>
                  <a:pt x="849599" y="177192"/>
                  <a:pt x="846267" y="177695"/>
                  <a:pt x="844479" y="179930"/>
                </a:cubicBezTo>
                <a:cubicBezTo>
                  <a:pt x="835242" y="191476"/>
                  <a:pt x="850541" y="184260"/>
                  <a:pt x="834954" y="189455"/>
                </a:cubicBezTo>
                <a:cubicBezTo>
                  <a:pt x="817222" y="201277"/>
                  <a:pt x="838995" y="186086"/>
                  <a:pt x="820666" y="201361"/>
                </a:cubicBezTo>
                <a:cubicBezTo>
                  <a:pt x="818468" y="203193"/>
                  <a:pt x="815696" y="204261"/>
                  <a:pt x="813523" y="206124"/>
                </a:cubicBezTo>
                <a:cubicBezTo>
                  <a:pt x="810114" y="209046"/>
                  <a:pt x="807590" y="212955"/>
                  <a:pt x="803998" y="215649"/>
                </a:cubicBezTo>
                <a:cubicBezTo>
                  <a:pt x="801158" y="217779"/>
                  <a:pt x="797555" y="218650"/>
                  <a:pt x="794473" y="220411"/>
                </a:cubicBezTo>
                <a:cubicBezTo>
                  <a:pt x="791988" y="221831"/>
                  <a:pt x="789814" y="223754"/>
                  <a:pt x="787329" y="225174"/>
                </a:cubicBezTo>
                <a:cubicBezTo>
                  <a:pt x="784247" y="226935"/>
                  <a:pt x="780848" y="228110"/>
                  <a:pt x="777804" y="229936"/>
                </a:cubicBezTo>
                <a:cubicBezTo>
                  <a:pt x="772896" y="232881"/>
                  <a:pt x="767563" y="235413"/>
                  <a:pt x="763516" y="239461"/>
                </a:cubicBezTo>
                <a:cubicBezTo>
                  <a:pt x="761135" y="241842"/>
                  <a:pt x="759113" y="244648"/>
                  <a:pt x="756373" y="246605"/>
                </a:cubicBezTo>
                <a:cubicBezTo>
                  <a:pt x="753484" y="248668"/>
                  <a:pt x="749737" y="249305"/>
                  <a:pt x="746848" y="251368"/>
                </a:cubicBezTo>
                <a:cubicBezTo>
                  <a:pt x="744108" y="253325"/>
                  <a:pt x="742362" y="256444"/>
                  <a:pt x="739704" y="258511"/>
                </a:cubicBezTo>
                <a:cubicBezTo>
                  <a:pt x="735186" y="262025"/>
                  <a:pt x="730179" y="264861"/>
                  <a:pt x="725416" y="268036"/>
                </a:cubicBezTo>
                <a:cubicBezTo>
                  <a:pt x="723035" y="269623"/>
                  <a:pt x="720988" y="271894"/>
                  <a:pt x="718273" y="272799"/>
                </a:cubicBezTo>
                <a:lnTo>
                  <a:pt x="703985" y="277561"/>
                </a:lnTo>
                <a:cubicBezTo>
                  <a:pt x="701604" y="279149"/>
                  <a:pt x="699040" y="280492"/>
                  <a:pt x="696841" y="282324"/>
                </a:cubicBezTo>
                <a:cubicBezTo>
                  <a:pt x="694254" y="284480"/>
                  <a:pt x="692438" y="287511"/>
                  <a:pt x="689698" y="289468"/>
                </a:cubicBezTo>
                <a:cubicBezTo>
                  <a:pt x="686810" y="291531"/>
                  <a:pt x="683348" y="292643"/>
                  <a:pt x="680173" y="294230"/>
                </a:cubicBezTo>
                <a:cubicBezTo>
                  <a:pt x="672063" y="306394"/>
                  <a:pt x="679524" y="298126"/>
                  <a:pt x="663504" y="306136"/>
                </a:cubicBezTo>
                <a:cubicBezTo>
                  <a:pt x="660944" y="307416"/>
                  <a:pt x="658845" y="309479"/>
                  <a:pt x="656360" y="310899"/>
                </a:cubicBezTo>
                <a:cubicBezTo>
                  <a:pt x="653278" y="312660"/>
                  <a:pt x="649917" y="313900"/>
                  <a:pt x="646835" y="315661"/>
                </a:cubicBezTo>
                <a:cubicBezTo>
                  <a:pt x="633908" y="323048"/>
                  <a:pt x="645647" y="318439"/>
                  <a:pt x="632548" y="322805"/>
                </a:cubicBezTo>
                <a:cubicBezTo>
                  <a:pt x="628579" y="325980"/>
                  <a:pt x="624466" y="328983"/>
                  <a:pt x="620641" y="332330"/>
                </a:cubicBezTo>
                <a:cubicBezTo>
                  <a:pt x="618107" y="334548"/>
                  <a:pt x="616422" y="337803"/>
                  <a:pt x="613498" y="339474"/>
                </a:cubicBezTo>
                <a:cubicBezTo>
                  <a:pt x="610657" y="341098"/>
                  <a:pt x="607148" y="341061"/>
                  <a:pt x="603973" y="341855"/>
                </a:cubicBezTo>
                <a:cubicBezTo>
                  <a:pt x="602385" y="344236"/>
                  <a:pt x="601234" y="346975"/>
                  <a:pt x="599210" y="348999"/>
                </a:cubicBezTo>
                <a:cubicBezTo>
                  <a:pt x="593267" y="354942"/>
                  <a:pt x="574989" y="364783"/>
                  <a:pt x="570635" y="368049"/>
                </a:cubicBezTo>
                <a:cubicBezTo>
                  <a:pt x="565100" y="372200"/>
                  <a:pt x="561082" y="376783"/>
                  <a:pt x="553966" y="377574"/>
                </a:cubicBezTo>
                <a:cubicBezTo>
                  <a:pt x="542107" y="378892"/>
                  <a:pt x="530154" y="379161"/>
                  <a:pt x="518248" y="379955"/>
                </a:cubicBezTo>
                <a:cubicBezTo>
                  <a:pt x="512692" y="380749"/>
                  <a:pt x="507101" y="381332"/>
                  <a:pt x="501579" y="382336"/>
                </a:cubicBezTo>
                <a:cubicBezTo>
                  <a:pt x="498359" y="382922"/>
                  <a:pt x="495274" y="384132"/>
                  <a:pt x="492054" y="384718"/>
                </a:cubicBezTo>
                <a:cubicBezTo>
                  <a:pt x="486532" y="385722"/>
                  <a:pt x="480941" y="386305"/>
                  <a:pt x="475385" y="387099"/>
                </a:cubicBezTo>
                <a:cubicBezTo>
                  <a:pt x="473004" y="387893"/>
                  <a:pt x="470486" y="388357"/>
                  <a:pt x="468241" y="389480"/>
                </a:cubicBezTo>
                <a:cubicBezTo>
                  <a:pt x="465681" y="390760"/>
                  <a:pt x="463787" y="393265"/>
                  <a:pt x="461098" y="394243"/>
                </a:cubicBezTo>
                <a:cubicBezTo>
                  <a:pt x="453102" y="397151"/>
                  <a:pt x="443084" y="397880"/>
                  <a:pt x="434904" y="401386"/>
                </a:cubicBezTo>
                <a:cubicBezTo>
                  <a:pt x="431641" y="402784"/>
                  <a:pt x="428461" y="404388"/>
                  <a:pt x="425379" y="406149"/>
                </a:cubicBezTo>
                <a:cubicBezTo>
                  <a:pt x="418067" y="410327"/>
                  <a:pt x="417339" y="412798"/>
                  <a:pt x="408710" y="415674"/>
                </a:cubicBezTo>
                <a:cubicBezTo>
                  <a:pt x="404870" y="416954"/>
                  <a:pt x="400773" y="417261"/>
                  <a:pt x="396804" y="418055"/>
                </a:cubicBezTo>
                <a:cubicBezTo>
                  <a:pt x="393629" y="419643"/>
                  <a:pt x="390575" y="421500"/>
                  <a:pt x="387279" y="422818"/>
                </a:cubicBezTo>
                <a:cubicBezTo>
                  <a:pt x="382618" y="424682"/>
                  <a:pt x="372991" y="427580"/>
                  <a:pt x="372991" y="427580"/>
                </a:cubicBezTo>
                <a:cubicBezTo>
                  <a:pt x="370610" y="429168"/>
                  <a:pt x="368408" y="431063"/>
                  <a:pt x="365848" y="432343"/>
                </a:cubicBezTo>
                <a:cubicBezTo>
                  <a:pt x="363603" y="433466"/>
                  <a:pt x="360793" y="433332"/>
                  <a:pt x="358704" y="434724"/>
                </a:cubicBezTo>
                <a:cubicBezTo>
                  <a:pt x="355902" y="436592"/>
                  <a:pt x="354362" y="440000"/>
                  <a:pt x="351560" y="441868"/>
                </a:cubicBezTo>
                <a:cubicBezTo>
                  <a:pt x="349511" y="443234"/>
                  <a:pt x="336161" y="446313"/>
                  <a:pt x="334891" y="446630"/>
                </a:cubicBezTo>
                <a:cubicBezTo>
                  <a:pt x="330129" y="449011"/>
                  <a:pt x="325258" y="451188"/>
                  <a:pt x="320604" y="453774"/>
                </a:cubicBezTo>
                <a:cubicBezTo>
                  <a:pt x="318102" y="455164"/>
                  <a:pt x="316075" y="457374"/>
                  <a:pt x="313460" y="458536"/>
                </a:cubicBezTo>
                <a:cubicBezTo>
                  <a:pt x="308873" y="460575"/>
                  <a:pt x="299173" y="463299"/>
                  <a:pt x="299173" y="463299"/>
                </a:cubicBezTo>
                <a:cubicBezTo>
                  <a:pt x="289648" y="470443"/>
                  <a:pt x="279996" y="477420"/>
                  <a:pt x="270598" y="484730"/>
                </a:cubicBezTo>
                <a:cubicBezTo>
                  <a:pt x="266586" y="487850"/>
                  <a:pt x="262285" y="490661"/>
                  <a:pt x="258691" y="494255"/>
                </a:cubicBezTo>
                <a:lnTo>
                  <a:pt x="244404" y="508543"/>
                </a:lnTo>
                <a:cubicBezTo>
                  <a:pt x="242023" y="510924"/>
                  <a:pt x="240455" y="514621"/>
                  <a:pt x="237260" y="515686"/>
                </a:cubicBezTo>
                <a:cubicBezTo>
                  <a:pt x="229872" y="518149"/>
                  <a:pt x="227944" y="518418"/>
                  <a:pt x="220591" y="522830"/>
                </a:cubicBezTo>
                <a:cubicBezTo>
                  <a:pt x="200340" y="534981"/>
                  <a:pt x="213710" y="530504"/>
                  <a:pt x="196779" y="534736"/>
                </a:cubicBezTo>
                <a:cubicBezTo>
                  <a:pt x="167995" y="549130"/>
                  <a:pt x="203671" y="530798"/>
                  <a:pt x="180110" y="544261"/>
                </a:cubicBezTo>
                <a:cubicBezTo>
                  <a:pt x="177028" y="546022"/>
                  <a:pt x="173629" y="547198"/>
                  <a:pt x="170585" y="549024"/>
                </a:cubicBezTo>
                <a:cubicBezTo>
                  <a:pt x="165677" y="551969"/>
                  <a:pt x="161060" y="555374"/>
                  <a:pt x="156298" y="558549"/>
                </a:cubicBezTo>
                <a:cubicBezTo>
                  <a:pt x="153917" y="560136"/>
                  <a:pt x="151930" y="562617"/>
                  <a:pt x="149154" y="563311"/>
                </a:cubicBezTo>
                <a:lnTo>
                  <a:pt x="139629" y="565693"/>
                </a:lnTo>
                <a:cubicBezTo>
                  <a:pt x="137248" y="567280"/>
                  <a:pt x="135045" y="569175"/>
                  <a:pt x="132485" y="570455"/>
                </a:cubicBezTo>
                <a:cubicBezTo>
                  <a:pt x="130240" y="571577"/>
                  <a:pt x="127691" y="571955"/>
                  <a:pt x="125341" y="572836"/>
                </a:cubicBezTo>
                <a:cubicBezTo>
                  <a:pt x="99366" y="582577"/>
                  <a:pt x="129312" y="572597"/>
                  <a:pt x="96766" y="582361"/>
                </a:cubicBezTo>
                <a:cubicBezTo>
                  <a:pt x="94362" y="583082"/>
                  <a:pt x="91930" y="583754"/>
                  <a:pt x="89623" y="584743"/>
                </a:cubicBezTo>
                <a:cubicBezTo>
                  <a:pt x="86360" y="586141"/>
                  <a:pt x="83466" y="588382"/>
                  <a:pt x="80098" y="589505"/>
                </a:cubicBezTo>
                <a:cubicBezTo>
                  <a:pt x="73888" y="591575"/>
                  <a:pt x="66903" y="591341"/>
                  <a:pt x="61048" y="594268"/>
                </a:cubicBezTo>
                <a:cubicBezTo>
                  <a:pt x="47034" y="601274"/>
                  <a:pt x="54888" y="597909"/>
                  <a:pt x="37235" y="603793"/>
                </a:cubicBezTo>
                <a:lnTo>
                  <a:pt x="30091" y="606174"/>
                </a:lnTo>
                <a:lnTo>
                  <a:pt x="22948" y="608555"/>
                </a:lnTo>
                <a:cubicBezTo>
                  <a:pt x="-13264" y="603382"/>
                  <a:pt x="2744" y="611308"/>
                  <a:pt x="8660" y="544261"/>
                </a:cubicBezTo>
                <a:cubicBezTo>
                  <a:pt x="9235" y="537741"/>
                  <a:pt x="12252" y="531651"/>
                  <a:pt x="13423" y="525211"/>
                </a:cubicBezTo>
                <a:cubicBezTo>
                  <a:pt x="15431" y="514167"/>
                  <a:pt x="14636" y="502523"/>
                  <a:pt x="18185" y="491874"/>
                </a:cubicBezTo>
                <a:cubicBezTo>
                  <a:pt x="23908" y="474704"/>
                  <a:pt x="16662" y="497681"/>
                  <a:pt x="22948" y="470443"/>
                </a:cubicBezTo>
                <a:cubicBezTo>
                  <a:pt x="24247" y="464812"/>
                  <a:pt x="26411" y="459405"/>
                  <a:pt x="27710" y="453774"/>
                </a:cubicBezTo>
                <a:cubicBezTo>
                  <a:pt x="33596" y="428265"/>
                  <a:pt x="25817" y="450171"/>
                  <a:pt x="34854" y="427580"/>
                </a:cubicBezTo>
                <a:cubicBezTo>
                  <a:pt x="33266" y="416468"/>
                  <a:pt x="31936" y="405315"/>
                  <a:pt x="30091" y="394243"/>
                </a:cubicBezTo>
                <a:cubicBezTo>
                  <a:pt x="29553" y="391015"/>
                  <a:pt x="28999" y="387726"/>
                  <a:pt x="27710" y="384718"/>
                </a:cubicBezTo>
                <a:cubicBezTo>
                  <a:pt x="26583" y="382087"/>
                  <a:pt x="24228" y="380134"/>
                  <a:pt x="22948" y="377574"/>
                </a:cubicBezTo>
                <a:cubicBezTo>
                  <a:pt x="21825" y="375329"/>
                  <a:pt x="21256" y="372844"/>
                  <a:pt x="20566" y="370430"/>
                </a:cubicBezTo>
                <a:cubicBezTo>
                  <a:pt x="17359" y="359207"/>
                  <a:pt x="17730" y="357719"/>
                  <a:pt x="15804" y="344236"/>
                </a:cubicBezTo>
                <a:cubicBezTo>
                  <a:pt x="16334" y="339999"/>
                  <a:pt x="18982" y="316708"/>
                  <a:pt x="20566" y="310899"/>
                </a:cubicBezTo>
                <a:cubicBezTo>
                  <a:pt x="21691" y="306775"/>
                  <a:pt x="23977" y="303048"/>
                  <a:pt x="25329" y="298993"/>
                </a:cubicBezTo>
                <a:cubicBezTo>
                  <a:pt x="26364" y="295888"/>
                  <a:pt x="26916" y="292643"/>
                  <a:pt x="27710" y="289468"/>
                </a:cubicBezTo>
                <a:cubicBezTo>
                  <a:pt x="28504" y="282324"/>
                  <a:pt x="28998" y="275140"/>
                  <a:pt x="30091" y="268036"/>
                </a:cubicBezTo>
                <a:cubicBezTo>
                  <a:pt x="30589" y="264801"/>
                  <a:pt x="31831" y="261720"/>
                  <a:pt x="32473" y="258511"/>
                </a:cubicBezTo>
                <a:cubicBezTo>
                  <a:pt x="33420" y="253777"/>
                  <a:pt x="33990" y="248974"/>
                  <a:pt x="34854" y="244224"/>
                </a:cubicBezTo>
                <a:cubicBezTo>
                  <a:pt x="41507" y="207630"/>
                  <a:pt x="32603" y="260114"/>
                  <a:pt x="39616" y="218030"/>
                </a:cubicBezTo>
                <a:cubicBezTo>
                  <a:pt x="40604" y="201243"/>
                  <a:pt x="40802" y="178765"/>
                  <a:pt x="44379" y="160880"/>
                </a:cubicBezTo>
                <a:cubicBezTo>
                  <a:pt x="44871" y="158419"/>
                  <a:pt x="46216" y="156186"/>
                  <a:pt x="46760" y="153736"/>
                </a:cubicBezTo>
                <a:cubicBezTo>
                  <a:pt x="47807" y="149023"/>
                  <a:pt x="47970" y="144133"/>
                  <a:pt x="49141" y="139449"/>
                </a:cubicBezTo>
                <a:cubicBezTo>
                  <a:pt x="50359" y="134579"/>
                  <a:pt x="52687" y="130031"/>
                  <a:pt x="53904" y="125161"/>
                </a:cubicBezTo>
                <a:cubicBezTo>
                  <a:pt x="54983" y="120843"/>
                  <a:pt x="59114" y="103283"/>
                  <a:pt x="61048" y="101349"/>
                </a:cubicBezTo>
                <a:cubicBezTo>
                  <a:pt x="63429" y="98968"/>
                  <a:pt x="66383" y="97046"/>
                  <a:pt x="68191" y="94205"/>
                </a:cubicBezTo>
                <a:cubicBezTo>
                  <a:pt x="95835" y="50763"/>
                  <a:pt x="65321" y="94131"/>
                  <a:pt x="82479" y="63249"/>
                </a:cubicBezTo>
                <a:cubicBezTo>
                  <a:pt x="84407" y="59780"/>
                  <a:pt x="87242" y="56899"/>
                  <a:pt x="89623" y="53724"/>
                </a:cubicBezTo>
                <a:cubicBezTo>
                  <a:pt x="90417" y="51343"/>
                  <a:pt x="90882" y="48825"/>
                  <a:pt x="92004" y="46580"/>
                </a:cubicBezTo>
                <a:cubicBezTo>
                  <a:pt x="93284" y="44020"/>
                  <a:pt x="95761" y="42116"/>
                  <a:pt x="96766" y="39436"/>
                </a:cubicBezTo>
                <a:cubicBezTo>
                  <a:pt x="98187" y="35646"/>
                  <a:pt x="97473" y="31214"/>
                  <a:pt x="99148" y="27530"/>
                </a:cubicBezTo>
                <a:cubicBezTo>
                  <a:pt x="109113" y="5608"/>
                  <a:pt x="101529" y="5305"/>
                  <a:pt x="106291" y="1336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A4CB7B-02C8-4896-B4C6-25C3F69C6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77" y="3096274"/>
            <a:ext cx="4475241" cy="28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845" y="2209800"/>
            <a:ext cx="4356100" cy="4114800"/>
          </a:xfrm>
        </p:spPr>
        <p:txBody>
          <a:bodyPr>
            <a:normAutofit fontScale="92500"/>
          </a:bodyPr>
          <a:lstStyle/>
          <a:p>
            <a:r>
              <a:rPr lang="en-US" dirty="0"/>
              <a:t>Impacts to a Development of Regional Impact (DRI) are already planned due to the new roadway alignment</a:t>
            </a:r>
          </a:p>
          <a:p>
            <a:r>
              <a:rPr lang="en-US" dirty="0"/>
              <a:t>FDOT will be purchasing the entire DRI and removing cattle and agricultural activities from the site</a:t>
            </a:r>
          </a:p>
          <a:p>
            <a:r>
              <a:rPr lang="en-US" dirty="0"/>
              <a:t>The net nutrient removal benefit will demonstrate the traditional pond requirements will be met or exceeded</a:t>
            </a:r>
          </a:p>
          <a:p>
            <a:r>
              <a:rPr lang="en-US" dirty="0"/>
              <a:t>Will reduce R/W impacts for the project and overall maintenance needs to maintain a new stormwater management facility														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884B7-2C97-4CB2-84D2-35F42D1B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440897-2: Central Polk Parkway from Polk Parkway to US 17, Polk County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1CFEA-DB03-4ED6-A504-FBBE0B0D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105" y="2590800"/>
            <a:ext cx="63531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05000"/>
            <a:ext cx="11201400" cy="4724400"/>
          </a:xfrm>
        </p:spPr>
        <p:txBody>
          <a:bodyPr/>
          <a:lstStyle/>
          <a:p>
            <a:r>
              <a:rPr lang="en-US" dirty="0"/>
              <a:t> Widening of SR 91 was under design from Atlantic to Wiles</a:t>
            </a:r>
          </a:p>
          <a:p>
            <a:r>
              <a:rPr lang="en-US" dirty="0"/>
              <a:t>Planned to send stormwater (pre-treated) to a wetland to reduce pond R/W impacts and in turn hydrate a wetland in need of water</a:t>
            </a:r>
          </a:p>
          <a:p>
            <a:r>
              <a:rPr lang="en-US" dirty="0"/>
              <a:t>Project was placed on hold and is now back in the PD&amp;E phase</a:t>
            </a:r>
          </a:p>
          <a:p>
            <a:pPr marL="0" indent="0">
              <a:buNone/>
            </a:pPr>
            <a:r>
              <a:rPr lang="en-US" dirty="0"/>
              <a:t>															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884B7-2C97-4CB2-84D2-35F42D1B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442212-1 PD&amp;E (Originally 406150-1 Design): I-595 to Wiles, Broward County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B65E8-9839-46CC-9397-200B03AD4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276600"/>
            <a:ext cx="56673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0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Constructed Already:</a:t>
            </a:r>
          </a:p>
          <a:p>
            <a:pPr lvl="1"/>
            <a:r>
              <a:rPr lang="en-US" dirty="0"/>
              <a:t>Winding Waters Natural Area Boardwalk and Trail: Palm Beach County (MP 104 to 106)</a:t>
            </a:r>
          </a:p>
          <a:p>
            <a:pPr lvl="1"/>
            <a:r>
              <a:rPr lang="en-US" dirty="0"/>
              <a:t>406110-1: Wildwood Interchange, Sumter County</a:t>
            </a:r>
          </a:p>
          <a:p>
            <a:pPr lvl="1"/>
            <a:r>
              <a:rPr lang="en-US" dirty="0"/>
              <a:t>441309-1: Turkey Lake Service Plaza Tandem Truck Staging Lot (MP 263), Orange County</a:t>
            </a:r>
          </a:p>
          <a:p>
            <a:r>
              <a:rPr lang="en-US" dirty="0"/>
              <a:t>Under Construction:</a:t>
            </a:r>
          </a:p>
          <a:p>
            <a:pPr lvl="1"/>
            <a:r>
              <a:rPr lang="en-US" dirty="0"/>
              <a:t>405270-1: Suncoast Parkway 2 SR 589 from US 98 to Grover Cleveland Blvd, Hernando/Citrus County</a:t>
            </a:r>
          </a:p>
          <a:p>
            <a:pPr lvl="1"/>
            <a:r>
              <a:rPr lang="en-US" dirty="0"/>
              <a:t>440293-1: Resurface SR 91 MP 260-265 (Pervious Pavement TPK Headquarter Parking), Orange County</a:t>
            </a:r>
          </a:p>
          <a:p>
            <a:pPr lvl="1"/>
            <a:r>
              <a:rPr lang="en-US" dirty="0"/>
              <a:t>435784-1/435785-1: Widen SR 91 from SR 50 Minneola, Orange/Lake County</a:t>
            </a:r>
          </a:p>
          <a:p>
            <a:r>
              <a:rPr lang="en-US" dirty="0"/>
              <a:t>Under Planning/Design:</a:t>
            </a:r>
          </a:p>
          <a:p>
            <a:pPr lvl="1"/>
            <a:r>
              <a:rPr lang="en-US" dirty="0"/>
              <a:t>440897-2: Central Polk Parkway from Polk Parkway to US 17, Polk County</a:t>
            </a:r>
          </a:p>
          <a:p>
            <a:pPr lvl="1"/>
            <a:r>
              <a:rPr lang="en-US" dirty="0"/>
              <a:t>442212-1 PD&amp;E (Originally 406150-1 Design): I-595 to Wiles, Broward County</a:t>
            </a:r>
          </a:p>
          <a:p>
            <a:pPr marL="182250" lvl="1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884B7-2C97-4CB2-84D2-35F42D1B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90421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637" y="1752600"/>
            <a:ext cx="4572000" cy="4724400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County approached Florida’s Turnpike Enterprise requesting to use a strip of land owned by Florida’s Turnpike Enterprise for conveyance of their proposed project.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Turnpike requested, in exchange, that their project treat and attenuate all runoff from all future projects for the 2 miles of roadway that drains to them.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saves the Turnpike several acres of land for current design projects.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884B7-2C97-4CB2-84D2-35F42D1B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Winding Waters Natural Area Boardwalk and Trail: Palm Beach County (MP 104 to 106)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574CC3-9F7D-4113-9E3F-6852B1AF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247775"/>
            <a:ext cx="538536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5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28800"/>
            <a:ext cx="4648200" cy="4724400"/>
          </a:xfrm>
        </p:spPr>
        <p:txBody>
          <a:bodyPr/>
          <a:lstStyle/>
          <a:p>
            <a:r>
              <a:rPr lang="en-US" dirty="0"/>
              <a:t>The southern basin included approximately 15 acres of additional pavement</a:t>
            </a:r>
          </a:p>
          <a:p>
            <a:r>
              <a:rPr lang="en-US" dirty="0"/>
              <a:t>Bifurcation area south of US 301 provides necessary compensation treatment by adding a weir to the outfall cross drain</a:t>
            </a:r>
          </a:p>
          <a:p>
            <a:r>
              <a:rPr lang="en-US" dirty="0"/>
              <a:t>Avoided additional R/W and wetland impacts by utilizing this area already owned by FDOT</a:t>
            </a:r>
          </a:p>
          <a:p>
            <a:r>
              <a:rPr lang="en-US" dirty="0"/>
              <a:t>Ditch blocks were added to help attenuate and control any point discharges offsite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884B7-2C97-4CB2-84D2-35F42D1B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406110-1: Wildwood Interchange, Sumter County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F5741-FF19-4246-B4D6-2B133585C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630508"/>
            <a:ext cx="6113759" cy="40082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013C08-039E-4665-B7FB-8D4018A5DF6B}"/>
              </a:ext>
            </a:extLst>
          </p:cNvPr>
          <p:cNvSpPr/>
          <p:nvPr/>
        </p:nvSpPr>
        <p:spPr>
          <a:xfrm>
            <a:off x="6994535" y="2399203"/>
            <a:ext cx="1013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Project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2ECC63-7014-4C5C-8498-EC6C845B6395}"/>
              </a:ext>
            </a:extLst>
          </p:cNvPr>
          <p:cNvSpPr/>
          <p:nvPr/>
        </p:nvSpPr>
        <p:spPr>
          <a:xfrm>
            <a:off x="7941715" y="4583670"/>
            <a:ext cx="220315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Bifurcation Area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E231ED-EE9B-4CF3-A572-208AB8FCE61E}"/>
              </a:ext>
            </a:extLst>
          </p:cNvPr>
          <p:cNvCxnSpPr>
            <a:cxnSpLocks/>
          </p:cNvCxnSpPr>
          <p:nvPr/>
        </p:nvCxnSpPr>
        <p:spPr>
          <a:xfrm>
            <a:off x="9829800" y="4768336"/>
            <a:ext cx="990600" cy="184667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C4C424-4A56-4C50-9DE5-0F9B74DD5BC2}"/>
              </a:ext>
            </a:extLst>
          </p:cNvPr>
          <p:cNvCxnSpPr>
            <a:cxnSpLocks/>
          </p:cNvCxnSpPr>
          <p:nvPr/>
        </p:nvCxnSpPr>
        <p:spPr>
          <a:xfrm flipH="1" flipV="1">
            <a:off x="6390520" y="2591631"/>
            <a:ext cx="604015" cy="227769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4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5" y="1447800"/>
            <a:ext cx="11201400" cy="4724400"/>
          </a:xfrm>
        </p:spPr>
        <p:txBody>
          <a:bodyPr/>
          <a:lstStyle/>
          <a:p>
            <a:r>
              <a:rPr lang="en-US" dirty="0"/>
              <a:t>A pond was required to be significantly filled in to accommodate the tandem truck parking</a:t>
            </a:r>
          </a:p>
          <a:p>
            <a:r>
              <a:rPr lang="en-US" dirty="0"/>
              <a:t>Additional capacity was found in an existing pond east of the project due to a lower SHWL than originally permitted (stormwater was conveyed to this pond)</a:t>
            </a:r>
          </a:p>
          <a:p>
            <a:r>
              <a:rPr lang="en-US" dirty="0"/>
              <a:t>Avoided offsite R/W purchase to account for the additional impervious/replace lost volume</a:t>
            </a:r>
          </a:p>
          <a:p>
            <a:pPr marL="0" indent="0">
              <a:buNone/>
            </a:pPr>
            <a:r>
              <a:rPr lang="en-US" dirty="0"/>
              <a:t>		Existing:																		Constructed: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884B7-2C97-4CB2-84D2-35F42D1B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457200"/>
            <a:ext cx="11049000" cy="914400"/>
          </a:xfrm>
        </p:spPr>
        <p:txBody>
          <a:bodyPr/>
          <a:lstStyle/>
          <a:p>
            <a:r>
              <a:rPr lang="en-US" dirty="0"/>
              <a:t>441309-1: Turkey Lake Service Plaza Tandem Truck Staging Lot, Orange County</a:t>
            </a:r>
          </a:p>
        </p:txBody>
      </p:sp>
      <p:pic>
        <p:nvPicPr>
          <p:cNvPr id="6" name="Picture 5" descr="A view of the side of a road&#10;&#10;Description automatically generated">
            <a:extLst>
              <a:ext uri="{FF2B5EF4-FFF2-40B4-BE49-F238E27FC236}">
                <a16:creationId xmlns:a16="http://schemas.microsoft.com/office/drawing/2014/main" id="{8E030660-770D-4681-901E-668DC952C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76600"/>
            <a:ext cx="4880008" cy="2743200"/>
          </a:xfrm>
          <a:prstGeom prst="rect">
            <a:avLst/>
          </a:prstGeom>
        </p:spPr>
      </p:pic>
      <p:pic>
        <p:nvPicPr>
          <p:cNvPr id="8" name="Picture 7" descr="A picture containing grass, outdoor, road, track&#10;&#10;Description automatically generated">
            <a:extLst>
              <a:ext uri="{FF2B5EF4-FFF2-40B4-BE49-F238E27FC236}">
                <a16:creationId xmlns:a16="http://schemas.microsoft.com/office/drawing/2014/main" id="{7BE95C16-23C2-40FE-A069-AD5FC0621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276600"/>
            <a:ext cx="4909973" cy="27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4884B7-2C97-4CB2-84D2-35F42D1B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441309-1: Turkey Lake Service Plaza Tandem Truck Staging Lot, Orange County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C5D427-7099-43FB-A109-50690F4B6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347" y="2133600"/>
            <a:ext cx="10497554" cy="306851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59E6768-E153-494F-9D45-AD87BAE56912}"/>
              </a:ext>
            </a:extLst>
          </p:cNvPr>
          <p:cNvSpPr/>
          <p:nvPr/>
        </p:nvSpPr>
        <p:spPr>
          <a:xfrm>
            <a:off x="9393382" y="3029527"/>
            <a:ext cx="1921163" cy="988291"/>
          </a:xfrm>
          <a:custGeom>
            <a:avLst/>
            <a:gdLst>
              <a:gd name="connsiteX0" fmla="*/ 64654 w 1921163"/>
              <a:gd name="connsiteY0" fmla="*/ 101600 h 988291"/>
              <a:gd name="connsiteX1" fmla="*/ 36945 w 1921163"/>
              <a:gd name="connsiteY1" fmla="*/ 147782 h 988291"/>
              <a:gd name="connsiteX2" fmla="*/ 0 w 1921163"/>
              <a:gd name="connsiteY2" fmla="*/ 193964 h 988291"/>
              <a:gd name="connsiteX3" fmla="*/ 9236 w 1921163"/>
              <a:gd name="connsiteY3" fmla="*/ 267855 h 988291"/>
              <a:gd name="connsiteX4" fmla="*/ 46182 w 1921163"/>
              <a:gd name="connsiteY4" fmla="*/ 323273 h 988291"/>
              <a:gd name="connsiteX5" fmla="*/ 55418 w 1921163"/>
              <a:gd name="connsiteY5" fmla="*/ 360218 h 988291"/>
              <a:gd name="connsiteX6" fmla="*/ 64654 w 1921163"/>
              <a:gd name="connsiteY6" fmla="*/ 387928 h 988291"/>
              <a:gd name="connsiteX7" fmla="*/ 55418 w 1921163"/>
              <a:gd name="connsiteY7" fmla="*/ 591128 h 988291"/>
              <a:gd name="connsiteX8" fmla="*/ 46182 w 1921163"/>
              <a:gd name="connsiteY8" fmla="*/ 637309 h 988291"/>
              <a:gd name="connsiteX9" fmla="*/ 27709 w 1921163"/>
              <a:gd name="connsiteY9" fmla="*/ 692728 h 988291"/>
              <a:gd name="connsiteX10" fmla="*/ 36945 w 1921163"/>
              <a:gd name="connsiteY10" fmla="*/ 738909 h 988291"/>
              <a:gd name="connsiteX11" fmla="*/ 64654 w 1921163"/>
              <a:gd name="connsiteY11" fmla="*/ 757382 h 988291"/>
              <a:gd name="connsiteX12" fmla="*/ 221673 w 1921163"/>
              <a:gd name="connsiteY12" fmla="*/ 775855 h 988291"/>
              <a:gd name="connsiteX13" fmla="*/ 341745 w 1921163"/>
              <a:gd name="connsiteY13" fmla="*/ 794328 h 988291"/>
              <a:gd name="connsiteX14" fmla="*/ 369454 w 1921163"/>
              <a:gd name="connsiteY14" fmla="*/ 803564 h 988291"/>
              <a:gd name="connsiteX15" fmla="*/ 443345 w 1921163"/>
              <a:gd name="connsiteY15" fmla="*/ 822037 h 988291"/>
              <a:gd name="connsiteX16" fmla="*/ 480291 w 1921163"/>
              <a:gd name="connsiteY16" fmla="*/ 831273 h 988291"/>
              <a:gd name="connsiteX17" fmla="*/ 775854 w 1921163"/>
              <a:gd name="connsiteY17" fmla="*/ 840509 h 988291"/>
              <a:gd name="connsiteX18" fmla="*/ 858982 w 1921163"/>
              <a:gd name="connsiteY18" fmla="*/ 858982 h 988291"/>
              <a:gd name="connsiteX19" fmla="*/ 932873 w 1921163"/>
              <a:gd name="connsiteY19" fmla="*/ 877455 h 988291"/>
              <a:gd name="connsiteX20" fmla="*/ 1016000 w 1921163"/>
              <a:gd name="connsiteY20" fmla="*/ 905164 h 988291"/>
              <a:gd name="connsiteX21" fmla="*/ 1117600 w 1921163"/>
              <a:gd name="connsiteY21" fmla="*/ 932873 h 988291"/>
              <a:gd name="connsiteX22" fmla="*/ 1145309 w 1921163"/>
              <a:gd name="connsiteY22" fmla="*/ 942109 h 988291"/>
              <a:gd name="connsiteX23" fmla="*/ 1163782 w 1921163"/>
              <a:gd name="connsiteY23" fmla="*/ 969818 h 988291"/>
              <a:gd name="connsiteX24" fmla="*/ 1200727 w 1921163"/>
              <a:gd name="connsiteY24" fmla="*/ 979055 h 988291"/>
              <a:gd name="connsiteX25" fmla="*/ 1228436 w 1921163"/>
              <a:gd name="connsiteY25" fmla="*/ 988291 h 988291"/>
              <a:gd name="connsiteX26" fmla="*/ 1366982 w 1921163"/>
              <a:gd name="connsiteY26" fmla="*/ 979055 h 988291"/>
              <a:gd name="connsiteX27" fmla="*/ 1394691 w 1921163"/>
              <a:gd name="connsiteY27" fmla="*/ 969818 h 988291"/>
              <a:gd name="connsiteX28" fmla="*/ 1440873 w 1921163"/>
              <a:gd name="connsiteY28" fmla="*/ 932873 h 988291"/>
              <a:gd name="connsiteX29" fmla="*/ 1468582 w 1921163"/>
              <a:gd name="connsiteY29" fmla="*/ 914400 h 988291"/>
              <a:gd name="connsiteX30" fmla="*/ 1487054 w 1921163"/>
              <a:gd name="connsiteY30" fmla="*/ 886691 h 988291"/>
              <a:gd name="connsiteX31" fmla="*/ 1514763 w 1921163"/>
              <a:gd name="connsiteY31" fmla="*/ 877455 h 988291"/>
              <a:gd name="connsiteX32" fmla="*/ 1533236 w 1921163"/>
              <a:gd name="connsiteY32" fmla="*/ 849746 h 988291"/>
              <a:gd name="connsiteX33" fmla="*/ 1588654 w 1921163"/>
              <a:gd name="connsiteY33" fmla="*/ 822037 h 988291"/>
              <a:gd name="connsiteX34" fmla="*/ 1671782 w 1921163"/>
              <a:gd name="connsiteY34" fmla="*/ 748146 h 988291"/>
              <a:gd name="connsiteX35" fmla="*/ 1690254 w 1921163"/>
              <a:gd name="connsiteY35" fmla="*/ 720437 h 988291"/>
              <a:gd name="connsiteX36" fmla="*/ 1717963 w 1921163"/>
              <a:gd name="connsiteY36" fmla="*/ 701964 h 988291"/>
              <a:gd name="connsiteX37" fmla="*/ 1745673 w 1921163"/>
              <a:gd name="connsiteY37" fmla="*/ 674255 h 988291"/>
              <a:gd name="connsiteX38" fmla="*/ 1773382 w 1921163"/>
              <a:gd name="connsiteY38" fmla="*/ 655782 h 988291"/>
              <a:gd name="connsiteX39" fmla="*/ 1801091 w 1921163"/>
              <a:gd name="connsiteY39" fmla="*/ 628073 h 988291"/>
              <a:gd name="connsiteX40" fmla="*/ 1865745 w 1921163"/>
              <a:gd name="connsiteY40" fmla="*/ 581891 h 988291"/>
              <a:gd name="connsiteX41" fmla="*/ 1902691 w 1921163"/>
              <a:gd name="connsiteY41" fmla="*/ 526473 h 988291"/>
              <a:gd name="connsiteX42" fmla="*/ 1921163 w 1921163"/>
              <a:gd name="connsiteY42" fmla="*/ 471055 h 988291"/>
              <a:gd name="connsiteX43" fmla="*/ 1911927 w 1921163"/>
              <a:gd name="connsiteY43" fmla="*/ 397164 h 988291"/>
              <a:gd name="connsiteX44" fmla="*/ 1884218 w 1921163"/>
              <a:gd name="connsiteY44" fmla="*/ 378691 h 988291"/>
              <a:gd name="connsiteX45" fmla="*/ 1874982 w 1921163"/>
              <a:gd name="connsiteY45" fmla="*/ 350982 h 988291"/>
              <a:gd name="connsiteX46" fmla="*/ 1819563 w 1921163"/>
              <a:gd name="connsiteY46" fmla="*/ 323273 h 988291"/>
              <a:gd name="connsiteX47" fmla="*/ 1810327 w 1921163"/>
              <a:gd name="connsiteY47" fmla="*/ 295564 h 988291"/>
              <a:gd name="connsiteX48" fmla="*/ 1754909 w 1921163"/>
              <a:gd name="connsiteY48" fmla="*/ 258618 h 988291"/>
              <a:gd name="connsiteX49" fmla="*/ 1708727 w 1921163"/>
              <a:gd name="connsiteY49" fmla="*/ 221673 h 988291"/>
              <a:gd name="connsiteX50" fmla="*/ 1690254 w 1921163"/>
              <a:gd name="connsiteY50" fmla="*/ 193964 h 988291"/>
              <a:gd name="connsiteX51" fmla="*/ 1662545 w 1921163"/>
              <a:gd name="connsiteY51" fmla="*/ 166255 h 988291"/>
              <a:gd name="connsiteX52" fmla="*/ 1616363 w 1921163"/>
              <a:gd name="connsiteY52" fmla="*/ 110837 h 988291"/>
              <a:gd name="connsiteX53" fmla="*/ 1579418 w 1921163"/>
              <a:gd name="connsiteY53" fmla="*/ 64655 h 988291"/>
              <a:gd name="connsiteX54" fmla="*/ 1560945 w 1921163"/>
              <a:gd name="connsiteY54" fmla="*/ 36946 h 988291"/>
              <a:gd name="connsiteX55" fmla="*/ 1505527 w 1921163"/>
              <a:gd name="connsiteY55" fmla="*/ 27709 h 988291"/>
              <a:gd name="connsiteX56" fmla="*/ 1422400 w 1921163"/>
              <a:gd name="connsiteY56" fmla="*/ 9237 h 988291"/>
              <a:gd name="connsiteX57" fmla="*/ 1394691 w 1921163"/>
              <a:gd name="connsiteY57" fmla="*/ 0 h 988291"/>
              <a:gd name="connsiteX58" fmla="*/ 1182254 w 1921163"/>
              <a:gd name="connsiteY58" fmla="*/ 9237 h 988291"/>
              <a:gd name="connsiteX59" fmla="*/ 1108363 w 1921163"/>
              <a:gd name="connsiteY59" fmla="*/ 27709 h 988291"/>
              <a:gd name="connsiteX60" fmla="*/ 1034473 w 1921163"/>
              <a:gd name="connsiteY60" fmla="*/ 36946 h 988291"/>
              <a:gd name="connsiteX61" fmla="*/ 914400 w 1921163"/>
              <a:gd name="connsiteY61" fmla="*/ 55418 h 988291"/>
              <a:gd name="connsiteX62" fmla="*/ 748145 w 1921163"/>
              <a:gd name="connsiteY62" fmla="*/ 64655 h 988291"/>
              <a:gd name="connsiteX63" fmla="*/ 692727 w 1921163"/>
              <a:gd name="connsiteY63" fmla="*/ 83128 h 988291"/>
              <a:gd name="connsiteX64" fmla="*/ 489527 w 1921163"/>
              <a:gd name="connsiteY64" fmla="*/ 101600 h 988291"/>
              <a:gd name="connsiteX65" fmla="*/ 424873 w 1921163"/>
              <a:gd name="connsiteY65" fmla="*/ 110837 h 988291"/>
              <a:gd name="connsiteX66" fmla="*/ 64654 w 1921163"/>
              <a:gd name="connsiteY66" fmla="*/ 101600 h 98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921163" h="988291">
                <a:moveTo>
                  <a:pt x="64654" y="101600"/>
                </a:moveTo>
                <a:cubicBezTo>
                  <a:pt x="-1" y="107757"/>
                  <a:pt x="48628" y="134152"/>
                  <a:pt x="36945" y="147782"/>
                </a:cubicBezTo>
                <a:cubicBezTo>
                  <a:pt x="-8631" y="200954"/>
                  <a:pt x="21311" y="130028"/>
                  <a:pt x="0" y="193964"/>
                </a:cubicBezTo>
                <a:cubicBezTo>
                  <a:pt x="3079" y="218594"/>
                  <a:pt x="887" y="244479"/>
                  <a:pt x="9236" y="267855"/>
                </a:cubicBezTo>
                <a:cubicBezTo>
                  <a:pt x="16703" y="288763"/>
                  <a:pt x="46182" y="323273"/>
                  <a:pt x="46182" y="323273"/>
                </a:cubicBezTo>
                <a:cubicBezTo>
                  <a:pt x="49261" y="335588"/>
                  <a:pt x="51931" y="348012"/>
                  <a:pt x="55418" y="360218"/>
                </a:cubicBezTo>
                <a:cubicBezTo>
                  <a:pt x="58093" y="369580"/>
                  <a:pt x="64654" y="378192"/>
                  <a:pt x="64654" y="387928"/>
                </a:cubicBezTo>
                <a:cubicBezTo>
                  <a:pt x="64654" y="455731"/>
                  <a:pt x="60427" y="523510"/>
                  <a:pt x="55418" y="591128"/>
                </a:cubicBezTo>
                <a:cubicBezTo>
                  <a:pt x="54258" y="606784"/>
                  <a:pt x="50313" y="622164"/>
                  <a:pt x="46182" y="637309"/>
                </a:cubicBezTo>
                <a:cubicBezTo>
                  <a:pt x="41059" y="656095"/>
                  <a:pt x="27709" y="692728"/>
                  <a:pt x="27709" y="692728"/>
                </a:cubicBezTo>
                <a:cubicBezTo>
                  <a:pt x="30788" y="708122"/>
                  <a:pt x="29156" y="725279"/>
                  <a:pt x="36945" y="738909"/>
                </a:cubicBezTo>
                <a:cubicBezTo>
                  <a:pt x="42452" y="748547"/>
                  <a:pt x="54725" y="752418"/>
                  <a:pt x="64654" y="757382"/>
                </a:cubicBezTo>
                <a:cubicBezTo>
                  <a:pt x="106638" y="778374"/>
                  <a:pt x="201253" y="774396"/>
                  <a:pt x="221673" y="775855"/>
                </a:cubicBezTo>
                <a:cubicBezTo>
                  <a:pt x="314728" y="799118"/>
                  <a:pt x="182171" y="767732"/>
                  <a:pt x="341745" y="794328"/>
                </a:cubicBezTo>
                <a:cubicBezTo>
                  <a:pt x="351348" y="795929"/>
                  <a:pt x="360061" y="801002"/>
                  <a:pt x="369454" y="803564"/>
                </a:cubicBezTo>
                <a:cubicBezTo>
                  <a:pt x="393948" y="810244"/>
                  <a:pt x="418715" y="815879"/>
                  <a:pt x="443345" y="822037"/>
                </a:cubicBezTo>
                <a:cubicBezTo>
                  <a:pt x="455660" y="825116"/>
                  <a:pt x="467603" y="830877"/>
                  <a:pt x="480291" y="831273"/>
                </a:cubicBezTo>
                <a:lnTo>
                  <a:pt x="775854" y="840509"/>
                </a:lnTo>
                <a:cubicBezTo>
                  <a:pt x="890859" y="859677"/>
                  <a:pt x="787522" y="839493"/>
                  <a:pt x="858982" y="858982"/>
                </a:cubicBezTo>
                <a:cubicBezTo>
                  <a:pt x="883476" y="865662"/>
                  <a:pt x="908787" y="869426"/>
                  <a:pt x="932873" y="877455"/>
                </a:cubicBezTo>
                <a:cubicBezTo>
                  <a:pt x="960582" y="886691"/>
                  <a:pt x="987359" y="899436"/>
                  <a:pt x="1016000" y="905164"/>
                </a:cubicBezTo>
                <a:cubicBezTo>
                  <a:pt x="1081278" y="918219"/>
                  <a:pt x="1047286" y="909435"/>
                  <a:pt x="1117600" y="932873"/>
                </a:cubicBezTo>
                <a:lnTo>
                  <a:pt x="1145309" y="942109"/>
                </a:lnTo>
                <a:cubicBezTo>
                  <a:pt x="1151467" y="951345"/>
                  <a:pt x="1154546" y="963660"/>
                  <a:pt x="1163782" y="969818"/>
                </a:cubicBezTo>
                <a:cubicBezTo>
                  <a:pt x="1174344" y="976859"/>
                  <a:pt x="1188521" y="975568"/>
                  <a:pt x="1200727" y="979055"/>
                </a:cubicBezTo>
                <a:cubicBezTo>
                  <a:pt x="1210088" y="981730"/>
                  <a:pt x="1219200" y="985212"/>
                  <a:pt x="1228436" y="988291"/>
                </a:cubicBezTo>
                <a:cubicBezTo>
                  <a:pt x="1274618" y="985212"/>
                  <a:pt x="1320981" y="984166"/>
                  <a:pt x="1366982" y="979055"/>
                </a:cubicBezTo>
                <a:cubicBezTo>
                  <a:pt x="1376658" y="977980"/>
                  <a:pt x="1387089" y="975900"/>
                  <a:pt x="1394691" y="969818"/>
                </a:cubicBezTo>
                <a:cubicBezTo>
                  <a:pt x="1454370" y="922073"/>
                  <a:pt x="1371226" y="956087"/>
                  <a:pt x="1440873" y="932873"/>
                </a:cubicBezTo>
                <a:cubicBezTo>
                  <a:pt x="1450109" y="926715"/>
                  <a:pt x="1460733" y="922250"/>
                  <a:pt x="1468582" y="914400"/>
                </a:cubicBezTo>
                <a:cubicBezTo>
                  <a:pt x="1476431" y="906551"/>
                  <a:pt x="1478386" y="893625"/>
                  <a:pt x="1487054" y="886691"/>
                </a:cubicBezTo>
                <a:cubicBezTo>
                  <a:pt x="1494656" y="880609"/>
                  <a:pt x="1505527" y="880534"/>
                  <a:pt x="1514763" y="877455"/>
                </a:cubicBezTo>
                <a:cubicBezTo>
                  <a:pt x="1520921" y="868219"/>
                  <a:pt x="1525387" y="857595"/>
                  <a:pt x="1533236" y="849746"/>
                </a:cubicBezTo>
                <a:cubicBezTo>
                  <a:pt x="1551142" y="831840"/>
                  <a:pt x="1566116" y="829549"/>
                  <a:pt x="1588654" y="822037"/>
                </a:cubicBezTo>
                <a:cubicBezTo>
                  <a:pt x="1651922" y="758769"/>
                  <a:pt x="1622336" y="781109"/>
                  <a:pt x="1671782" y="748146"/>
                </a:cubicBezTo>
                <a:cubicBezTo>
                  <a:pt x="1677939" y="738910"/>
                  <a:pt x="1682405" y="728286"/>
                  <a:pt x="1690254" y="720437"/>
                </a:cubicBezTo>
                <a:cubicBezTo>
                  <a:pt x="1698103" y="712587"/>
                  <a:pt x="1709435" y="709070"/>
                  <a:pt x="1717963" y="701964"/>
                </a:cubicBezTo>
                <a:cubicBezTo>
                  <a:pt x="1727998" y="693602"/>
                  <a:pt x="1735638" y="682617"/>
                  <a:pt x="1745673" y="674255"/>
                </a:cubicBezTo>
                <a:cubicBezTo>
                  <a:pt x="1754201" y="667149"/>
                  <a:pt x="1764854" y="662889"/>
                  <a:pt x="1773382" y="655782"/>
                </a:cubicBezTo>
                <a:cubicBezTo>
                  <a:pt x="1783417" y="647420"/>
                  <a:pt x="1791173" y="636574"/>
                  <a:pt x="1801091" y="628073"/>
                </a:cubicBezTo>
                <a:cubicBezTo>
                  <a:pt x="1821139" y="610889"/>
                  <a:pt x="1843816" y="596510"/>
                  <a:pt x="1865745" y="581891"/>
                </a:cubicBezTo>
                <a:cubicBezTo>
                  <a:pt x="1878060" y="563418"/>
                  <a:pt x="1895670" y="547535"/>
                  <a:pt x="1902691" y="526473"/>
                </a:cubicBezTo>
                <a:lnTo>
                  <a:pt x="1921163" y="471055"/>
                </a:lnTo>
                <a:cubicBezTo>
                  <a:pt x="1918084" y="446425"/>
                  <a:pt x="1921146" y="420211"/>
                  <a:pt x="1911927" y="397164"/>
                </a:cubicBezTo>
                <a:cubicBezTo>
                  <a:pt x="1907804" y="386857"/>
                  <a:pt x="1891153" y="387359"/>
                  <a:pt x="1884218" y="378691"/>
                </a:cubicBezTo>
                <a:cubicBezTo>
                  <a:pt x="1878136" y="371088"/>
                  <a:pt x="1881064" y="358585"/>
                  <a:pt x="1874982" y="350982"/>
                </a:cubicBezTo>
                <a:cubicBezTo>
                  <a:pt x="1861959" y="334703"/>
                  <a:pt x="1837818" y="329358"/>
                  <a:pt x="1819563" y="323273"/>
                </a:cubicBezTo>
                <a:cubicBezTo>
                  <a:pt x="1816484" y="314037"/>
                  <a:pt x="1817211" y="302448"/>
                  <a:pt x="1810327" y="295564"/>
                </a:cubicBezTo>
                <a:cubicBezTo>
                  <a:pt x="1794628" y="279865"/>
                  <a:pt x="1754909" y="258618"/>
                  <a:pt x="1754909" y="258618"/>
                </a:cubicBezTo>
                <a:cubicBezTo>
                  <a:pt x="1701968" y="179207"/>
                  <a:pt x="1772461" y="272659"/>
                  <a:pt x="1708727" y="221673"/>
                </a:cubicBezTo>
                <a:cubicBezTo>
                  <a:pt x="1700059" y="214738"/>
                  <a:pt x="1697361" y="202492"/>
                  <a:pt x="1690254" y="193964"/>
                </a:cubicBezTo>
                <a:cubicBezTo>
                  <a:pt x="1681892" y="183929"/>
                  <a:pt x="1670907" y="176290"/>
                  <a:pt x="1662545" y="166255"/>
                </a:cubicBezTo>
                <a:cubicBezTo>
                  <a:pt x="1598257" y="89108"/>
                  <a:pt x="1697310" y="191781"/>
                  <a:pt x="1616363" y="110837"/>
                </a:cubicBezTo>
                <a:cubicBezTo>
                  <a:pt x="1598383" y="56894"/>
                  <a:pt x="1621195" y="106432"/>
                  <a:pt x="1579418" y="64655"/>
                </a:cubicBezTo>
                <a:cubicBezTo>
                  <a:pt x="1571569" y="56806"/>
                  <a:pt x="1570874" y="41910"/>
                  <a:pt x="1560945" y="36946"/>
                </a:cubicBezTo>
                <a:cubicBezTo>
                  <a:pt x="1544195" y="28571"/>
                  <a:pt x="1523952" y="31059"/>
                  <a:pt x="1505527" y="27709"/>
                </a:cubicBezTo>
                <a:cubicBezTo>
                  <a:pt x="1479339" y="22947"/>
                  <a:pt x="1448343" y="16649"/>
                  <a:pt x="1422400" y="9237"/>
                </a:cubicBezTo>
                <a:cubicBezTo>
                  <a:pt x="1413039" y="6562"/>
                  <a:pt x="1403927" y="3079"/>
                  <a:pt x="1394691" y="0"/>
                </a:cubicBezTo>
                <a:cubicBezTo>
                  <a:pt x="1323879" y="3079"/>
                  <a:pt x="1252804" y="2410"/>
                  <a:pt x="1182254" y="9237"/>
                </a:cubicBezTo>
                <a:cubicBezTo>
                  <a:pt x="1156984" y="11682"/>
                  <a:pt x="1133555" y="24560"/>
                  <a:pt x="1108363" y="27709"/>
                </a:cubicBezTo>
                <a:lnTo>
                  <a:pt x="1034473" y="36946"/>
                </a:lnTo>
                <a:cubicBezTo>
                  <a:pt x="980912" y="54798"/>
                  <a:pt x="1005319" y="48924"/>
                  <a:pt x="914400" y="55418"/>
                </a:cubicBezTo>
                <a:cubicBezTo>
                  <a:pt x="859037" y="59373"/>
                  <a:pt x="803563" y="61576"/>
                  <a:pt x="748145" y="64655"/>
                </a:cubicBezTo>
                <a:cubicBezTo>
                  <a:pt x="729672" y="70813"/>
                  <a:pt x="712003" y="80374"/>
                  <a:pt x="692727" y="83128"/>
                </a:cubicBezTo>
                <a:cubicBezTo>
                  <a:pt x="625398" y="92746"/>
                  <a:pt x="556856" y="91981"/>
                  <a:pt x="489527" y="101600"/>
                </a:cubicBezTo>
                <a:cubicBezTo>
                  <a:pt x="467976" y="104679"/>
                  <a:pt x="446621" y="109848"/>
                  <a:pt x="424873" y="110837"/>
                </a:cubicBezTo>
                <a:cubicBezTo>
                  <a:pt x="307959" y="116151"/>
                  <a:pt x="129309" y="95443"/>
                  <a:pt x="64654" y="101600"/>
                </a:cubicBezTo>
                <a:close/>
              </a:path>
            </a:pathLst>
          </a:custGeom>
          <a:solidFill>
            <a:srgbClr val="153879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Existing Pond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BABF21-EE27-4EE0-8D64-23133DE74924}"/>
              </a:ext>
            </a:extLst>
          </p:cNvPr>
          <p:cNvCxnSpPr>
            <a:cxnSpLocks/>
          </p:cNvCxnSpPr>
          <p:nvPr/>
        </p:nvCxnSpPr>
        <p:spPr>
          <a:xfrm>
            <a:off x="7848600" y="3124200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DE9F74-3BF2-4516-81FA-644799918E01}"/>
              </a:ext>
            </a:extLst>
          </p:cNvPr>
          <p:cNvCxnSpPr>
            <a:cxnSpLocks/>
          </p:cNvCxnSpPr>
          <p:nvPr/>
        </p:nvCxnSpPr>
        <p:spPr>
          <a:xfrm>
            <a:off x="5943600" y="3133725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1C0D280-2986-4B47-9423-75A77BAA2DD0}"/>
              </a:ext>
            </a:extLst>
          </p:cNvPr>
          <p:cNvSpPr/>
          <p:nvPr/>
        </p:nvSpPr>
        <p:spPr>
          <a:xfrm>
            <a:off x="1676168" y="2759075"/>
            <a:ext cx="1259068" cy="625475"/>
          </a:xfrm>
          <a:custGeom>
            <a:avLst/>
            <a:gdLst>
              <a:gd name="connsiteX0" fmla="*/ 79607 w 1259068"/>
              <a:gd name="connsiteY0" fmla="*/ 127000 h 625475"/>
              <a:gd name="connsiteX1" fmla="*/ 63732 w 1259068"/>
              <a:gd name="connsiteY1" fmla="*/ 130175 h 625475"/>
              <a:gd name="connsiteX2" fmla="*/ 44682 w 1259068"/>
              <a:gd name="connsiteY2" fmla="*/ 149225 h 625475"/>
              <a:gd name="connsiteX3" fmla="*/ 25632 w 1259068"/>
              <a:gd name="connsiteY3" fmla="*/ 168275 h 625475"/>
              <a:gd name="connsiteX4" fmla="*/ 16107 w 1259068"/>
              <a:gd name="connsiteY4" fmla="*/ 177800 h 625475"/>
              <a:gd name="connsiteX5" fmla="*/ 9757 w 1259068"/>
              <a:gd name="connsiteY5" fmla="*/ 187325 h 625475"/>
              <a:gd name="connsiteX6" fmla="*/ 6582 w 1259068"/>
              <a:gd name="connsiteY6" fmla="*/ 200025 h 625475"/>
              <a:gd name="connsiteX7" fmla="*/ 232 w 1259068"/>
              <a:gd name="connsiteY7" fmla="*/ 209550 h 625475"/>
              <a:gd name="connsiteX8" fmla="*/ 3407 w 1259068"/>
              <a:gd name="connsiteY8" fmla="*/ 314325 h 625475"/>
              <a:gd name="connsiteX9" fmla="*/ 12932 w 1259068"/>
              <a:gd name="connsiteY9" fmla="*/ 336550 h 625475"/>
              <a:gd name="connsiteX10" fmla="*/ 16107 w 1259068"/>
              <a:gd name="connsiteY10" fmla="*/ 346075 h 625475"/>
              <a:gd name="connsiteX11" fmla="*/ 25632 w 1259068"/>
              <a:gd name="connsiteY11" fmla="*/ 349250 h 625475"/>
              <a:gd name="connsiteX12" fmla="*/ 38332 w 1259068"/>
              <a:gd name="connsiteY12" fmla="*/ 368300 h 625475"/>
              <a:gd name="connsiteX13" fmla="*/ 44682 w 1259068"/>
              <a:gd name="connsiteY13" fmla="*/ 377825 h 625475"/>
              <a:gd name="connsiteX14" fmla="*/ 47857 w 1259068"/>
              <a:gd name="connsiteY14" fmla="*/ 387350 h 625475"/>
              <a:gd name="connsiteX15" fmla="*/ 54207 w 1259068"/>
              <a:gd name="connsiteY15" fmla="*/ 396875 h 625475"/>
              <a:gd name="connsiteX16" fmla="*/ 66907 w 1259068"/>
              <a:gd name="connsiteY16" fmla="*/ 425450 h 625475"/>
              <a:gd name="connsiteX17" fmla="*/ 76432 w 1259068"/>
              <a:gd name="connsiteY17" fmla="*/ 431800 h 625475"/>
              <a:gd name="connsiteX18" fmla="*/ 89132 w 1259068"/>
              <a:gd name="connsiteY18" fmla="*/ 450850 h 625475"/>
              <a:gd name="connsiteX19" fmla="*/ 101832 w 1259068"/>
              <a:gd name="connsiteY19" fmla="*/ 469900 h 625475"/>
              <a:gd name="connsiteX20" fmla="*/ 108182 w 1259068"/>
              <a:gd name="connsiteY20" fmla="*/ 479425 h 625475"/>
              <a:gd name="connsiteX21" fmla="*/ 117707 w 1259068"/>
              <a:gd name="connsiteY21" fmla="*/ 485775 h 625475"/>
              <a:gd name="connsiteX22" fmla="*/ 124057 w 1259068"/>
              <a:gd name="connsiteY22" fmla="*/ 495300 h 625475"/>
              <a:gd name="connsiteX23" fmla="*/ 127232 w 1259068"/>
              <a:gd name="connsiteY23" fmla="*/ 504825 h 625475"/>
              <a:gd name="connsiteX24" fmla="*/ 136757 w 1259068"/>
              <a:gd name="connsiteY24" fmla="*/ 511175 h 625475"/>
              <a:gd name="connsiteX25" fmla="*/ 143107 w 1259068"/>
              <a:gd name="connsiteY25" fmla="*/ 520700 h 625475"/>
              <a:gd name="connsiteX26" fmla="*/ 162157 w 1259068"/>
              <a:gd name="connsiteY26" fmla="*/ 533400 h 625475"/>
              <a:gd name="connsiteX27" fmla="*/ 178032 w 1259068"/>
              <a:gd name="connsiteY27" fmla="*/ 549275 h 625475"/>
              <a:gd name="connsiteX28" fmla="*/ 187557 w 1259068"/>
              <a:gd name="connsiteY28" fmla="*/ 552450 h 625475"/>
              <a:gd name="connsiteX29" fmla="*/ 206607 w 1259068"/>
              <a:gd name="connsiteY29" fmla="*/ 565150 h 625475"/>
              <a:gd name="connsiteX30" fmla="*/ 216132 w 1259068"/>
              <a:gd name="connsiteY30" fmla="*/ 571500 h 625475"/>
              <a:gd name="connsiteX31" fmla="*/ 225657 w 1259068"/>
              <a:gd name="connsiteY31" fmla="*/ 574675 h 625475"/>
              <a:gd name="connsiteX32" fmla="*/ 241532 w 1259068"/>
              <a:gd name="connsiteY32" fmla="*/ 587375 h 625475"/>
              <a:gd name="connsiteX33" fmla="*/ 247882 w 1259068"/>
              <a:gd name="connsiteY33" fmla="*/ 596900 h 625475"/>
              <a:gd name="connsiteX34" fmla="*/ 266932 w 1259068"/>
              <a:gd name="connsiteY34" fmla="*/ 603250 h 625475"/>
              <a:gd name="connsiteX35" fmla="*/ 276457 w 1259068"/>
              <a:gd name="connsiteY35" fmla="*/ 606425 h 625475"/>
              <a:gd name="connsiteX36" fmla="*/ 285982 w 1259068"/>
              <a:gd name="connsiteY36" fmla="*/ 612775 h 625475"/>
              <a:gd name="connsiteX37" fmla="*/ 317732 w 1259068"/>
              <a:gd name="connsiteY37" fmla="*/ 619125 h 625475"/>
              <a:gd name="connsiteX38" fmla="*/ 397107 w 1259068"/>
              <a:gd name="connsiteY38" fmla="*/ 622300 h 625475"/>
              <a:gd name="connsiteX39" fmla="*/ 454257 w 1259068"/>
              <a:gd name="connsiteY39" fmla="*/ 625475 h 625475"/>
              <a:gd name="connsiteX40" fmla="*/ 517757 w 1259068"/>
              <a:gd name="connsiteY40" fmla="*/ 622300 h 625475"/>
              <a:gd name="connsiteX41" fmla="*/ 530457 w 1259068"/>
              <a:gd name="connsiteY41" fmla="*/ 619125 h 625475"/>
              <a:gd name="connsiteX42" fmla="*/ 559032 w 1259068"/>
              <a:gd name="connsiteY42" fmla="*/ 615950 h 625475"/>
              <a:gd name="connsiteX43" fmla="*/ 568557 w 1259068"/>
              <a:gd name="connsiteY43" fmla="*/ 612775 h 625475"/>
              <a:gd name="connsiteX44" fmla="*/ 593957 w 1259068"/>
              <a:gd name="connsiteY44" fmla="*/ 606425 h 625475"/>
              <a:gd name="connsiteX45" fmla="*/ 613007 w 1259068"/>
              <a:gd name="connsiteY45" fmla="*/ 600075 h 625475"/>
              <a:gd name="connsiteX46" fmla="*/ 628882 w 1259068"/>
              <a:gd name="connsiteY46" fmla="*/ 596900 h 625475"/>
              <a:gd name="connsiteX47" fmla="*/ 638407 w 1259068"/>
              <a:gd name="connsiteY47" fmla="*/ 593725 h 625475"/>
              <a:gd name="connsiteX48" fmla="*/ 651107 w 1259068"/>
              <a:gd name="connsiteY48" fmla="*/ 590550 h 625475"/>
              <a:gd name="connsiteX49" fmla="*/ 660632 w 1259068"/>
              <a:gd name="connsiteY49" fmla="*/ 587375 h 625475"/>
              <a:gd name="connsiteX50" fmla="*/ 689207 w 1259068"/>
              <a:gd name="connsiteY50" fmla="*/ 584200 h 625475"/>
              <a:gd name="connsiteX51" fmla="*/ 711432 w 1259068"/>
              <a:gd name="connsiteY51" fmla="*/ 581025 h 625475"/>
              <a:gd name="connsiteX52" fmla="*/ 793982 w 1259068"/>
              <a:gd name="connsiteY52" fmla="*/ 574675 h 625475"/>
              <a:gd name="connsiteX53" fmla="*/ 816207 w 1259068"/>
              <a:gd name="connsiteY53" fmla="*/ 571500 h 625475"/>
              <a:gd name="connsiteX54" fmla="*/ 828907 w 1259068"/>
              <a:gd name="connsiteY54" fmla="*/ 568325 h 625475"/>
              <a:gd name="connsiteX55" fmla="*/ 847957 w 1259068"/>
              <a:gd name="connsiteY55" fmla="*/ 565150 h 625475"/>
              <a:gd name="connsiteX56" fmla="*/ 857482 w 1259068"/>
              <a:gd name="connsiteY56" fmla="*/ 561975 h 625475"/>
              <a:gd name="connsiteX57" fmla="*/ 873357 w 1259068"/>
              <a:gd name="connsiteY57" fmla="*/ 558800 h 625475"/>
              <a:gd name="connsiteX58" fmla="*/ 886057 w 1259068"/>
              <a:gd name="connsiteY58" fmla="*/ 555625 h 625475"/>
              <a:gd name="connsiteX59" fmla="*/ 905107 w 1259068"/>
              <a:gd name="connsiteY59" fmla="*/ 552450 h 625475"/>
              <a:gd name="connsiteX60" fmla="*/ 914632 w 1259068"/>
              <a:gd name="connsiteY60" fmla="*/ 549275 h 625475"/>
              <a:gd name="connsiteX61" fmla="*/ 936857 w 1259068"/>
              <a:gd name="connsiteY61" fmla="*/ 546100 h 625475"/>
              <a:gd name="connsiteX62" fmla="*/ 949557 w 1259068"/>
              <a:gd name="connsiteY62" fmla="*/ 542925 h 625475"/>
              <a:gd name="connsiteX63" fmla="*/ 1000357 w 1259068"/>
              <a:gd name="connsiteY63" fmla="*/ 539750 h 625475"/>
              <a:gd name="connsiteX64" fmla="*/ 1013057 w 1259068"/>
              <a:gd name="connsiteY64" fmla="*/ 536575 h 625475"/>
              <a:gd name="connsiteX65" fmla="*/ 1022582 w 1259068"/>
              <a:gd name="connsiteY65" fmla="*/ 533400 h 625475"/>
              <a:gd name="connsiteX66" fmla="*/ 1054332 w 1259068"/>
              <a:gd name="connsiteY66" fmla="*/ 530225 h 625475"/>
              <a:gd name="connsiteX67" fmla="*/ 1101957 w 1259068"/>
              <a:gd name="connsiteY67" fmla="*/ 523875 h 625475"/>
              <a:gd name="connsiteX68" fmla="*/ 1124182 w 1259068"/>
              <a:gd name="connsiteY68" fmla="*/ 517525 h 625475"/>
              <a:gd name="connsiteX69" fmla="*/ 1143232 w 1259068"/>
              <a:gd name="connsiteY69" fmla="*/ 514350 h 625475"/>
              <a:gd name="connsiteX70" fmla="*/ 1152757 w 1259068"/>
              <a:gd name="connsiteY70" fmla="*/ 511175 h 625475"/>
              <a:gd name="connsiteX71" fmla="*/ 1184507 w 1259068"/>
              <a:gd name="connsiteY71" fmla="*/ 504825 h 625475"/>
              <a:gd name="connsiteX72" fmla="*/ 1194032 w 1259068"/>
              <a:gd name="connsiteY72" fmla="*/ 501650 h 625475"/>
              <a:gd name="connsiteX73" fmla="*/ 1203557 w 1259068"/>
              <a:gd name="connsiteY73" fmla="*/ 492125 h 625475"/>
              <a:gd name="connsiteX74" fmla="*/ 1213082 w 1259068"/>
              <a:gd name="connsiteY74" fmla="*/ 485775 h 625475"/>
              <a:gd name="connsiteX75" fmla="*/ 1228957 w 1259068"/>
              <a:gd name="connsiteY75" fmla="*/ 473075 h 625475"/>
              <a:gd name="connsiteX76" fmla="*/ 1235307 w 1259068"/>
              <a:gd name="connsiteY76" fmla="*/ 463550 h 625475"/>
              <a:gd name="connsiteX77" fmla="*/ 1254357 w 1259068"/>
              <a:gd name="connsiteY77" fmla="*/ 450850 h 625475"/>
              <a:gd name="connsiteX78" fmla="*/ 1257532 w 1259068"/>
              <a:gd name="connsiteY78" fmla="*/ 441325 h 625475"/>
              <a:gd name="connsiteX79" fmla="*/ 1251182 w 1259068"/>
              <a:gd name="connsiteY79" fmla="*/ 244475 h 625475"/>
              <a:gd name="connsiteX80" fmla="*/ 1248007 w 1259068"/>
              <a:gd name="connsiteY80" fmla="*/ 203200 h 625475"/>
              <a:gd name="connsiteX81" fmla="*/ 1244832 w 1259068"/>
              <a:gd name="connsiteY81" fmla="*/ 193675 h 625475"/>
              <a:gd name="connsiteX82" fmla="*/ 1238482 w 1259068"/>
              <a:gd name="connsiteY82" fmla="*/ 171450 h 625475"/>
              <a:gd name="connsiteX83" fmla="*/ 1235307 w 1259068"/>
              <a:gd name="connsiteY83" fmla="*/ 88900 h 625475"/>
              <a:gd name="connsiteX84" fmla="*/ 1225782 w 1259068"/>
              <a:gd name="connsiteY84" fmla="*/ 79375 h 625475"/>
              <a:gd name="connsiteX85" fmla="*/ 1206732 w 1259068"/>
              <a:gd name="connsiteY85" fmla="*/ 69850 h 625475"/>
              <a:gd name="connsiteX86" fmla="*/ 1149582 w 1259068"/>
              <a:gd name="connsiteY86" fmla="*/ 60325 h 625475"/>
              <a:gd name="connsiteX87" fmla="*/ 1108307 w 1259068"/>
              <a:gd name="connsiteY87" fmla="*/ 47625 h 625475"/>
              <a:gd name="connsiteX88" fmla="*/ 987657 w 1259068"/>
              <a:gd name="connsiteY88" fmla="*/ 41275 h 625475"/>
              <a:gd name="connsiteX89" fmla="*/ 949557 w 1259068"/>
              <a:gd name="connsiteY89" fmla="*/ 38100 h 625475"/>
              <a:gd name="connsiteX90" fmla="*/ 940032 w 1259068"/>
              <a:gd name="connsiteY90" fmla="*/ 34925 h 625475"/>
              <a:gd name="connsiteX91" fmla="*/ 917807 w 1259068"/>
              <a:gd name="connsiteY91" fmla="*/ 31750 h 625475"/>
              <a:gd name="connsiteX92" fmla="*/ 847957 w 1259068"/>
              <a:gd name="connsiteY92" fmla="*/ 34925 h 625475"/>
              <a:gd name="connsiteX93" fmla="*/ 838432 w 1259068"/>
              <a:gd name="connsiteY93" fmla="*/ 38100 h 625475"/>
              <a:gd name="connsiteX94" fmla="*/ 813032 w 1259068"/>
              <a:gd name="connsiteY94" fmla="*/ 41275 h 625475"/>
              <a:gd name="connsiteX95" fmla="*/ 743182 w 1259068"/>
              <a:gd name="connsiteY95" fmla="*/ 38100 h 625475"/>
              <a:gd name="connsiteX96" fmla="*/ 733657 w 1259068"/>
              <a:gd name="connsiteY96" fmla="*/ 34925 h 625475"/>
              <a:gd name="connsiteX97" fmla="*/ 720957 w 1259068"/>
              <a:gd name="connsiteY97" fmla="*/ 31750 h 625475"/>
              <a:gd name="connsiteX98" fmla="*/ 711432 w 1259068"/>
              <a:gd name="connsiteY98" fmla="*/ 28575 h 625475"/>
              <a:gd name="connsiteX99" fmla="*/ 689207 w 1259068"/>
              <a:gd name="connsiteY99" fmla="*/ 25400 h 625475"/>
              <a:gd name="connsiteX100" fmla="*/ 666982 w 1259068"/>
              <a:gd name="connsiteY100" fmla="*/ 19050 h 625475"/>
              <a:gd name="connsiteX101" fmla="*/ 654282 w 1259068"/>
              <a:gd name="connsiteY101" fmla="*/ 15875 h 625475"/>
              <a:gd name="connsiteX102" fmla="*/ 638407 w 1259068"/>
              <a:gd name="connsiteY102" fmla="*/ 12700 h 625475"/>
              <a:gd name="connsiteX103" fmla="*/ 619357 w 1259068"/>
              <a:gd name="connsiteY103" fmla="*/ 6350 h 625475"/>
              <a:gd name="connsiteX104" fmla="*/ 571732 w 1259068"/>
              <a:gd name="connsiteY104" fmla="*/ 0 h 625475"/>
              <a:gd name="connsiteX105" fmla="*/ 524107 w 1259068"/>
              <a:gd name="connsiteY105" fmla="*/ 3175 h 625475"/>
              <a:gd name="connsiteX106" fmla="*/ 505057 w 1259068"/>
              <a:gd name="connsiteY106" fmla="*/ 12700 h 625475"/>
              <a:gd name="connsiteX107" fmla="*/ 486007 w 1259068"/>
              <a:gd name="connsiteY107" fmla="*/ 19050 h 625475"/>
              <a:gd name="connsiteX108" fmla="*/ 476482 w 1259068"/>
              <a:gd name="connsiteY108" fmla="*/ 22225 h 625475"/>
              <a:gd name="connsiteX109" fmla="*/ 466957 w 1259068"/>
              <a:gd name="connsiteY109" fmla="*/ 28575 h 625475"/>
              <a:gd name="connsiteX110" fmla="*/ 454257 w 1259068"/>
              <a:gd name="connsiteY110" fmla="*/ 31750 h 625475"/>
              <a:gd name="connsiteX111" fmla="*/ 441557 w 1259068"/>
              <a:gd name="connsiteY111" fmla="*/ 38100 h 625475"/>
              <a:gd name="connsiteX112" fmla="*/ 432032 w 1259068"/>
              <a:gd name="connsiteY112" fmla="*/ 44450 h 625475"/>
              <a:gd name="connsiteX113" fmla="*/ 416157 w 1259068"/>
              <a:gd name="connsiteY113" fmla="*/ 47625 h 625475"/>
              <a:gd name="connsiteX114" fmla="*/ 374882 w 1259068"/>
              <a:gd name="connsiteY114" fmla="*/ 53975 h 625475"/>
              <a:gd name="connsiteX115" fmla="*/ 362182 w 1259068"/>
              <a:gd name="connsiteY115" fmla="*/ 57150 h 625475"/>
              <a:gd name="connsiteX116" fmla="*/ 352657 w 1259068"/>
              <a:gd name="connsiteY116" fmla="*/ 63500 h 625475"/>
              <a:gd name="connsiteX117" fmla="*/ 285982 w 1259068"/>
              <a:gd name="connsiteY117" fmla="*/ 69850 h 625475"/>
              <a:gd name="connsiteX118" fmla="*/ 162157 w 1259068"/>
              <a:gd name="connsiteY118" fmla="*/ 76200 h 625475"/>
              <a:gd name="connsiteX119" fmla="*/ 143107 w 1259068"/>
              <a:gd name="connsiteY119" fmla="*/ 79375 h 625475"/>
              <a:gd name="connsiteX120" fmla="*/ 133582 w 1259068"/>
              <a:gd name="connsiteY120" fmla="*/ 82550 h 625475"/>
              <a:gd name="connsiteX121" fmla="*/ 117707 w 1259068"/>
              <a:gd name="connsiteY121" fmla="*/ 85725 h 625475"/>
              <a:gd name="connsiteX122" fmla="*/ 98657 w 1259068"/>
              <a:gd name="connsiteY122" fmla="*/ 92075 h 625475"/>
              <a:gd name="connsiteX123" fmla="*/ 89132 w 1259068"/>
              <a:gd name="connsiteY123" fmla="*/ 98425 h 625475"/>
              <a:gd name="connsiteX124" fmla="*/ 79607 w 1259068"/>
              <a:gd name="connsiteY124" fmla="*/ 107950 h 625475"/>
              <a:gd name="connsiteX125" fmla="*/ 79607 w 1259068"/>
              <a:gd name="connsiteY125" fmla="*/ 127000 h 62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259068" h="625475">
                <a:moveTo>
                  <a:pt x="79607" y="127000"/>
                </a:moveTo>
                <a:cubicBezTo>
                  <a:pt x="76961" y="130704"/>
                  <a:pt x="68285" y="127278"/>
                  <a:pt x="63732" y="130175"/>
                </a:cubicBezTo>
                <a:cubicBezTo>
                  <a:pt x="56156" y="134996"/>
                  <a:pt x="51032" y="142875"/>
                  <a:pt x="44682" y="149225"/>
                </a:cubicBezTo>
                <a:lnTo>
                  <a:pt x="25632" y="168275"/>
                </a:lnTo>
                <a:cubicBezTo>
                  <a:pt x="22457" y="171450"/>
                  <a:pt x="18598" y="174064"/>
                  <a:pt x="16107" y="177800"/>
                </a:cubicBezTo>
                <a:lnTo>
                  <a:pt x="9757" y="187325"/>
                </a:lnTo>
                <a:cubicBezTo>
                  <a:pt x="8699" y="191558"/>
                  <a:pt x="8301" y="196014"/>
                  <a:pt x="6582" y="200025"/>
                </a:cubicBezTo>
                <a:cubicBezTo>
                  <a:pt x="5079" y="203532"/>
                  <a:pt x="338" y="205736"/>
                  <a:pt x="232" y="209550"/>
                </a:cubicBezTo>
                <a:cubicBezTo>
                  <a:pt x="-738" y="244478"/>
                  <a:pt x="1521" y="279435"/>
                  <a:pt x="3407" y="314325"/>
                </a:cubicBezTo>
                <a:cubicBezTo>
                  <a:pt x="4208" y="329143"/>
                  <a:pt x="7047" y="324780"/>
                  <a:pt x="12932" y="336550"/>
                </a:cubicBezTo>
                <a:cubicBezTo>
                  <a:pt x="14429" y="339543"/>
                  <a:pt x="13740" y="343708"/>
                  <a:pt x="16107" y="346075"/>
                </a:cubicBezTo>
                <a:cubicBezTo>
                  <a:pt x="18474" y="348442"/>
                  <a:pt x="22457" y="348192"/>
                  <a:pt x="25632" y="349250"/>
                </a:cubicBezTo>
                <a:lnTo>
                  <a:pt x="38332" y="368300"/>
                </a:lnTo>
                <a:cubicBezTo>
                  <a:pt x="40449" y="371475"/>
                  <a:pt x="43475" y="374205"/>
                  <a:pt x="44682" y="377825"/>
                </a:cubicBezTo>
                <a:cubicBezTo>
                  <a:pt x="45740" y="381000"/>
                  <a:pt x="46360" y="384357"/>
                  <a:pt x="47857" y="387350"/>
                </a:cubicBezTo>
                <a:cubicBezTo>
                  <a:pt x="49564" y="390763"/>
                  <a:pt x="52657" y="393388"/>
                  <a:pt x="54207" y="396875"/>
                </a:cubicBezTo>
                <a:cubicBezTo>
                  <a:pt x="59237" y="408193"/>
                  <a:pt x="58284" y="416827"/>
                  <a:pt x="66907" y="425450"/>
                </a:cubicBezTo>
                <a:cubicBezTo>
                  <a:pt x="69605" y="428148"/>
                  <a:pt x="73257" y="429683"/>
                  <a:pt x="76432" y="431800"/>
                </a:cubicBezTo>
                <a:cubicBezTo>
                  <a:pt x="82504" y="450016"/>
                  <a:pt x="75259" y="433013"/>
                  <a:pt x="89132" y="450850"/>
                </a:cubicBezTo>
                <a:cubicBezTo>
                  <a:pt x="93817" y="456874"/>
                  <a:pt x="97599" y="463550"/>
                  <a:pt x="101832" y="469900"/>
                </a:cubicBezTo>
                <a:cubicBezTo>
                  <a:pt x="103949" y="473075"/>
                  <a:pt x="105007" y="477308"/>
                  <a:pt x="108182" y="479425"/>
                </a:cubicBezTo>
                <a:lnTo>
                  <a:pt x="117707" y="485775"/>
                </a:lnTo>
                <a:cubicBezTo>
                  <a:pt x="119824" y="488950"/>
                  <a:pt x="122350" y="491887"/>
                  <a:pt x="124057" y="495300"/>
                </a:cubicBezTo>
                <a:cubicBezTo>
                  <a:pt x="125554" y="498293"/>
                  <a:pt x="125141" y="502212"/>
                  <a:pt x="127232" y="504825"/>
                </a:cubicBezTo>
                <a:cubicBezTo>
                  <a:pt x="129616" y="507805"/>
                  <a:pt x="133582" y="509058"/>
                  <a:pt x="136757" y="511175"/>
                </a:cubicBezTo>
                <a:cubicBezTo>
                  <a:pt x="138874" y="514350"/>
                  <a:pt x="140235" y="518187"/>
                  <a:pt x="143107" y="520700"/>
                </a:cubicBezTo>
                <a:cubicBezTo>
                  <a:pt x="148850" y="525726"/>
                  <a:pt x="162157" y="533400"/>
                  <a:pt x="162157" y="533400"/>
                </a:cubicBezTo>
                <a:cubicBezTo>
                  <a:pt x="168507" y="542925"/>
                  <a:pt x="167449" y="543983"/>
                  <a:pt x="178032" y="549275"/>
                </a:cubicBezTo>
                <a:cubicBezTo>
                  <a:pt x="181025" y="550772"/>
                  <a:pt x="184631" y="550825"/>
                  <a:pt x="187557" y="552450"/>
                </a:cubicBezTo>
                <a:cubicBezTo>
                  <a:pt x="194228" y="556156"/>
                  <a:pt x="200257" y="560917"/>
                  <a:pt x="206607" y="565150"/>
                </a:cubicBezTo>
                <a:cubicBezTo>
                  <a:pt x="209782" y="567267"/>
                  <a:pt x="212512" y="570293"/>
                  <a:pt x="216132" y="571500"/>
                </a:cubicBezTo>
                <a:lnTo>
                  <a:pt x="225657" y="574675"/>
                </a:lnTo>
                <a:cubicBezTo>
                  <a:pt x="243855" y="601972"/>
                  <a:pt x="219624" y="569848"/>
                  <a:pt x="241532" y="587375"/>
                </a:cubicBezTo>
                <a:cubicBezTo>
                  <a:pt x="244512" y="589759"/>
                  <a:pt x="244646" y="594878"/>
                  <a:pt x="247882" y="596900"/>
                </a:cubicBezTo>
                <a:cubicBezTo>
                  <a:pt x="253558" y="600448"/>
                  <a:pt x="260582" y="601133"/>
                  <a:pt x="266932" y="603250"/>
                </a:cubicBezTo>
                <a:cubicBezTo>
                  <a:pt x="270107" y="604308"/>
                  <a:pt x="273672" y="604569"/>
                  <a:pt x="276457" y="606425"/>
                </a:cubicBezTo>
                <a:cubicBezTo>
                  <a:pt x="279632" y="608542"/>
                  <a:pt x="282569" y="611068"/>
                  <a:pt x="285982" y="612775"/>
                </a:cubicBezTo>
                <a:cubicBezTo>
                  <a:pt x="294176" y="616872"/>
                  <a:pt x="311046" y="618707"/>
                  <a:pt x="317732" y="619125"/>
                </a:cubicBezTo>
                <a:cubicBezTo>
                  <a:pt x="344160" y="620777"/>
                  <a:pt x="370656" y="621070"/>
                  <a:pt x="397107" y="622300"/>
                </a:cubicBezTo>
                <a:lnTo>
                  <a:pt x="454257" y="625475"/>
                </a:lnTo>
                <a:cubicBezTo>
                  <a:pt x="475424" y="624417"/>
                  <a:pt x="496637" y="624060"/>
                  <a:pt x="517757" y="622300"/>
                </a:cubicBezTo>
                <a:cubicBezTo>
                  <a:pt x="522106" y="621938"/>
                  <a:pt x="526144" y="619789"/>
                  <a:pt x="530457" y="619125"/>
                </a:cubicBezTo>
                <a:cubicBezTo>
                  <a:pt x="539929" y="617668"/>
                  <a:pt x="549507" y="617008"/>
                  <a:pt x="559032" y="615950"/>
                </a:cubicBezTo>
                <a:cubicBezTo>
                  <a:pt x="562207" y="614892"/>
                  <a:pt x="565328" y="613656"/>
                  <a:pt x="568557" y="612775"/>
                </a:cubicBezTo>
                <a:cubicBezTo>
                  <a:pt x="576977" y="610479"/>
                  <a:pt x="585678" y="609185"/>
                  <a:pt x="593957" y="606425"/>
                </a:cubicBezTo>
                <a:cubicBezTo>
                  <a:pt x="600307" y="604308"/>
                  <a:pt x="606443" y="601388"/>
                  <a:pt x="613007" y="600075"/>
                </a:cubicBezTo>
                <a:cubicBezTo>
                  <a:pt x="618299" y="599017"/>
                  <a:pt x="623647" y="598209"/>
                  <a:pt x="628882" y="596900"/>
                </a:cubicBezTo>
                <a:cubicBezTo>
                  <a:pt x="632129" y="596088"/>
                  <a:pt x="635189" y="594644"/>
                  <a:pt x="638407" y="593725"/>
                </a:cubicBezTo>
                <a:cubicBezTo>
                  <a:pt x="642603" y="592526"/>
                  <a:pt x="646911" y="591749"/>
                  <a:pt x="651107" y="590550"/>
                </a:cubicBezTo>
                <a:cubicBezTo>
                  <a:pt x="654325" y="589631"/>
                  <a:pt x="657331" y="587925"/>
                  <a:pt x="660632" y="587375"/>
                </a:cubicBezTo>
                <a:cubicBezTo>
                  <a:pt x="670085" y="585799"/>
                  <a:pt x="679697" y="585389"/>
                  <a:pt x="689207" y="584200"/>
                </a:cubicBezTo>
                <a:cubicBezTo>
                  <a:pt x="696633" y="583272"/>
                  <a:pt x="704024" y="582083"/>
                  <a:pt x="711432" y="581025"/>
                </a:cubicBezTo>
                <a:cubicBezTo>
                  <a:pt x="744984" y="569841"/>
                  <a:pt x="710973" y="580209"/>
                  <a:pt x="793982" y="574675"/>
                </a:cubicBezTo>
                <a:cubicBezTo>
                  <a:pt x="801449" y="574177"/>
                  <a:pt x="808844" y="572839"/>
                  <a:pt x="816207" y="571500"/>
                </a:cubicBezTo>
                <a:cubicBezTo>
                  <a:pt x="820500" y="570719"/>
                  <a:pt x="824628" y="569181"/>
                  <a:pt x="828907" y="568325"/>
                </a:cubicBezTo>
                <a:cubicBezTo>
                  <a:pt x="835220" y="567062"/>
                  <a:pt x="841673" y="566547"/>
                  <a:pt x="847957" y="565150"/>
                </a:cubicBezTo>
                <a:cubicBezTo>
                  <a:pt x="851224" y="564424"/>
                  <a:pt x="854235" y="562787"/>
                  <a:pt x="857482" y="561975"/>
                </a:cubicBezTo>
                <a:cubicBezTo>
                  <a:pt x="862717" y="560666"/>
                  <a:pt x="868089" y="559971"/>
                  <a:pt x="873357" y="558800"/>
                </a:cubicBezTo>
                <a:cubicBezTo>
                  <a:pt x="877617" y="557853"/>
                  <a:pt x="881778" y="556481"/>
                  <a:pt x="886057" y="555625"/>
                </a:cubicBezTo>
                <a:cubicBezTo>
                  <a:pt x="892370" y="554362"/>
                  <a:pt x="898823" y="553847"/>
                  <a:pt x="905107" y="552450"/>
                </a:cubicBezTo>
                <a:cubicBezTo>
                  <a:pt x="908374" y="551724"/>
                  <a:pt x="911350" y="549931"/>
                  <a:pt x="914632" y="549275"/>
                </a:cubicBezTo>
                <a:cubicBezTo>
                  <a:pt x="921970" y="547807"/>
                  <a:pt x="929494" y="547439"/>
                  <a:pt x="936857" y="546100"/>
                </a:cubicBezTo>
                <a:cubicBezTo>
                  <a:pt x="941150" y="545319"/>
                  <a:pt x="945215" y="543359"/>
                  <a:pt x="949557" y="542925"/>
                </a:cubicBezTo>
                <a:cubicBezTo>
                  <a:pt x="966439" y="541237"/>
                  <a:pt x="983424" y="540808"/>
                  <a:pt x="1000357" y="539750"/>
                </a:cubicBezTo>
                <a:cubicBezTo>
                  <a:pt x="1004590" y="538692"/>
                  <a:pt x="1008861" y="537774"/>
                  <a:pt x="1013057" y="536575"/>
                </a:cubicBezTo>
                <a:cubicBezTo>
                  <a:pt x="1016275" y="535656"/>
                  <a:pt x="1019274" y="533909"/>
                  <a:pt x="1022582" y="533400"/>
                </a:cubicBezTo>
                <a:cubicBezTo>
                  <a:pt x="1033094" y="531783"/>
                  <a:pt x="1043761" y="531400"/>
                  <a:pt x="1054332" y="530225"/>
                </a:cubicBezTo>
                <a:cubicBezTo>
                  <a:pt x="1061440" y="529435"/>
                  <a:pt x="1093841" y="525351"/>
                  <a:pt x="1101957" y="523875"/>
                </a:cubicBezTo>
                <a:cubicBezTo>
                  <a:pt x="1139989" y="516960"/>
                  <a:pt x="1093579" y="524326"/>
                  <a:pt x="1124182" y="517525"/>
                </a:cubicBezTo>
                <a:cubicBezTo>
                  <a:pt x="1130466" y="516128"/>
                  <a:pt x="1136948" y="515747"/>
                  <a:pt x="1143232" y="514350"/>
                </a:cubicBezTo>
                <a:cubicBezTo>
                  <a:pt x="1146499" y="513624"/>
                  <a:pt x="1149539" y="512094"/>
                  <a:pt x="1152757" y="511175"/>
                </a:cubicBezTo>
                <a:cubicBezTo>
                  <a:pt x="1174897" y="504849"/>
                  <a:pt x="1156440" y="511062"/>
                  <a:pt x="1184507" y="504825"/>
                </a:cubicBezTo>
                <a:cubicBezTo>
                  <a:pt x="1187774" y="504099"/>
                  <a:pt x="1190857" y="502708"/>
                  <a:pt x="1194032" y="501650"/>
                </a:cubicBezTo>
                <a:cubicBezTo>
                  <a:pt x="1197207" y="498475"/>
                  <a:pt x="1200108" y="495000"/>
                  <a:pt x="1203557" y="492125"/>
                </a:cubicBezTo>
                <a:cubicBezTo>
                  <a:pt x="1206488" y="489682"/>
                  <a:pt x="1210384" y="488473"/>
                  <a:pt x="1213082" y="485775"/>
                </a:cubicBezTo>
                <a:cubicBezTo>
                  <a:pt x="1227443" y="471414"/>
                  <a:pt x="1210414" y="479256"/>
                  <a:pt x="1228957" y="473075"/>
                </a:cubicBezTo>
                <a:cubicBezTo>
                  <a:pt x="1231074" y="469900"/>
                  <a:pt x="1232435" y="466063"/>
                  <a:pt x="1235307" y="463550"/>
                </a:cubicBezTo>
                <a:cubicBezTo>
                  <a:pt x="1241050" y="458524"/>
                  <a:pt x="1254357" y="450850"/>
                  <a:pt x="1254357" y="450850"/>
                </a:cubicBezTo>
                <a:cubicBezTo>
                  <a:pt x="1255415" y="447675"/>
                  <a:pt x="1257532" y="444672"/>
                  <a:pt x="1257532" y="441325"/>
                </a:cubicBezTo>
                <a:cubicBezTo>
                  <a:pt x="1257532" y="276828"/>
                  <a:pt x="1263745" y="319851"/>
                  <a:pt x="1251182" y="244475"/>
                </a:cubicBezTo>
                <a:cubicBezTo>
                  <a:pt x="1250124" y="230717"/>
                  <a:pt x="1249719" y="216892"/>
                  <a:pt x="1248007" y="203200"/>
                </a:cubicBezTo>
                <a:cubicBezTo>
                  <a:pt x="1247592" y="199879"/>
                  <a:pt x="1245751" y="196893"/>
                  <a:pt x="1244832" y="193675"/>
                </a:cubicBezTo>
                <a:cubicBezTo>
                  <a:pt x="1236859" y="165768"/>
                  <a:pt x="1246095" y="194288"/>
                  <a:pt x="1238482" y="171450"/>
                </a:cubicBezTo>
                <a:cubicBezTo>
                  <a:pt x="1237424" y="143933"/>
                  <a:pt x="1239070" y="116179"/>
                  <a:pt x="1235307" y="88900"/>
                </a:cubicBezTo>
                <a:cubicBezTo>
                  <a:pt x="1234693" y="84452"/>
                  <a:pt x="1229231" y="82250"/>
                  <a:pt x="1225782" y="79375"/>
                </a:cubicBezTo>
                <a:cubicBezTo>
                  <a:pt x="1215015" y="70402"/>
                  <a:pt x="1218524" y="74904"/>
                  <a:pt x="1206732" y="69850"/>
                </a:cubicBezTo>
                <a:cubicBezTo>
                  <a:pt x="1175549" y="56486"/>
                  <a:pt x="1215064" y="65002"/>
                  <a:pt x="1149582" y="60325"/>
                </a:cubicBezTo>
                <a:cubicBezTo>
                  <a:pt x="1135315" y="54618"/>
                  <a:pt x="1124366" y="49409"/>
                  <a:pt x="1108307" y="47625"/>
                </a:cubicBezTo>
                <a:cubicBezTo>
                  <a:pt x="1049210" y="41059"/>
                  <a:pt x="1089310" y="44780"/>
                  <a:pt x="987657" y="41275"/>
                </a:cubicBezTo>
                <a:cubicBezTo>
                  <a:pt x="974957" y="40217"/>
                  <a:pt x="962189" y="39784"/>
                  <a:pt x="949557" y="38100"/>
                </a:cubicBezTo>
                <a:cubicBezTo>
                  <a:pt x="946240" y="37658"/>
                  <a:pt x="943314" y="35581"/>
                  <a:pt x="940032" y="34925"/>
                </a:cubicBezTo>
                <a:cubicBezTo>
                  <a:pt x="932694" y="33457"/>
                  <a:pt x="925215" y="32808"/>
                  <a:pt x="917807" y="31750"/>
                </a:cubicBezTo>
                <a:cubicBezTo>
                  <a:pt x="894524" y="32808"/>
                  <a:pt x="871190" y="33066"/>
                  <a:pt x="847957" y="34925"/>
                </a:cubicBezTo>
                <a:cubicBezTo>
                  <a:pt x="844621" y="35192"/>
                  <a:pt x="841725" y="37501"/>
                  <a:pt x="838432" y="38100"/>
                </a:cubicBezTo>
                <a:cubicBezTo>
                  <a:pt x="830037" y="39626"/>
                  <a:pt x="821499" y="40217"/>
                  <a:pt x="813032" y="41275"/>
                </a:cubicBezTo>
                <a:cubicBezTo>
                  <a:pt x="789749" y="40217"/>
                  <a:pt x="766415" y="39959"/>
                  <a:pt x="743182" y="38100"/>
                </a:cubicBezTo>
                <a:cubicBezTo>
                  <a:pt x="739846" y="37833"/>
                  <a:pt x="736875" y="35844"/>
                  <a:pt x="733657" y="34925"/>
                </a:cubicBezTo>
                <a:cubicBezTo>
                  <a:pt x="729461" y="33726"/>
                  <a:pt x="725153" y="32949"/>
                  <a:pt x="720957" y="31750"/>
                </a:cubicBezTo>
                <a:cubicBezTo>
                  <a:pt x="717739" y="30831"/>
                  <a:pt x="714714" y="29231"/>
                  <a:pt x="711432" y="28575"/>
                </a:cubicBezTo>
                <a:cubicBezTo>
                  <a:pt x="704094" y="27107"/>
                  <a:pt x="696570" y="26739"/>
                  <a:pt x="689207" y="25400"/>
                </a:cubicBezTo>
                <a:cubicBezTo>
                  <a:pt x="675559" y="22919"/>
                  <a:pt x="678883" y="22450"/>
                  <a:pt x="666982" y="19050"/>
                </a:cubicBezTo>
                <a:cubicBezTo>
                  <a:pt x="662786" y="17851"/>
                  <a:pt x="658542" y="16822"/>
                  <a:pt x="654282" y="15875"/>
                </a:cubicBezTo>
                <a:cubicBezTo>
                  <a:pt x="649014" y="14704"/>
                  <a:pt x="643613" y="14120"/>
                  <a:pt x="638407" y="12700"/>
                </a:cubicBezTo>
                <a:cubicBezTo>
                  <a:pt x="631949" y="10939"/>
                  <a:pt x="625959" y="7450"/>
                  <a:pt x="619357" y="6350"/>
                </a:cubicBezTo>
                <a:cubicBezTo>
                  <a:pt x="590854" y="1599"/>
                  <a:pt x="606705" y="3886"/>
                  <a:pt x="571732" y="0"/>
                </a:cubicBezTo>
                <a:cubicBezTo>
                  <a:pt x="555857" y="1058"/>
                  <a:pt x="539920" y="1418"/>
                  <a:pt x="524107" y="3175"/>
                </a:cubicBezTo>
                <a:cubicBezTo>
                  <a:pt x="512528" y="4462"/>
                  <a:pt x="515581" y="8023"/>
                  <a:pt x="505057" y="12700"/>
                </a:cubicBezTo>
                <a:cubicBezTo>
                  <a:pt x="498940" y="15418"/>
                  <a:pt x="492357" y="16933"/>
                  <a:pt x="486007" y="19050"/>
                </a:cubicBezTo>
                <a:cubicBezTo>
                  <a:pt x="482832" y="20108"/>
                  <a:pt x="479267" y="20369"/>
                  <a:pt x="476482" y="22225"/>
                </a:cubicBezTo>
                <a:cubicBezTo>
                  <a:pt x="473307" y="24342"/>
                  <a:pt x="470464" y="27072"/>
                  <a:pt x="466957" y="28575"/>
                </a:cubicBezTo>
                <a:cubicBezTo>
                  <a:pt x="462946" y="30294"/>
                  <a:pt x="458343" y="30218"/>
                  <a:pt x="454257" y="31750"/>
                </a:cubicBezTo>
                <a:cubicBezTo>
                  <a:pt x="449825" y="33412"/>
                  <a:pt x="445666" y="35752"/>
                  <a:pt x="441557" y="38100"/>
                </a:cubicBezTo>
                <a:cubicBezTo>
                  <a:pt x="438244" y="39993"/>
                  <a:pt x="435605" y="43110"/>
                  <a:pt x="432032" y="44450"/>
                </a:cubicBezTo>
                <a:cubicBezTo>
                  <a:pt x="426979" y="46345"/>
                  <a:pt x="421392" y="46316"/>
                  <a:pt x="416157" y="47625"/>
                </a:cubicBezTo>
                <a:cubicBezTo>
                  <a:pt x="385644" y="55253"/>
                  <a:pt x="444595" y="47004"/>
                  <a:pt x="374882" y="53975"/>
                </a:cubicBezTo>
                <a:cubicBezTo>
                  <a:pt x="370649" y="55033"/>
                  <a:pt x="366193" y="55431"/>
                  <a:pt x="362182" y="57150"/>
                </a:cubicBezTo>
                <a:cubicBezTo>
                  <a:pt x="358675" y="58653"/>
                  <a:pt x="356312" y="62404"/>
                  <a:pt x="352657" y="63500"/>
                </a:cubicBezTo>
                <a:cubicBezTo>
                  <a:pt x="341174" y="66945"/>
                  <a:pt x="287385" y="69776"/>
                  <a:pt x="285982" y="69850"/>
                </a:cubicBezTo>
                <a:cubicBezTo>
                  <a:pt x="121935" y="78484"/>
                  <a:pt x="280177" y="68332"/>
                  <a:pt x="162157" y="76200"/>
                </a:cubicBezTo>
                <a:cubicBezTo>
                  <a:pt x="155807" y="77258"/>
                  <a:pt x="149391" y="77978"/>
                  <a:pt x="143107" y="79375"/>
                </a:cubicBezTo>
                <a:cubicBezTo>
                  <a:pt x="139840" y="80101"/>
                  <a:pt x="136829" y="81738"/>
                  <a:pt x="133582" y="82550"/>
                </a:cubicBezTo>
                <a:cubicBezTo>
                  <a:pt x="128347" y="83859"/>
                  <a:pt x="122913" y="84305"/>
                  <a:pt x="117707" y="85725"/>
                </a:cubicBezTo>
                <a:cubicBezTo>
                  <a:pt x="111249" y="87486"/>
                  <a:pt x="104226" y="88362"/>
                  <a:pt x="98657" y="92075"/>
                </a:cubicBezTo>
                <a:cubicBezTo>
                  <a:pt x="95482" y="94192"/>
                  <a:pt x="92063" y="95982"/>
                  <a:pt x="89132" y="98425"/>
                </a:cubicBezTo>
                <a:cubicBezTo>
                  <a:pt x="85683" y="101300"/>
                  <a:pt x="83343" y="105459"/>
                  <a:pt x="79607" y="107950"/>
                </a:cubicBezTo>
                <a:cubicBezTo>
                  <a:pt x="69078" y="114969"/>
                  <a:pt x="82253" y="123296"/>
                  <a:pt x="79607" y="127000"/>
                </a:cubicBez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7864EC-DF03-4AB4-A9FC-CBBE25221366}"/>
              </a:ext>
            </a:extLst>
          </p:cNvPr>
          <p:cNvSpPr/>
          <p:nvPr/>
        </p:nvSpPr>
        <p:spPr>
          <a:xfrm flipH="1">
            <a:off x="1676168" y="2768600"/>
            <a:ext cx="126213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Parking</a:t>
            </a:r>
          </a:p>
        </p:txBody>
      </p:sp>
    </p:spTree>
    <p:extLst>
      <p:ext uri="{BB962C8B-B14F-4D97-AF65-F5344CB8AC3E}">
        <p14:creationId xmlns:p14="http://schemas.microsoft.com/office/powerpoint/2010/main" val="13558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371600"/>
            <a:ext cx="3733800" cy="4724400"/>
          </a:xfrm>
        </p:spPr>
        <p:txBody>
          <a:bodyPr/>
          <a:lstStyle/>
          <a:p>
            <a:r>
              <a:rPr lang="en-US" dirty="0"/>
              <a:t>No stormwater facilities were constructed within the Withlacoochee State Forest Lands (DEP agreement) to avoid additional impacts to this land</a:t>
            </a:r>
          </a:p>
          <a:p>
            <a:r>
              <a:rPr lang="en-US" dirty="0"/>
              <a:t>Stormwater through this area flows to existing depression areas after receiving pre-treatment within the roadway R/W (collecting debris and controlling point discharges)</a:t>
            </a:r>
          </a:p>
          <a:p>
            <a:r>
              <a:rPr lang="en-US" dirty="0"/>
              <a:t>Velocities to state lands were kept to below 3 feet per second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884B7-2C97-4CB2-84D2-35F42D1B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405270-1: Suncoast Parkway 2, Hernando/Citrus County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AC529-3E78-458D-8B5A-D1FEBE2FB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75" y="1219200"/>
            <a:ext cx="7022584" cy="47244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CC0D0D0-22BD-4356-97E3-7A518BF2DC3D}"/>
              </a:ext>
            </a:extLst>
          </p:cNvPr>
          <p:cNvSpPr/>
          <p:nvPr/>
        </p:nvSpPr>
        <p:spPr>
          <a:xfrm>
            <a:off x="10934700" y="1524000"/>
            <a:ext cx="762000" cy="2286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A42578-E0A3-4D7F-88A6-39BDDB3B9E8C}"/>
              </a:ext>
            </a:extLst>
          </p:cNvPr>
          <p:cNvSpPr/>
          <p:nvPr/>
        </p:nvSpPr>
        <p:spPr>
          <a:xfrm>
            <a:off x="11020180" y="1695450"/>
            <a:ext cx="59103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5424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200562"/>
            <a:ext cx="11201400" cy="4724400"/>
          </a:xfrm>
        </p:spPr>
        <p:txBody>
          <a:bodyPr/>
          <a:lstStyle/>
          <a:p>
            <a:r>
              <a:rPr lang="en-US" dirty="0"/>
              <a:t>3.6 acres of pervious concrete is being installed at Turnpike Headquarters</a:t>
            </a:r>
          </a:p>
          <a:p>
            <a:r>
              <a:rPr lang="en-US" dirty="0"/>
              <a:t>Will improve water quality and reduce stormwater volume needs for a future widening of SR 91</a:t>
            </a:r>
          </a:p>
          <a:p>
            <a:r>
              <a:rPr lang="en-US" dirty="0"/>
              <a:t>The reservoir underneath will allow rainwater to slowly percolate</a:t>
            </a:r>
          </a:p>
          <a:p>
            <a:r>
              <a:rPr lang="en-US" dirty="0"/>
              <a:t>New tree vaults below the pervious concrete will allow the trees to receive additional hydration, allowing them to continue to grow while reducing the overall irrigation needs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884B7-2C97-4CB2-84D2-35F42D1B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561680"/>
            <a:ext cx="10566400" cy="533400"/>
          </a:xfrm>
        </p:spPr>
        <p:txBody>
          <a:bodyPr/>
          <a:lstStyle/>
          <a:p>
            <a:r>
              <a:rPr lang="en-US" dirty="0"/>
              <a:t>440293-1: Resurface SR 91 MP 260-265, Orange County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191C35-5684-4FE1-B446-DF4B32D3B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74" r="312" b="18541"/>
          <a:stretch/>
        </p:blipFill>
        <p:spPr bwMode="auto">
          <a:xfrm>
            <a:off x="6477000" y="3248320"/>
            <a:ext cx="520262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outdoor, boat, sitting, small&#10;&#10;Description automatically generated">
            <a:extLst>
              <a:ext uri="{FF2B5EF4-FFF2-40B4-BE49-F238E27FC236}">
                <a16:creationId xmlns:a16="http://schemas.microsoft.com/office/drawing/2014/main" id="{2375BED4-DEDE-483E-B44D-4571BF0D8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/>
          <a:stretch/>
        </p:blipFill>
        <p:spPr>
          <a:xfrm>
            <a:off x="1905000" y="3105562"/>
            <a:ext cx="4343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00" y="1661679"/>
            <a:ext cx="10896600" cy="3886200"/>
          </a:xfrm>
        </p:spPr>
        <p:txBody>
          <a:bodyPr/>
          <a:lstStyle/>
          <a:p>
            <a:r>
              <a:rPr lang="en-US" dirty="0"/>
              <a:t>Beauty Lake had no previous owner and is being acquired by FDOT to provide additional stormwater needs for this project. This allowed a smaller R/W take for Pond E that drains to Beauty Lake.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4884B7-2C97-4CB2-84D2-35F42D1B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435784-1/435785-1: Widen SR 91 from SR 50 Minneola, Orange/Lake County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24675E-F35D-41CB-901F-5F5EC9425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40" t="20859" r="8267" b="4967"/>
          <a:stretch/>
        </p:blipFill>
        <p:spPr>
          <a:xfrm>
            <a:off x="1371599" y="2528598"/>
            <a:ext cx="3788509" cy="3461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2819A7-1203-4E01-9092-7E43AAFF5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2528598"/>
            <a:ext cx="4479925" cy="3461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0D35B6-0872-4EF8-8FD1-DF58DF56B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695576"/>
            <a:ext cx="838200" cy="58674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EB58E3C-8393-48F9-9569-80E8DB145484}"/>
              </a:ext>
            </a:extLst>
          </p:cNvPr>
          <p:cNvSpPr/>
          <p:nvPr/>
        </p:nvSpPr>
        <p:spPr>
          <a:xfrm>
            <a:off x="7524750" y="3543300"/>
            <a:ext cx="1164431" cy="1593056"/>
          </a:xfrm>
          <a:custGeom>
            <a:avLst/>
            <a:gdLst>
              <a:gd name="connsiteX0" fmla="*/ 57150 w 1164431"/>
              <a:gd name="connsiteY0" fmla="*/ 235744 h 1593056"/>
              <a:gd name="connsiteX1" fmla="*/ 95250 w 1164431"/>
              <a:gd name="connsiteY1" fmla="*/ 233363 h 1593056"/>
              <a:gd name="connsiteX2" fmla="*/ 107156 w 1164431"/>
              <a:gd name="connsiteY2" fmla="*/ 230981 h 1593056"/>
              <a:gd name="connsiteX3" fmla="*/ 133350 w 1164431"/>
              <a:gd name="connsiteY3" fmla="*/ 228600 h 1593056"/>
              <a:gd name="connsiteX4" fmla="*/ 142875 w 1164431"/>
              <a:gd name="connsiteY4" fmla="*/ 226219 h 1593056"/>
              <a:gd name="connsiteX5" fmla="*/ 207169 w 1164431"/>
              <a:gd name="connsiteY5" fmla="*/ 221456 h 1593056"/>
              <a:gd name="connsiteX6" fmla="*/ 221456 w 1164431"/>
              <a:gd name="connsiteY6" fmla="*/ 219075 h 1593056"/>
              <a:gd name="connsiteX7" fmla="*/ 235744 w 1164431"/>
              <a:gd name="connsiteY7" fmla="*/ 214313 h 1593056"/>
              <a:gd name="connsiteX8" fmla="*/ 242888 w 1164431"/>
              <a:gd name="connsiteY8" fmla="*/ 211931 h 1593056"/>
              <a:gd name="connsiteX9" fmla="*/ 257175 w 1164431"/>
              <a:gd name="connsiteY9" fmla="*/ 204788 h 1593056"/>
              <a:gd name="connsiteX10" fmla="*/ 273844 w 1164431"/>
              <a:gd name="connsiteY10" fmla="*/ 195263 h 1593056"/>
              <a:gd name="connsiteX11" fmla="*/ 295275 w 1164431"/>
              <a:gd name="connsiteY11" fmla="*/ 183356 h 1593056"/>
              <a:gd name="connsiteX12" fmla="*/ 309563 w 1164431"/>
              <a:gd name="connsiteY12" fmla="*/ 173831 h 1593056"/>
              <a:gd name="connsiteX13" fmla="*/ 323850 w 1164431"/>
              <a:gd name="connsiteY13" fmla="*/ 164306 h 1593056"/>
              <a:gd name="connsiteX14" fmla="*/ 338138 w 1164431"/>
              <a:gd name="connsiteY14" fmla="*/ 159544 h 1593056"/>
              <a:gd name="connsiteX15" fmla="*/ 354806 w 1164431"/>
              <a:gd name="connsiteY15" fmla="*/ 150019 h 1593056"/>
              <a:gd name="connsiteX16" fmla="*/ 369094 w 1164431"/>
              <a:gd name="connsiteY16" fmla="*/ 145256 h 1593056"/>
              <a:gd name="connsiteX17" fmla="*/ 376238 w 1164431"/>
              <a:gd name="connsiteY17" fmla="*/ 140494 h 1593056"/>
              <a:gd name="connsiteX18" fmla="*/ 395288 w 1164431"/>
              <a:gd name="connsiteY18" fmla="*/ 133350 h 1593056"/>
              <a:gd name="connsiteX19" fmla="*/ 416719 w 1164431"/>
              <a:gd name="connsiteY19" fmla="*/ 126206 h 1593056"/>
              <a:gd name="connsiteX20" fmla="*/ 431006 w 1164431"/>
              <a:gd name="connsiteY20" fmla="*/ 119063 h 1593056"/>
              <a:gd name="connsiteX21" fmla="*/ 440531 w 1164431"/>
              <a:gd name="connsiteY21" fmla="*/ 114300 h 1593056"/>
              <a:gd name="connsiteX22" fmla="*/ 452438 w 1164431"/>
              <a:gd name="connsiteY22" fmla="*/ 111919 h 1593056"/>
              <a:gd name="connsiteX23" fmla="*/ 459581 w 1164431"/>
              <a:gd name="connsiteY23" fmla="*/ 107156 h 1593056"/>
              <a:gd name="connsiteX24" fmla="*/ 478631 w 1164431"/>
              <a:gd name="connsiteY24" fmla="*/ 102394 h 1593056"/>
              <a:gd name="connsiteX25" fmla="*/ 497681 w 1164431"/>
              <a:gd name="connsiteY25" fmla="*/ 92869 h 1593056"/>
              <a:gd name="connsiteX26" fmla="*/ 516731 w 1164431"/>
              <a:gd name="connsiteY26" fmla="*/ 88106 h 1593056"/>
              <a:gd name="connsiteX27" fmla="*/ 538163 w 1164431"/>
              <a:gd name="connsiteY27" fmla="*/ 71438 h 1593056"/>
              <a:gd name="connsiteX28" fmla="*/ 561975 w 1164431"/>
              <a:gd name="connsiteY28" fmla="*/ 57150 h 1593056"/>
              <a:gd name="connsiteX29" fmla="*/ 564356 w 1164431"/>
              <a:gd name="connsiteY29" fmla="*/ 50006 h 1593056"/>
              <a:gd name="connsiteX30" fmla="*/ 571500 w 1164431"/>
              <a:gd name="connsiteY30" fmla="*/ 47625 h 1593056"/>
              <a:gd name="connsiteX31" fmla="*/ 590550 w 1164431"/>
              <a:gd name="connsiteY31" fmla="*/ 40481 h 1593056"/>
              <a:gd name="connsiteX32" fmla="*/ 597694 w 1164431"/>
              <a:gd name="connsiteY32" fmla="*/ 33338 h 1593056"/>
              <a:gd name="connsiteX33" fmla="*/ 604838 w 1164431"/>
              <a:gd name="connsiteY33" fmla="*/ 30956 h 1593056"/>
              <a:gd name="connsiteX34" fmla="*/ 614363 w 1164431"/>
              <a:gd name="connsiteY34" fmla="*/ 26194 h 1593056"/>
              <a:gd name="connsiteX35" fmla="*/ 621506 w 1164431"/>
              <a:gd name="connsiteY35" fmla="*/ 19050 h 1593056"/>
              <a:gd name="connsiteX36" fmla="*/ 635794 w 1164431"/>
              <a:gd name="connsiteY36" fmla="*/ 14288 h 1593056"/>
              <a:gd name="connsiteX37" fmla="*/ 642938 w 1164431"/>
              <a:gd name="connsiteY37" fmla="*/ 11906 h 1593056"/>
              <a:gd name="connsiteX38" fmla="*/ 650081 w 1164431"/>
              <a:gd name="connsiteY38" fmla="*/ 7144 h 1593056"/>
              <a:gd name="connsiteX39" fmla="*/ 664369 w 1164431"/>
              <a:gd name="connsiteY39" fmla="*/ 2381 h 1593056"/>
              <a:gd name="connsiteX40" fmla="*/ 671513 w 1164431"/>
              <a:gd name="connsiteY40" fmla="*/ 0 h 1593056"/>
              <a:gd name="connsiteX41" fmla="*/ 733425 w 1164431"/>
              <a:gd name="connsiteY41" fmla="*/ 2381 h 1593056"/>
              <a:gd name="connsiteX42" fmla="*/ 754856 w 1164431"/>
              <a:gd name="connsiteY42" fmla="*/ 9525 h 1593056"/>
              <a:gd name="connsiteX43" fmla="*/ 792956 w 1164431"/>
              <a:gd name="connsiteY43" fmla="*/ 14288 h 1593056"/>
              <a:gd name="connsiteX44" fmla="*/ 800100 w 1164431"/>
              <a:gd name="connsiteY44" fmla="*/ 16669 h 1593056"/>
              <a:gd name="connsiteX45" fmla="*/ 816769 w 1164431"/>
              <a:gd name="connsiteY45" fmla="*/ 19050 h 1593056"/>
              <a:gd name="connsiteX46" fmla="*/ 850106 w 1164431"/>
              <a:gd name="connsiteY46" fmla="*/ 30956 h 1593056"/>
              <a:gd name="connsiteX47" fmla="*/ 857250 w 1164431"/>
              <a:gd name="connsiteY47" fmla="*/ 33338 h 1593056"/>
              <a:gd name="connsiteX48" fmla="*/ 862013 w 1164431"/>
              <a:gd name="connsiteY48" fmla="*/ 40481 h 1593056"/>
              <a:gd name="connsiteX49" fmla="*/ 871538 w 1164431"/>
              <a:gd name="connsiteY49" fmla="*/ 47625 h 1593056"/>
              <a:gd name="connsiteX50" fmla="*/ 873919 w 1164431"/>
              <a:gd name="connsiteY50" fmla="*/ 54769 h 1593056"/>
              <a:gd name="connsiteX51" fmla="*/ 881063 w 1164431"/>
              <a:gd name="connsiteY51" fmla="*/ 61913 h 1593056"/>
              <a:gd name="connsiteX52" fmla="*/ 890588 w 1164431"/>
              <a:gd name="connsiteY52" fmla="*/ 76200 h 1593056"/>
              <a:gd name="connsiteX53" fmla="*/ 895350 w 1164431"/>
              <a:gd name="connsiteY53" fmla="*/ 83344 h 1593056"/>
              <a:gd name="connsiteX54" fmla="*/ 902494 w 1164431"/>
              <a:gd name="connsiteY54" fmla="*/ 90488 h 1593056"/>
              <a:gd name="connsiteX55" fmla="*/ 904875 w 1164431"/>
              <a:gd name="connsiteY55" fmla="*/ 100013 h 1593056"/>
              <a:gd name="connsiteX56" fmla="*/ 912019 w 1164431"/>
              <a:gd name="connsiteY56" fmla="*/ 107156 h 1593056"/>
              <a:gd name="connsiteX57" fmla="*/ 916781 w 1164431"/>
              <a:gd name="connsiteY57" fmla="*/ 114300 h 1593056"/>
              <a:gd name="connsiteX58" fmla="*/ 931069 w 1164431"/>
              <a:gd name="connsiteY58" fmla="*/ 128588 h 1593056"/>
              <a:gd name="connsiteX59" fmla="*/ 940594 w 1164431"/>
              <a:gd name="connsiteY59" fmla="*/ 142875 h 1593056"/>
              <a:gd name="connsiteX60" fmla="*/ 947738 w 1164431"/>
              <a:gd name="connsiteY60" fmla="*/ 152400 h 1593056"/>
              <a:gd name="connsiteX61" fmla="*/ 962025 w 1164431"/>
              <a:gd name="connsiteY61" fmla="*/ 173831 h 1593056"/>
              <a:gd name="connsiteX62" fmla="*/ 966788 w 1164431"/>
              <a:gd name="connsiteY62" fmla="*/ 183356 h 1593056"/>
              <a:gd name="connsiteX63" fmla="*/ 976313 w 1164431"/>
              <a:gd name="connsiteY63" fmla="*/ 197644 h 1593056"/>
              <a:gd name="connsiteX64" fmla="*/ 983456 w 1164431"/>
              <a:gd name="connsiteY64" fmla="*/ 211931 h 1593056"/>
              <a:gd name="connsiteX65" fmla="*/ 990600 w 1164431"/>
              <a:gd name="connsiteY65" fmla="*/ 230981 h 1593056"/>
              <a:gd name="connsiteX66" fmla="*/ 997744 w 1164431"/>
              <a:gd name="connsiteY66" fmla="*/ 240506 h 1593056"/>
              <a:gd name="connsiteX67" fmla="*/ 1007269 w 1164431"/>
              <a:gd name="connsiteY67" fmla="*/ 254794 h 1593056"/>
              <a:gd name="connsiteX68" fmla="*/ 1019175 w 1164431"/>
              <a:gd name="connsiteY68" fmla="*/ 271463 h 1593056"/>
              <a:gd name="connsiteX69" fmla="*/ 1026319 w 1164431"/>
              <a:gd name="connsiteY69" fmla="*/ 288131 h 1593056"/>
              <a:gd name="connsiteX70" fmla="*/ 1031081 w 1164431"/>
              <a:gd name="connsiteY70" fmla="*/ 295275 h 1593056"/>
              <a:gd name="connsiteX71" fmla="*/ 1045369 w 1164431"/>
              <a:gd name="connsiteY71" fmla="*/ 314325 h 1593056"/>
              <a:gd name="connsiteX72" fmla="*/ 1062038 w 1164431"/>
              <a:gd name="connsiteY72" fmla="*/ 335756 h 1593056"/>
              <a:gd name="connsiteX73" fmla="*/ 1071563 w 1164431"/>
              <a:gd name="connsiteY73" fmla="*/ 350044 h 1593056"/>
              <a:gd name="connsiteX74" fmla="*/ 1076325 w 1164431"/>
              <a:gd name="connsiteY74" fmla="*/ 364331 h 1593056"/>
              <a:gd name="connsiteX75" fmla="*/ 1078706 w 1164431"/>
              <a:gd name="connsiteY75" fmla="*/ 371475 h 1593056"/>
              <a:gd name="connsiteX76" fmla="*/ 1085850 w 1164431"/>
              <a:gd name="connsiteY76" fmla="*/ 400050 h 1593056"/>
              <a:gd name="connsiteX77" fmla="*/ 1090613 w 1164431"/>
              <a:gd name="connsiteY77" fmla="*/ 414338 h 1593056"/>
              <a:gd name="connsiteX78" fmla="*/ 1095375 w 1164431"/>
              <a:gd name="connsiteY78" fmla="*/ 431006 h 1593056"/>
              <a:gd name="connsiteX79" fmla="*/ 1100138 w 1164431"/>
              <a:gd name="connsiteY79" fmla="*/ 447675 h 1593056"/>
              <a:gd name="connsiteX80" fmla="*/ 1104900 w 1164431"/>
              <a:gd name="connsiteY80" fmla="*/ 457200 h 1593056"/>
              <a:gd name="connsiteX81" fmla="*/ 1109663 w 1164431"/>
              <a:gd name="connsiteY81" fmla="*/ 483394 h 1593056"/>
              <a:gd name="connsiteX82" fmla="*/ 1112044 w 1164431"/>
              <a:gd name="connsiteY82" fmla="*/ 490538 h 1593056"/>
              <a:gd name="connsiteX83" fmla="*/ 1121569 w 1164431"/>
              <a:gd name="connsiteY83" fmla="*/ 519113 h 1593056"/>
              <a:gd name="connsiteX84" fmla="*/ 1123950 w 1164431"/>
              <a:gd name="connsiteY84" fmla="*/ 533400 h 1593056"/>
              <a:gd name="connsiteX85" fmla="*/ 1126331 w 1164431"/>
              <a:gd name="connsiteY85" fmla="*/ 540544 h 1593056"/>
              <a:gd name="connsiteX86" fmla="*/ 1131094 w 1164431"/>
              <a:gd name="connsiteY86" fmla="*/ 557213 h 1593056"/>
              <a:gd name="connsiteX87" fmla="*/ 1135856 w 1164431"/>
              <a:gd name="connsiteY87" fmla="*/ 564356 h 1593056"/>
              <a:gd name="connsiteX88" fmla="*/ 1143000 w 1164431"/>
              <a:gd name="connsiteY88" fmla="*/ 588169 h 1593056"/>
              <a:gd name="connsiteX89" fmla="*/ 1152525 w 1164431"/>
              <a:gd name="connsiteY89" fmla="*/ 619125 h 1593056"/>
              <a:gd name="connsiteX90" fmla="*/ 1154906 w 1164431"/>
              <a:gd name="connsiteY90" fmla="*/ 647700 h 1593056"/>
              <a:gd name="connsiteX91" fmla="*/ 1157288 w 1164431"/>
              <a:gd name="connsiteY91" fmla="*/ 654844 h 1593056"/>
              <a:gd name="connsiteX92" fmla="*/ 1162050 w 1164431"/>
              <a:gd name="connsiteY92" fmla="*/ 671513 h 1593056"/>
              <a:gd name="connsiteX93" fmla="*/ 1164431 w 1164431"/>
              <a:gd name="connsiteY93" fmla="*/ 688181 h 1593056"/>
              <a:gd name="connsiteX94" fmla="*/ 1159669 w 1164431"/>
              <a:gd name="connsiteY94" fmla="*/ 733425 h 1593056"/>
              <a:gd name="connsiteX95" fmla="*/ 1157288 w 1164431"/>
              <a:gd name="connsiteY95" fmla="*/ 792956 h 1593056"/>
              <a:gd name="connsiteX96" fmla="*/ 1154906 w 1164431"/>
              <a:gd name="connsiteY96" fmla="*/ 804863 h 1593056"/>
              <a:gd name="connsiteX97" fmla="*/ 1150144 w 1164431"/>
              <a:gd name="connsiteY97" fmla="*/ 833438 h 1593056"/>
              <a:gd name="connsiteX98" fmla="*/ 1147763 w 1164431"/>
              <a:gd name="connsiteY98" fmla="*/ 857250 h 1593056"/>
              <a:gd name="connsiteX99" fmla="*/ 1145381 w 1164431"/>
              <a:gd name="connsiteY99" fmla="*/ 864394 h 1593056"/>
              <a:gd name="connsiteX100" fmla="*/ 1143000 w 1164431"/>
              <a:gd name="connsiteY100" fmla="*/ 873919 h 1593056"/>
              <a:gd name="connsiteX101" fmla="*/ 1140619 w 1164431"/>
              <a:gd name="connsiteY101" fmla="*/ 885825 h 1593056"/>
              <a:gd name="connsiteX102" fmla="*/ 1133475 w 1164431"/>
              <a:gd name="connsiteY102" fmla="*/ 900113 h 1593056"/>
              <a:gd name="connsiteX103" fmla="*/ 1131094 w 1164431"/>
              <a:gd name="connsiteY103" fmla="*/ 909638 h 1593056"/>
              <a:gd name="connsiteX104" fmla="*/ 1126331 w 1164431"/>
              <a:gd name="connsiteY104" fmla="*/ 923925 h 1593056"/>
              <a:gd name="connsiteX105" fmla="*/ 1123950 w 1164431"/>
              <a:gd name="connsiteY105" fmla="*/ 931069 h 1593056"/>
              <a:gd name="connsiteX106" fmla="*/ 1121569 w 1164431"/>
              <a:gd name="connsiteY106" fmla="*/ 940594 h 1593056"/>
              <a:gd name="connsiteX107" fmla="*/ 1119188 w 1164431"/>
              <a:gd name="connsiteY107" fmla="*/ 966788 h 1593056"/>
              <a:gd name="connsiteX108" fmla="*/ 1116806 w 1164431"/>
              <a:gd name="connsiteY108" fmla="*/ 976313 h 1593056"/>
              <a:gd name="connsiteX109" fmla="*/ 1109663 w 1164431"/>
              <a:gd name="connsiteY109" fmla="*/ 1050131 h 1593056"/>
              <a:gd name="connsiteX110" fmla="*/ 1104900 w 1164431"/>
              <a:gd name="connsiteY110" fmla="*/ 1066800 h 1593056"/>
              <a:gd name="connsiteX111" fmla="*/ 1097756 w 1164431"/>
              <a:gd name="connsiteY111" fmla="*/ 1092994 h 1593056"/>
              <a:gd name="connsiteX112" fmla="*/ 1095375 w 1164431"/>
              <a:gd name="connsiteY112" fmla="*/ 1109663 h 1593056"/>
              <a:gd name="connsiteX113" fmla="*/ 1092994 w 1164431"/>
              <a:gd name="connsiteY113" fmla="*/ 1116806 h 1593056"/>
              <a:gd name="connsiteX114" fmla="*/ 1088231 w 1164431"/>
              <a:gd name="connsiteY114" fmla="*/ 1133475 h 1593056"/>
              <a:gd name="connsiteX115" fmla="*/ 1083469 w 1164431"/>
              <a:gd name="connsiteY115" fmla="*/ 1164431 h 1593056"/>
              <a:gd name="connsiteX116" fmla="*/ 1081088 w 1164431"/>
              <a:gd name="connsiteY116" fmla="*/ 1178719 h 1593056"/>
              <a:gd name="connsiteX117" fmla="*/ 1078706 w 1164431"/>
              <a:gd name="connsiteY117" fmla="*/ 1202531 h 1593056"/>
              <a:gd name="connsiteX118" fmla="*/ 1073944 w 1164431"/>
              <a:gd name="connsiteY118" fmla="*/ 1223963 h 1593056"/>
              <a:gd name="connsiteX119" fmla="*/ 1069181 w 1164431"/>
              <a:gd name="connsiteY119" fmla="*/ 1276350 h 1593056"/>
              <a:gd name="connsiteX120" fmla="*/ 1064419 w 1164431"/>
              <a:gd name="connsiteY120" fmla="*/ 1295400 h 1593056"/>
              <a:gd name="connsiteX121" fmla="*/ 1059656 w 1164431"/>
              <a:gd name="connsiteY121" fmla="*/ 1309688 h 1593056"/>
              <a:gd name="connsiteX122" fmla="*/ 1057275 w 1164431"/>
              <a:gd name="connsiteY122" fmla="*/ 1316831 h 1593056"/>
              <a:gd name="connsiteX123" fmla="*/ 1054894 w 1164431"/>
              <a:gd name="connsiteY123" fmla="*/ 1328738 h 1593056"/>
              <a:gd name="connsiteX124" fmla="*/ 1052513 w 1164431"/>
              <a:gd name="connsiteY124" fmla="*/ 1338263 h 1593056"/>
              <a:gd name="connsiteX125" fmla="*/ 1047750 w 1164431"/>
              <a:gd name="connsiteY125" fmla="*/ 1364456 h 1593056"/>
              <a:gd name="connsiteX126" fmla="*/ 1045369 w 1164431"/>
              <a:gd name="connsiteY126" fmla="*/ 1373981 h 1593056"/>
              <a:gd name="connsiteX127" fmla="*/ 1040606 w 1164431"/>
              <a:gd name="connsiteY127" fmla="*/ 1381125 h 1593056"/>
              <a:gd name="connsiteX128" fmla="*/ 1035844 w 1164431"/>
              <a:gd name="connsiteY128" fmla="*/ 1402556 h 1593056"/>
              <a:gd name="connsiteX129" fmla="*/ 1033463 w 1164431"/>
              <a:gd name="connsiteY129" fmla="*/ 1416844 h 1593056"/>
              <a:gd name="connsiteX130" fmla="*/ 1028700 w 1164431"/>
              <a:gd name="connsiteY130" fmla="*/ 1435894 h 1593056"/>
              <a:gd name="connsiteX131" fmla="*/ 1023938 w 1164431"/>
              <a:gd name="connsiteY131" fmla="*/ 1457325 h 1593056"/>
              <a:gd name="connsiteX132" fmla="*/ 1021556 w 1164431"/>
              <a:gd name="connsiteY132" fmla="*/ 1464469 h 1593056"/>
              <a:gd name="connsiteX133" fmla="*/ 1009650 w 1164431"/>
              <a:gd name="connsiteY133" fmla="*/ 1483519 h 1593056"/>
              <a:gd name="connsiteX134" fmla="*/ 1002506 w 1164431"/>
              <a:gd name="connsiteY134" fmla="*/ 1502569 h 1593056"/>
              <a:gd name="connsiteX135" fmla="*/ 1000125 w 1164431"/>
              <a:gd name="connsiteY135" fmla="*/ 1509713 h 1593056"/>
              <a:gd name="connsiteX136" fmla="*/ 995363 w 1164431"/>
              <a:gd name="connsiteY136" fmla="*/ 1516856 h 1593056"/>
              <a:gd name="connsiteX137" fmla="*/ 990600 w 1164431"/>
              <a:gd name="connsiteY137" fmla="*/ 1526381 h 1593056"/>
              <a:gd name="connsiteX138" fmla="*/ 985838 w 1164431"/>
              <a:gd name="connsiteY138" fmla="*/ 1533525 h 1593056"/>
              <a:gd name="connsiteX139" fmla="*/ 973931 w 1164431"/>
              <a:gd name="connsiteY139" fmla="*/ 1554956 h 1593056"/>
              <a:gd name="connsiteX140" fmla="*/ 966788 w 1164431"/>
              <a:gd name="connsiteY140" fmla="*/ 1559719 h 1593056"/>
              <a:gd name="connsiteX141" fmla="*/ 952500 w 1164431"/>
              <a:gd name="connsiteY141" fmla="*/ 1564481 h 1593056"/>
              <a:gd name="connsiteX142" fmla="*/ 945356 w 1164431"/>
              <a:gd name="connsiteY142" fmla="*/ 1569244 h 1593056"/>
              <a:gd name="connsiteX143" fmla="*/ 921544 w 1164431"/>
              <a:gd name="connsiteY143" fmla="*/ 1574006 h 1593056"/>
              <a:gd name="connsiteX144" fmla="*/ 907256 w 1164431"/>
              <a:gd name="connsiteY144" fmla="*/ 1576388 h 1593056"/>
              <a:gd name="connsiteX145" fmla="*/ 900113 w 1164431"/>
              <a:gd name="connsiteY145" fmla="*/ 1578769 h 1593056"/>
              <a:gd name="connsiteX146" fmla="*/ 788194 w 1164431"/>
              <a:gd name="connsiteY146" fmla="*/ 1588294 h 1593056"/>
              <a:gd name="connsiteX147" fmla="*/ 773906 w 1164431"/>
              <a:gd name="connsiteY147" fmla="*/ 1590675 h 1593056"/>
              <a:gd name="connsiteX148" fmla="*/ 764381 w 1164431"/>
              <a:gd name="connsiteY148" fmla="*/ 1593056 h 1593056"/>
              <a:gd name="connsiteX149" fmla="*/ 692944 w 1164431"/>
              <a:gd name="connsiteY149" fmla="*/ 1590675 h 1593056"/>
              <a:gd name="connsiteX150" fmla="*/ 683419 w 1164431"/>
              <a:gd name="connsiteY150" fmla="*/ 1588294 h 1593056"/>
              <a:gd name="connsiteX151" fmla="*/ 666750 w 1164431"/>
              <a:gd name="connsiteY151" fmla="*/ 1578769 h 1593056"/>
              <a:gd name="connsiteX152" fmla="*/ 657225 w 1164431"/>
              <a:gd name="connsiteY152" fmla="*/ 1571625 h 1593056"/>
              <a:gd name="connsiteX153" fmla="*/ 650081 w 1164431"/>
              <a:gd name="connsiteY153" fmla="*/ 1562100 h 1593056"/>
              <a:gd name="connsiteX154" fmla="*/ 640556 w 1164431"/>
              <a:gd name="connsiteY154" fmla="*/ 1552575 h 1593056"/>
              <a:gd name="connsiteX155" fmla="*/ 631031 w 1164431"/>
              <a:gd name="connsiteY155" fmla="*/ 1533525 h 1593056"/>
              <a:gd name="connsiteX156" fmla="*/ 626269 w 1164431"/>
              <a:gd name="connsiteY156" fmla="*/ 1524000 h 1593056"/>
              <a:gd name="connsiteX157" fmla="*/ 621506 w 1164431"/>
              <a:gd name="connsiteY157" fmla="*/ 1516856 h 1593056"/>
              <a:gd name="connsiteX158" fmla="*/ 614363 w 1164431"/>
              <a:gd name="connsiteY158" fmla="*/ 1502569 h 1593056"/>
              <a:gd name="connsiteX159" fmla="*/ 609600 w 1164431"/>
              <a:gd name="connsiteY159" fmla="*/ 1485900 h 1593056"/>
              <a:gd name="connsiteX160" fmla="*/ 604838 w 1164431"/>
              <a:gd name="connsiteY160" fmla="*/ 1471613 h 1593056"/>
              <a:gd name="connsiteX161" fmla="*/ 597694 w 1164431"/>
              <a:gd name="connsiteY161" fmla="*/ 1443038 h 1593056"/>
              <a:gd name="connsiteX162" fmla="*/ 595313 w 1164431"/>
              <a:gd name="connsiteY162" fmla="*/ 1435894 h 1593056"/>
              <a:gd name="connsiteX163" fmla="*/ 573881 w 1164431"/>
              <a:gd name="connsiteY163" fmla="*/ 1409700 h 1593056"/>
              <a:gd name="connsiteX164" fmla="*/ 554831 w 1164431"/>
              <a:gd name="connsiteY164" fmla="*/ 1376363 h 1593056"/>
              <a:gd name="connsiteX165" fmla="*/ 550069 w 1164431"/>
              <a:gd name="connsiteY165" fmla="*/ 1366838 h 1593056"/>
              <a:gd name="connsiteX166" fmla="*/ 533400 w 1164431"/>
              <a:gd name="connsiteY166" fmla="*/ 1340644 h 1593056"/>
              <a:gd name="connsiteX167" fmla="*/ 528638 w 1164431"/>
              <a:gd name="connsiteY167" fmla="*/ 1326356 h 1593056"/>
              <a:gd name="connsiteX168" fmla="*/ 519113 w 1164431"/>
              <a:gd name="connsiteY168" fmla="*/ 1307306 h 1593056"/>
              <a:gd name="connsiteX169" fmla="*/ 509588 w 1164431"/>
              <a:gd name="connsiteY169" fmla="*/ 1290638 h 1593056"/>
              <a:gd name="connsiteX170" fmla="*/ 507206 w 1164431"/>
              <a:gd name="connsiteY170" fmla="*/ 1283494 h 1593056"/>
              <a:gd name="connsiteX171" fmla="*/ 497681 w 1164431"/>
              <a:gd name="connsiteY171" fmla="*/ 1266825 h 1593056"/>
              <a:gd name="connsiteX172" fmla="*/ 490538 w 1164431"/>
              <a:gd name="connsiteY172" fmla="*/ 1259681 h 1593056"/>
              <a:gd name="connsiteX173" fmla="*/ 488156 w 1164431"/>
              <a:gd name="connsiteY173" fmla="*/ 1252538 h 1593056"/>
              <a:gd name="connsiteX174" fmla="*/ 476250 w 1164431"/>
              <a:gd name="connsiteY174" fmla="*/ 1235869 h 1593056"/>
              <a:gd name="connsiteX175" fmla="*/ 466725 w 1164431"/>
              <a:gd name="connsiteY175" fmla="*/ 1216819 h 1593056"/>
              <a:gd name="connsiteX176" fmla="*/ 461963 w 1164431"/>
              <a:gd name="connsiteY176" fmla="*/ 1207294 h 1593056"/>
              <a:gd name="connsiteX177" fmla="*/ 450056 w 1164431"/>
              <a:gd name="connsiteY177" fmla="*/ 1188244 h 1593056"/>
              <a:gd name="connsiteX178" fmla="*/ 447675 w 1164431"/>
              <a:gd name="connsiteY178" fmla="*/ 1181100 h 1593056"/>
              <a:gd name="connsiteX179" fmla="*/ 435769 w 1164431"/>
              <a:gd name="connsiteY179" fmla="*/ 1166813 h 1593056"/>
              <a:gd name="connsiteX180" fmla="*/ 431006 w 1164431"/>
              <a:gd name="connsiteY180" fmla="*/ 1157288 h 1593056"/>
              <a:gd name="connsiteX181" fmla="*/ 421481 w 1164431"/>
              <a:gd name="connsiteY181" fmla="*/ 1143000 h 1593056"/>
              <a:gd name="connsiteX182" fmla="*/ 411956 w 1164431"/>
              <a:gd name="connsiteY182" fmla="*/ 1126331 h 1593056"/>
              <a:gd name="connsiteX183" fmla="*/ 400050 w 1164431"/>
              <a:gd name="connsiteY183" fmla="*/ 1112044 h 1593056"/>
              <a:gd name="connsiteX184" fmla="*/ 392906 w 1164431"/>
              <a:gd name="connsiteY184" fmla="*/ 1100138 h 1593056"/>
              <a:gd name="connsiteX185" fmla="*/ 385763 w 1164431"/>
              <a:gd name="connsiteY185" fmla="*/ 1092994 h 1593056"/>
              <a:gd name="connsiteX186" fmla="*/ 376238 w 1164431"/>
              <a:gd name="connsiteY186" fmla="*/ 1076325 h 1593056"/>
              <a:gd name="connsiteX187" fmla="*/ 369094 w 1164431"/>
              <a:gd name="connsiteY187" fmla="*/ 1069181 h 1593056"/>
              <a:gd name="connsiteX188" fmla="*/ 359569 w 1164431"/>
              <a:gd name="connsiteY188" fmla="*/ 1052513 h 1593056"/>
              <a:gd name="connsiteX189" fmla="*/ 354806 w 1164431"/>
              <a:gd name="connsiteY189" fmla="*/ 1042988 h 1593056"/>
              <a:gd name="connsiteX190" fmla="*/ 340519 w 1164431"/>
              <a:gd name="connsiteY190" fmla="*/ 1023938 h 1593056"/>
              <a:gd name="connsiteX191" fmla="*/ 333375 w 1164431"/>
              <a:gd name="connsiteY191" fmla="*/ 1012031 h 1593056"/>
              <a:gd name="connsiteX192" fmla="*/ 326231 w 1164431"/>
              <a:gd name="connsiteY192" fmla="*/ 1004888 h 1593056"/>
              <a:gd name="connsiteX193" fmla="*/ 309563 w 1164431"/>
              <a:gd name="connsiteY193" fmla="*/ 978694 h 1593056"/>
              <a:gd name="connsiteX194" fmla="*/ 300038 w 1164431"/>
              <a:gd name="connsiteY194" fmla="*/ 964406 h 1593056"/>
              <a:gd name="connsiteX195" fmla="*/ 283369 w 1164431"/>
              <a:gd name="connsiteY195" fmla="*/ 938213 h 1593056"/>
              <a:gd name="connsiteX196" fmla="*/ 278606 w 1164431"/>
              <a:gd name="connsiteY196" fmla="*/ 926306 h 1593056"/>
              <a:gd name="connsiteX197" fmla="*/ 271463 w 1164431"/>
              <a:gd name="connsiteY197" fmla="*/ 919163 h 1593056"/>
              <a:gd name="connsiteX198" fmla="*/ 245269 w 1164431"/>
              <a:gd name="connsiteY198" fmla="*/ 885825 h 1593056"/>
              <a:gd name="connsiteX199" fmla="*/ 238125 w 1164431"/>
              <a:gd name="connsiteY199" fmla="*/ 876300 h 1593056"/>
              <a:gd name="connsiteX200" fmla="*/ 228600 w 1164431"/>
              <a:gd name="connsiteY200" fmla="*/ 866775 h 1593056"/>
              <a:gd name="connsiteX201" fmla="*/ 223838 w 1164431"/>
              <a:gd name="connsiteY201" fmla="*/ 852488 h 1593056"/>
              <a:gd name="connsiteX202" fmla="*/ 214313 w 1164431"/>
              <a:gd name="connsiteY202" fmla="*/ 838200 h 1593056"/>
              <a:gd name="connsiteX203" fmla="*/ 209550 w 1164431"/>
              <a:gd name="connsiteY203" fmla="*/ 826294 h 1593056"/>
              <a:gd name="connsiteX204" fmla="*/ 197644 w 1164431"/>
              <a:gd name="connsiteY204" fmla="*/ 809625 h 1593056"/>
              <a:gd name="connsiteX205" fmla="*/ 192881 w 1164431"/>
              <a:gd name="connsiteY205" fmla="*/ 795338 h 1593056"/>
              <a:gd name="connsiteX206" fmla="*/ 185738 w 1164431"/>
              <a:gd name="connsiteY206" fmla="*/ 776288 h 1593056"/>
              <a:gd name="connsiteX207" fmla="*/ 180975 w 1164431"/>
              <a:gd name="connsiteY207" fmla="*/ 769144 h 1593056"/>
              <a:gd name="connsiteX208" fmla="*/ 178594 w 1164431"/>
              <a:gd name="connsiteY208" fmla="*/ 759619 h 1593056"/>
              <a:gd name="connsiteX209" fmla="*/ 173831 w 1164431"/>
              <a:gd name="connsiteY209" fmla="*/ 752475 h 1593056"/>
              <a:gd name="connsiteX210" fmla="*/ 164306 w 1164431"/>
              <a:gd name="connsiteY210" fmla="*/ 735806 h 1593056"/>
              <a:gd name="connsiteX211" fmla="*/ 161925 w 1164431"/>
              <a:gd name="connsiteY211" fmla="*/ 726281 h 1593056"/>
              <a:gd name="connsiteX212" fmla="*/ 147638 w 1164431"/>
              <a:gd name="connsiteY212" fmla="*/ 702469 h 1593056"/>
              <a:gd name="connsiteX213" fmla="*/ 145256 w 1164431"/>
              <a:gd name="connsiteY213" fmla="*/ 695325 h 1593056"/>
              <a:gd name="connsiteX214" fmla="*/ 135731 w 1164431"/>
              <a:gd name="connsiteY214" fmla="*/ 678656 h 1593056"/>
              <a:gd name="connsiteX215" fmla="*/ 128588 w 1164431"/>
              <a:gd name="connsiteY215" fmla="*/ 671513 h 1593056"/>
              <a:gd name="connsiteX216" fmla="*/ 119063 w 1164431"/>
              <a:gd name="connsiteY216" fmla="*/ 654844 h 1593056"/>
              <a:gd name="connsiteX217" fmla="*/ 111919 w 1164431"/>
              <a:gd name="connsiteY217" fmla="*/ 642938 h 1593056"/>
              <a:gd name="connsiteX218" fmla="*/ 107156 w 1164431"/>
              <a:gd name="connsiteY218" fmla="*/ 633413 h 1593056"/>
              <a:gd name="connsiteX219" fmla="*/ 100013 w 1164431"/>
              <a:gd name="connsiteY219" fmla="*/ 626269 h 1593056"/>
              <a:gd name="connsiteX220" fmla="*/ 97631 w 1164431"/>
              <a:gd name="connsiteY220" fmla="*/ 619125 h 1593056"/>
              <a:gd name="connsiteX221" fmla="*/ 90488 w 1164431"/>
              <a:gd name="connsiteY221" fmla="*/ 609600 h 1593056"/>
              <a:gd name="connsiteX222" fmla="*/ 85725 w 1164431"/>
              <a:gd name="connsiteY222" fmla="*/ 602456 h 1593056"/>
              <a:gd name="connsiteX223" fmla="*/ 83344 w 1164431"/>
              <a:gd name="connsiteY223" fmla="*/ 595313 h 1593056"/>
              <a:gd name="connsiteX224" fmla="*/ 76200 w 1164431"/>
              <a:gd name="connsiteY224" fmla="*/ 576263 h 1593056"/>
              <a:gd name="connsiteX225" fmla="*/ 69056 w 1164431"/>
              <a:gd name="connsiteY225" fmla="*/ 571500 h 1593056"/>
              <a:gd name="connsiteX226" fmla="*/ 59531 w 1164431"/>
              <a:gd name="connsiteY226" fmla="*/ 554831 h 1593056"/>
              <a:gd name="connsiteX227" fmla="*/ 45244 w 1164431"/>
              <a:gd name="connsiteY227" fmla="*/ 540544 h 1593056"/>
              <a:gd name="connsiteX228" fmla="*/ 35719 w 1164431"/>
              <a:gd name="connsiteY228" fmla="*/ 526256 h 1593056"/>
              <a:gd name="connsiteX229" fmla="*/ 28575 w 1164431"/>
              <a:gd name="connsiteY229" fmla="*/ 519113 h 1593056"/>
              <a:gd name="connsiteX230" fmla="*/ 11906 w 1164431"/>
              <a:gd name="connsiteY230" fmla="*/ 497681 h 1593056"/>
              <a:gd name="connsiteX231" fmla="*/ 7144 w 1164431"/>
              <a:gd name="connsiteY231" fmla="*/ 483394 h 1593056"/>
              <a:gd name="connsiteX232" fmla="*/ 2381 w 1164431"/>
              <a:gd name="connsiteY232" fmla="*/ 457200 h 1593056"/>
              <a:gd name="connsiteX233" fmla="*/ 0 w 1164431"/>
              <a:gd name="connsiteY233" fmla="*/ 450056 h 1593056"/>
              <a:gd name="connsiteX234" fmla="*/ 2381 w 1164431"/>
              <a:gd name="connsiteY234" fmla="*/ 416719 h 1593056"/>
              <a:gd name="connsiteX235" fmla="*/ 4763 w 1164431"/>
              <a:gd name="connsiteY235" fmla="*/ 409575 h 1593056"/>
              <a:gd name="connsiteX236" fmla="*/ 7144 w 1164431"/>
              <a:gd name="connsiteY236" fmla="*/ 390525 h 1593056"/>
              <a:gd name="connsiteX237" fmla="*/ 9525 w 1164431"/>
              <a:gd name="connsiteY237" fmla="*/ 383381 h 1593056"/>
              <a:gd name="connsiteX238" fmla="*/ 23813 w 1164431"/>
              <a:gd name="connsiteY238" fmla="*/ 352425 h 1593056"/>
              <a:gd name="connsiteX239" fmla="*/ 28575 w 1164431"/>
              <a:gd name="connsiteY239" fmla="*/ 335756 h 1593056"/>
              <a:gd name="connsiteX240" fmla="*/ 35719 w 1164431"/>
              <a:gd name="connsiteY240" fmla="*/ 326231 h 1593056"/>
              <a:gd name="connsiteX241" fmla="*/ 47625 w 1164431"/>
              <a:gd name="connsiteY241" fmla="*/ 309563 h 1593056"/>
              <a:gd name="connsiteX242" fmla="*/ 54769 w 1164431"/>
              <a:gd name="connsiteY242" fmla="*/ 302419 h 1593056"/>
              <a:gd name="connsiteX243" fmla="*/ 57150 w 1164431"/>
              <a:gd name="connsiteY243" fmla="*/ 292894 h 1593056"/>
              <a:gd name="connsiteX244" fmla="*/ 66675 w 1164431"/>
              <a:gd name="connsiteY244" fmla="*/ 278606 h 1593056"/>
              <a:gd name="connsiteX245" fmla="*/ 85725 w 1164431"/>
              <a:gd name="connsiteY245" fmla="*/ 250031 h 1593056"/>
              <a:gd name="connsiteX246" fmla="*/ 90488 w 1164431"/>
              <a:gd name="connsiteY246" fmla="*/ 242888 h 1593056"/>
              <a:gd name="connsiteX247" fmla="*/ 57150 w 1164431"/>
              <a:gd name="connsiteY247" fmla="*/ 235744 h 159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164431" h="1593056">
                <a:moveTo>
                  <a:pt x="57150" y="235744"/>
                </a:moveTo>
                <a:cubicBezTo>
                  <a:pt x="57944" y="234156"/>
                  <a:pt x="82583" y="234570"/>
                  <a:pt x="95250" y="233363"/>
                </a:cubicBezTo>
                <a:cubicBezTo>
                  <a:pt x="99279" y="232979"/>
                  <a:pt x="103140" y="231483"/>
                  <a:pt x="107156" y="230981"/>
                </a:cubicBezTo>
                <a:cubicBezTo>
                  <a:pt x="115856" y="229893"/>
                  <a:pt x="124619" y="229394"/>
                  <a:pt x="133350" y="228600"/>
                </a:cubicBezTo>
                <a:cubicBezTo>
                  <a:pt x="136525" y="227806"/>
                  <a:pt x="139618" y="226534"/>
                  <a:pt x="142875" y="226219"/>
                </a:cubicBezTo>
                <a:cubicBezTo>
                  <a:pt x="164265" y="224149"/>
                  <a:pt x="185767" y="223402"/>
                  <a:pt x="207169" y="221456"/>
                </a:cubicBezTo>
                <a:cubicBezTo>
                  <a:pt x="211977" y="221019"/>
                  <a:pt x="216772" y="220246"/>
                  <a:pt x="221456" y="219075"/>
                </a:cubicBezTo>
                <a:cubicBezTo>
                  <a:pt x="226326" y="217858"/>
                  <a:pt x="230981" y="215901"/>
                  <a:pt x="235744" y="214313"/>
                </a:cubicBezTo>
                <a:cubicBezTo>
                  <a:pt x="238125" y="213519"/>
                  <a:pt x="240799" y="213323"/>
                  <a:pt x="242888" y="211931"/>
                </a:cubicBezTo>
                <a:cubicBezTo>
                  <a:pt x="252120" y="205777"/>
                  <a:pt x="247316" y="208074"/>
                  <a:pt x="257175" y="204788"/>
                </a:cubicBezTo>
                <a:cubicBezTo>
                  <a:pt x="281883" y="188315"/>
                  <a:pt x="243639" y="213386"/>
                  <a:pt x="273844" y="195263"/>
                </a:cubicBezTo>
                <a:cubicBezTo>
                  <a:pt x="294317" y="182979"/>
                  <a:pt x="280904" y="188148"/>
                  <a:pt x="295275" y="183356"/>
                </a:cubicBezTo>
                <a:cubicBezTo>
                  <a:pt x="311130" y="167503"/>
                  <a:pt x="294054" y="182448"/>
                  <a:pt x="309563" y="173831"/>
                </a:cubicBezTo>
                <a:cubicBezTo>
                  <a:pt x="314566" y="171051"/>
                  <a:pt x="318420" y="166116"/>
                  <a:pt x="323850" y="164306"/>
                </a:cubicBezTo>
                <a:lnTo>
                  <a:pt x="338138" y="159544"/>
                </a:lnTo>
                <a:cubicBezTo>
                  <a:pt x="344584" y="155245"/>
                  <a:pt x="347249" y="153042"/>
                  <a:pt x="354806" y="150019"/>
                </a:cubicBezTo>
                <a:cubicBezTo>
                  <a:pt x="359467" y="148155"/>
                  <a:pt x="364917" y="148041"/>
                  <a:pt x="369094" y="145256"/>
                </a:cubicBezTo>
                <a:cubicBezTo>
                  <a:pt x="371475" y="143669"/>
                  <a:pt x="373678" y="141774"/>
                  <a:pt x="376238" y="140494"/>
                </a:cubicBezTo>
                <a:cubicBezTo>
                  <a:pt x="385451" y="135888"/>
                  <a:pt x="387039" y="136443"/>
                  <a:pt x="395288" y="133350"/>
                </a:cubicBezTo>
                <a:cubicBezTo>
                  <a:pt x="413225" y="126624"/>
                  <a:pt x="400756" y="130198"/>
                  <a:pt x="416719" y="126206"/>
                </a:cubicBezTo>
                <a:cubicBezTo>
                  <a:pt x="430452" y="117052"/>
                  <a:pt x="417201" y="124980"/>
                  <a:pt x="431006" y="119063"/>
                </a:cubicBezTo>
                <a:cubicBezTo>
                  <a:pt x="434269" y="117665"/>
                  <a:pt x="437163" y="115423"/>
                  <a:pt x="440531" y="114300"/>
                </a:cubicBezTo>
                <a:cubicBezTo>
                  <a:pt x="444371" y="113020"/>
                  <a:pt x="448469" y="112713"/>
                  <a:pt x="452438" y="111919"/>
                </a:cubicBezTo>
                <a:cubicBezTo>
                  <a:pt x="454819" y="110331"/>
                  <a:pt x="456892" y="108134"/>
                  <a:pt x="459581" y="107156"/>
                </a:cubicBezTo>
                <a:cubicBezTo>
                  <a:pt x="465732" y="104919"/>
                  <a:pt x="478631" y="102394"/>
                  <a:pt x="478631" y="102394"/>
                </a:cubicBezTo>
                <a:cubicBezTo>
                  <a:pt x="484981" y="99219"/>
                  <a:pt x="490794" y="94591"/>
                  <a:pt x="497681" y="92869"/>
                </a:cubicBezTo>
                <a:lnTo>
                  <a:pt x="516731" y="88106"/>
                </a:lnTo>
                <a:cubicBezTo>
                  <a:pt x="534633" y="70207"/>
                  <a:pt x="509667" y="94235"/>
                  <a:pt x="538163" y="71438"/>
                </a:cubicBezTo>
                <a:cubicBezTo>
                  <a:pt x="553407" y="59243"/>
                  <a:pt x="545350" y="63801"/>
                  <a:pt x="561975" y="57150"/>
                </a:cubicBezTo>
                <a:cubicBezTo>
                  <a:pt x="562769" y="54769"/>
                  <a:pt x="562581" y="51781"/>
                  <a:pt x="564356" y="50006"/>
                </a:cubicBezTo>
                <a:cubicBezTo>
                  <a:pt x="566131" y="48231"/>
                  <a:pt x="569255" y="48747"/>
                  <a:pt x="571500" y="47625"/>
                </a:cubicBezTo>
                <a:cubicBezTo>
                  <a:pt x="587853" y="39449"/>
                  <a:pt x="567576" y="45077"/>
                  <a:pt x="590550" y="40481"/>
                </a:cubicBezTo>
                <a:cubicBezTo>
                  <a:pt x="592931" y="38100"/>
                  <a:pt x="594892" y="35206"/>
                  <a:pt x="597694" y="33338"/>
                </a:cubicBezTo>
                <a:cubicBezTo>
                  <a:pt x="599783" y="31946"/>
                  <a:pt x="602531" y="31945"/>
                  <a:pt x="604838" y="30956"/>
                </a:cubicBezTo>
                <a:cubicBezTo>
                  <a:pt x="608101" y="29558"/>
                  <a:pt x="611188" y="27781"/>
                  <a:pt x="614363" y="26194"/>
                </a:cubicBezTo>
                <a:cubicBezTo>
                  <a:pt x="616744" y="23813"/>
                  <a:pt x="618562" y="20685"/>
                  <a:pt x="621506" y="19050"/>
                </a:cubicBezTo>
                <a:cubicBezTo>
                  <a:pt x="625894" y="16612"/>
                  <a:pt x="631031" y="15876"/>
                  <a:pt x="635794" y="14288"/>
                </a:cubicBezTo>
                <a:cubicBezTo>
                  <a:pt x="638175" y="13494"/>
                  <a:pt x="640849" y="13298"/>
                  <a:pt x="642938" y="11906"/>
                </a:cubicBezTo>
                <a:cubicBezTo>
                  <a:pt x="645319" y="10319"/>
                  <a:pt x="647466" y="8306"/>
                  <a:pt x="650081" y="7144"/>
                </a:cubicBezTo>
                <a:cubicBezTo>
                  <a:pt x="654669" y="5105"/>
                  <a:pt x="659606" y="3969"/>
                  <a:pt x="664369" y="2381"/>
                </a:cubicBezTo>
                <a:lnTo>
                  <a:pt x="671513" y="0"/>
                </a:lnTo>
                <a:cubicBezTo>
                  <a:pt x="692150" y="794"/>
                  <a:pt x="712906" y="36"/>
                  <a:pt x="733425" y="2381"/>
                </a:cubicBezTo>
                <a:cubicBezTo>
                  <a:pt x="740906" y="3236"/>
                  <a:pt x="747384" y="8591"/>
                  <a:pt x="754856" y="9525"/>
                </a:cubicBezTo>
                <a:lnTo>
                  <a:pt x="792956" y="14288"/>
                </a:lnTo>
                <a:cubicBezTo>
                  <a:pt x="795337" y="15082"/>
                  <a:pt x="797639" y="16177"/>
                  <a:pt x="800100" y="16669"/>
                </a:cubicBezTo>
                <a:cubicBezTo>
                  <a:pt x="805604" y="17770"/>
                  <a:pt x="811324" y="17689"/>
                  <a:pt x="816769" y="19050"/>
                </a:cubicBezTo>
                <a:cubicBezTo>
                  <a:pt x="831908" y="22835"/>
                  <a:pt x="837082" y="26072"/>
                  <a:pt x="850106" y="30956"/>
                </a:cubicBezTo>
                <a:cubicBezTo>
                  <a:pt x="852456" y="31837"/>
                  <a:pt x="854869" y="32544"/>
                  <a:pt x="857250" y="33338"/>
                </a:cubicBezTo>
                <a:cubicBezTo>
                  <a:pt x="858838" y="35719"/>
                  <a:pt x="859989" y="38457"/>
                  <a:pt x="862013" y="40481"/>
                </a:cubicBezTo>
                <a:cubicBezTo>
                  <a:pt x="864819" y="43287"/>
                  <a:pt x="868997" y="44576"/>
                  <a:pt x="871538" y="47625"/>
                </a:cubicBezTo>
                <a:cubicBezTo>
                  <a:pt x="873145" y="49553"/>
                  <a:pt x="872527" y="52680"/>
                  <a:pt x="873919" y="54769"/>
                </a:cubicBezTo>
                <a:cubicBezTo>
                  <a:pt x="875787" y="57571"/>
                  <a:pt x="878995" y="59255"/>
                  <a:pt x="881063" y="61913"/>
                </a:cubicBezTo>
                <a:cubicBezTo>
                  <a:pt x="884577" y="66431"/>
                  <a:pt x="887413" y="71438"/>
                  <a:pt x="890588" y="76200"/>
                </a:cubicBezTo>
                <a:cubicBezTo>
                  <a:pt x="892175" y="78581"/>
                  <a:pt x="893326" y="81320"/>
                  <a:pt x="895350" y="83344"/>
                </a:cubicBezTo>
                <a:lnTo>
                  <a:pt x="902494" y="90488"/>
                </a:lnTo>
                <a:cubicBezTo>
                  <a:pt x="903288" y="93663"/>
                  <a:pt x="903251" y="97172"/>
                  <a:pt x="904875" y="100013"/>
                </a:cubicBezTo>
                <a:cubicBezTo>
                  <a:pt x="906546" y="102937"/>
                  <a:pt x="909863" y="104569"/>
                  <a:pt x="912019" y="107156"/>
                </a:cubicBezTo>
                <a:cubicBezTo>
                  <a:pt x="913851" y="109355"/>
                  <a:pt x="914880" y="112161"/>
                  <a:pt x="916781" y="114300"/>
                </a:cubicBezTo>
                <a:cubicBezTo>
                  <a:pt x="921256" y="119334"/>
                  <a:pt x="927333" y="122984"/>
                  <a:pt x="931069" y="128588"/>
                </a:cubicBezTo>
                <a:cubicBezTo>
                  <a:pt x="934244" y="133350"/>
                  <a:pt x="937160" y="138296"/>
                  <a:pt x="940594" y="142875"/>
                </a:cubicBezTo>
                <a:cubicBezTo>
                  <a:pt x="942975" y="146050"/>
                  <a:pt x="945479" y="149137"/>
                  <a:pt x="947738" y="152400"/>
                </a:cubicBezTo>
                <a:cubicBezTo>
                  <a:pt x="952625" y="159459"/>
                  <a:pt x="958185" y="166152"/>
                  <a:pt x="962025" y="173831"/>
                </a:cubicBezTo>
                <a:cubicBezTo>
                  <a:pt x="963613" y="177006"/>
                  <a:pt x="964962" y="180312"/>
                  <a:pt x="966788" y="183356"/>
                </a:cubicBezTo>
                <a:cubicBezTo>
                  <a:pt x="969733" y="188264"/>
                  <a:pt x="976313" y="197644"/>
                  <a:pt x="976313" y="197644"/>
                </a:cubicBezTo>
                <a:cubicBezTo>
                  <a:pt x="982296" y="215595"/>
                  <a:pt x="974227" y="193474"/>
                  <a:pt x="983456" y="211931"/>
                </a:cubicBezTo>
                <a:cubicBezTo>
                  <a:pt x="994145" y="233307"/>
                  <a:pt x="973063" y="199414"/>
                  <a:pt x="990600" y="230981"/>
                </a:cubicBezTo>
                <a:cubicBezTo>
                  <a:pt x="992527" y="234450"/>
                  <a:pt x="995468" y="237255"/>
                  <a:pt x="997744" y="240506"/>
                </a:cubicBezTo>
                <a:cubicBezTo>
                  <a:pt x="1001026" y="245195"/>
                  <a:pt x="1004011" y="250088"/>
                  <a:pt x="1007269" y="254794"/>
                </a:cubicBezTo>
                <a:cubicBezTo>
                  <a:pt x="1011156" y="260408"/>
                  <a:pt x="1016485" y="265187"/>
                  <a:pt x="1019175" y="271463"/>
                </a:cubicBezTo>
                <a:cubicBezTo>
                  <a:pt x="1021556" y="277019"/>
                  <a:pt x="1023616" y="282724"/>
                  <a:pt x="1026319" y="288131"/>
                </a:cubicBezTo>
                <a:cubicBezTo>
                  <a:pt x="1027599" y="290691"/>
                  <a:pt x="1029398" y="292960"/>
                  <a:pt x="1031081" y="295275"/>
                </a:cubicBezTo>
                <a:cubicBezTo>
                  <a:pt x="1035750" y="301694"/>
                  <a:pt x="1040606" y="307975"/>
                  <a:pt x="1045369" y="314325"/>
                </a:cubicBezTo>
                <a:cubicBezTo>
                  <a:pt x="1051875" y="333846"/>
                  <a:pt x="1040621" y="303629"/>
                  <a:pt x="1062038" y="335756"/>
                </a:cubicBezTo>
                <a:lnTo>
                  <a:pt x="1071563" y="350044"/>
                </a:lnTo>
                <a:lnTo>
                  <a:pt x="1076325" y="364331"/>
                </a:lnTo>
                <a:cubicBezTo>
                  <a:pt x="1077119" y="366712"/>
                  <a:pt x="1078097" y="369040"/>
                  <a:pt x="1078706" y="371475"/>
                </a:cubicBezTo>
                <a:cubicBezTo>
                  <a:pt x="1081087" y="381000"/>
                  <a:pt x="1082745" y="390736"/>
                  <a:pt x="1085850" y="400050"/>
                </a:cubicBezTo>
                <a:cubicBezTo>
                  <a:pt x="1087438" y="404813"/>
                  <a:pt x="1089396" y="409468"/>
                  <a:pt x="1090613" y="414338"/>
                </a:cubicBezTo>
                <a:cubicBezTo>
                  <a:pt x="1098057" y="444117"/>
                  <a:pt x="1088543" y="407093"/>
                  <a:pt x="1095375" y="431006"/>
                </a:cubicBezTo>
                <a:cubicBezTo>
                  <a:pt x="1097104" y="437058"/>
                  <a:pt x="1097688" y="441958"/>
                  <a:pt x="1100138" y="447675"/>
                </a:cubicBezTo>
                <a:cubicBezTo>
                  <a:pt x="1101536" y="450938"/>
                  <a:pt x="1103654" y="453876"/>
                  <a:pt x="1104900" y="457200"/>
                </a:cubicBezTo>
                <a:cubicBezTo>
                  <a:pt x="1107924" y="465265"/>
                  <a:pt x="1108050" y="475328"/>
                  <a:pt x="1109663" y="483394"/>
                </a:cubicBezTo>
                <a:cubicBezTo>
                  <a:pt x="1110155" y="485855"/>
                  <a:pt x="1111250" y="488157"/>
                  <a:pt x="1112044" y="490538"/>
                </a:cubicBezTo>
                <a:cubicBezTo>
                  <a:pt x="1118180" y="533491"/>
                  <a:pt x="1108981" y="484495"/>
                  <a:pt x="1121569" y="519113"/>
                </a:cubicBezTo>
                <a:cubicBezTo>
                  <a:pt x="1123219" y="523650"/>
                  <a:pt x="1122903" y="528687"/>
                  <a:pt x="1123950" y="533400"/>
                </a:cubicBezTo>
                <a:cubicBezTo>
                  <a:pt x="1124494" y="535850"/>
                  <a:pt x="1125641" y="538130"/>
                  <a:pt x="1126331" y="540544"/>
                </a:cubicBezTo>
                <a:cubicBezTo>
                  <a:pt x="1127347" y="544098"/>
                  <a:pt x="1129193" y="553411"/>
                  <a:pt x="1131094" y="557213"/>
                </a:cubicBezTo>
                <a:cubicBezTo>
                  <a:pt x="1132374" y="559773"/>
                  <a:pt x="1134269" y="561975"/>
                  <a:pt x="1135856" y="564356"/>
                </a:cubicBezTo>
                <a:cubicBezTo>
                  <a:pt x="1139735" y="583747"/>
                  <a:pt x="1136039" y="569027"/>
                  <a:pt x="1143000" y="588169"/>
                </a:cubicBezTo>
                <a:cubicBezTo>
                  <a:pt x="1147398" y="600264"/>
                  <a:pt x="1148908" y="606463"/>
                  <a:pt x="1152525" y="619125"/>
                </a:cubicBezTo>
                <a:cubicBezTo>
                  <a:pt x="1153319" y="628650"/>
                  <a:pt x="1153643" y="638226"/>
                  <a:pt x="1154906" y="647700"/>
                </a:cubicBezTo>
                <a:cubicBezTo>
                  <a:pt x="1155238" y="650188"/>
                  <a:pt x="1156567" y="652440"/>
                  <a:pt x="1157288" y="654844"/>
                </a:cubicBezTo>
                <a:cubicBezTo>
                  <a:pt x="1158948" y="660379"/>
                  <a:pt x="1160839" y="665863"/>
                  <a:pt x="1162050" y="671513"/>
                </a:cubicBezTo>
                <a:cubicBezTo>
                  <a:pt x="1163226" y="677001"/>
                  <a:pt x="1163637" y="682625"/>
                  <a:pt x="1164431" y="688181"/>
                </a:cubicBezTo>
                <a:cubicBezTo>
                  <a:pt x="1162844" y="703262"/>
                  <a:pt x="1160700" y="718295"/>
                  <a:pt x="1159669" y="733425"/>
                </a:cubicBezTo>
                <a:cubicBezTo>
                  <a:pt x="1158318" y="753239"/>
                  <a:pt x="1158609" y="773140"/>
                  <a:pt x="1157288" y="792956"/>
                </a:cubicBezTo>
                <a:cubicBezTo>
                  <a:pt x="1157019" y="796995"/>
                  <a:pt x="1155478" y="800856"/>
                  <a:pt x="1154906" y="804863"/>
                </a:cubicBezTo>
                <a:cubicBezTo>
                  <a:pt x="1150917" y="832781"/>
                  <a:pt x="1155262" y="818081"/>
                  <a:pt x="1150144" y="833438"/>
                </a:cubicBezTo>
                <a:cubicBezTo>
                  <a:pt x="1149350" y="841375"/>
                  <a:pt x="1148976" y="849366"/>
                  <a:pt x="1147763" y="857250"/>
                </a:cubicBezTo>
                <a:cubicBezTo>
                  <a:pt x="1147381" y="859731"/>
                  <a:pt x="1146071" y="861980"/>
                  <a:pt x="1145381" y="864394"/>
                </a:cubicBezTo>
                <a:cubicBezTo>
                  <a:pt x="1144482" y="867541"/>
                  <a:pt x="1143710" y="870724"/>
                  <a:pt x="1143000" y="873919"/>
                </a:cubicBezTo>
                <a:cubicBezTo>
                  <a:pt x="1142122" y="877870"/>
                  <a:pt x="1142002" y="882021"/>
                  <a:pt x="1140619" y="885825"/>
                </a:cubicBezTo>
                <a:cubicBezTo>
                  <a:pt x="1138799" y="890829"/>
                  <a:pt x="1135856" y="895350"/>
                  <a:pt x="1133475" y="900113"/>
                </a:cubicBezTo>
                <a:cubicBezTo>
                  <a:pt x="1132681" y="903288"/>
                  <a:pt x="1132034" y="906503"/>
                  <a:pt x="1131094" y="909638"/>
                </a:cubicBezTo>
                <a:cubicBezTo>
                  <a:pt x="1129651" y="914446"/>
                  <a:pt x="1127919" y="919163"/>
                  <a:pt x="1126331" y="923925"/>
                </a:cubicBezTo>
                <a:cubicBezTo>
                  <a:pt x="1125537" y="926306"/>
                  <a:pt x="1124559" y="928634"/>
                  <a:pt x="1123950" y="931069"/>
                </a:cubicBezTo>
                <a:lnTo>
                  <a:pt x="1121569" y="940594"/>
                </a:lnTo>
                <a:cubicBezTo>
                  <a:pt x="1120775" y="949325"/>
                  <a:pt x="1120347" y="958098"/>
                  <a:pt x="1119188" y="966788"/>
                </a:cubicBezTo>
                <a:cubicBezTo>
                  <a:pt x="1118755" y="970032"/>
                  <a:pt x="1117149" y="973058"/>
                  <a:pt x="1116806" y="976313"/>
                </a:cubicBezTo>
                <a:cubicBezTo>
                  <a:pt x="1114975" y="993703"/>
                  <a:pt x="1114402" y="1033548"/>
                  <a:pt x="1109663" y="1050131"/>
                </a:cubicBezTo>
                <a:cubicBezTo>
                  <a:pt x="1108075" y="1055687"/>
                  <a:pt x="1106389" y="1061216"/>
                  <a:pt x="1104900" y="1066800"/>
                </a:cubicBezTo>
                <a:cubicBezTo>
                  <a:pt x="1097738" y="1093657"/>
                  <a:pt x="1102895" y="1077581"/>
                  <a:pt x="1097756" y="1092994"/>
                </a:cubicBezTo>
                <a:cubicBezTo>
                  <a:pt x="1096962" y="1098550"/>
                  <a:pt x="1096476" y="1104159"/>
                  <a:pt x="1095375" y="1109663"/>
                </a:cubicBezTo>
                <a:cubicBezTo>
                  <a:pt x="1094883" y="1112124"/>
                  <a:pt x="1093683" y="1114393"/>
                  <a:pt x="1092994" y="1116806"/>
                </a:cubicBezTo>
                <a:cubicBezTo>
                  <a:pt x="1087019" y="1137718"/>
                  <a:pt x="1093938" y="1116360"/>
                  <a:pt x="1088231" y="1133475"/>
                </a:cubicBezTo>
                <a:cubicBezTo>
                  <a:pt x="1082292" y="1169116"/>
                  <a:pt x="1089597" y="1124598"/>
                  <a:pt x="1083469" y="1164431"/>
                </a:cubicBezTo>
                <a:cubicBezTo>
                  <a:pt x="1082735" y="1169203"/>
                  <a:pt x="1081687" y="1173928"/>
                  <a:pt x="1081088" y="1178719"/>
                </a:cubicBezTo>
                <a:cubicBezTo>
                  <a:pt x="1080098" y="1186634"/>
                  <a:pt x="1079760" y="1194624"/>
                  <a:pt x="1078706" y="1202531"/>
                </a:cubicBezTo>
                <a:cubicBezTo>
                  <a:pt x="1077842" y="1209012"/>
                  <a:pt x="1075561" y="1217493"/>
                  <a:pt x="1073944" y="1223963"/>
                </a:cubicBezTo>
                <a:cubicBezTo>
                  <a:pt x="1072356" y="1241425"/>
                  <a:pt x="1074725" y="1259715"/>
                  <a:pt x="1069181" y="1276350"/>
                </a:cubicBezTo>
                <a:cubicBezTo>
                  <a:pt x="1061952" y="1298039"/>
                  <a:pt x="1073045" y="1263771"/>
                  <a:pt x="1064419" y="1295400"/>
                </a:cubicBezTo>
                <a:cubicBezTo>
                  <a:pt x="1063098" y="1300243"/>
                  <a:pt x="1061244" y="1304925"/>
                  <a:pt x="1059656" y="1309688"/>
                </a:cubicBezTo>
                <a:cubicBezTo>
                  <a:pt x="1058862" y="1312069"/>
                  <a:pt x="1057767" y="1314370"/>
                  <a:pt x="1057275" y="1316831"/>
                </a:cubicBezTo>
                <a:cubicBezTo>
                  <a:pt x="1056481" y="1320800"/>
                  <a:pt x="1055772" y="1324787"/>
                  <a:pt x="1054894" y="1328738"/>
                </a:cubicBezTo>
                <a:cubicBezTo>
                  <a:pt x="1054184" y="1331933"/>
                  <a:pt x="1053155" y="1335054"/>
                  <a:pt x="1052513" y="1338263"/>
                </a:cubicBezTo>
                <a:cubicBezTo>
                  <a:pt x="1047345" y="1364102"/>
                  <a:pt x="1052856" y="1341478"/>
                  <a:pt x="1047750" y="1364456"/>
                </a:cubicBezTo>
                <a:cubicBezTo>
                  <a:pt x="1047040" y="1367651"/>
                  <a:pt x="1046658" y="1370973"/>
                  <a:pt x="1045369" y="1373981"/>
                </a:cubicBezTo>
                <a:cubicBezTo>
                  <a:pt x="1044242" y="1376612"/>
                  <a:pt x="1042194" y="1378744"/>
                  <a:pt x="1040606" y="1381125"/>
                </a:cubicBezTo>
                <a:cubicBezTo>
                  <a:pt x="1038058" y="1391316"/>
                  <a:pt x="1037859" y="1391473"/>
                  <a:pt x="1035844" y="1402556"/>
                </a:cubicBezTo>
                <a:cubicBezTo>
                  <a:pt x="1034980" y="1407306"/>
                  <a:pt x="1034475" y="1412123"/>
                  <a:pt x="1033463" y="1416844"/>
                </a:cubicBezTo>
                <a:cubicBezTo>
                  <a:pt x="1032092" y="1423244"/>
                  <a:pt x="1030172" y="1429516"/>
                  <a:pt x="1028700" y="1435894"/>
                </a:cubicBezTo>
                <a:cubicBezTo>
                  <a:pt x="1025755" y="1448653"/>
                  <a:pt x="1027237" y="1445779"/>
                  <a:pt x="1023938" y="1457325"/>
                </a:cubicBezTo>
                <a:cubicBezTo>
                  <a:pt x="1023248" y="1459739"/>
                  <a:pt x="1022679" y="1462224"/>
                  <a:pt x="1021556" y="1464469"/>
                </a:cubicBezTo>
                <a:cubicBezTo>
                  <a:pt x="1018681" y="1470220"/>
                  <a:pt x="1013431" y="1477848"/>
                  <a:pt x="1009650" y="1483519"/>
                </a:cubicBezTo>
                <a:cubicBezTo>
                  <a:pt x="1005260" y="1501082"/>
                  <a:pt x="1009978" y="1485134"/>
                  <a:pt x="1002506" y="1502569"/>
                </a:cubicBezTo>
                <a:cubicBezTo>
                  <a:pt x="1001517" y="1504876"/>
                  <a:pt x="1001247" y="1507468"/>
                  <a:pt x="1000125" y="1509713"/>
                </a:cubicBezTo>
                <a:cubicBezTo>
                  <a:pt x="998845" y="1512273"/>
                  <a:pt x="996783" y="1514371"/>
                  <a:pt x="995363" y="1516856"/>
                </a:cubicBezTo>
                <a:cubicBezTo>
                  <a:pt x="993602" y="1519938"/>
                  <a:pt x="992361" y="1523299"/>
                  <a:pt x="990600" y="1526381"/>
                </a:cubicBezTo>
                <a:cubicBezTo>
                  <a:pt x="989180" y="1528866"/>
                  <a:pt x="987118" y="1530965"/>
                  <a:pt x="985838" y="1533525"/>
                </a:cubicBezTo>
                <a:cubicBezTo>
                  <a:pt x="981496" y="1542210"/>
                  <a:pt x="985190" y="1547448"/>
                  <a:pt x="973931" y="1554956"/>
                </a:cubicBezTo>
                <a:cubicBezTo>
                  <a:pt x="971550" y="1556544"/>
                  <a:pt x="969403" y="1558557"/>
                  <a:pt x="966788" y="1559719"/>
                </a:cubicBezTo>
                <a:cubicBezTo>
                  <a:pt x="962200" y="1561758"/>
                  <a:pt x="952500" y="1564481"/>
                  <a:pt x="952500" y="1564481"/>
                </a:cubicBezTo>
                <a:cubicBezTo>
                  <a:pt x="950119" y="1566069"/>
                  <a:pt x="947916" y="1567964"/>
                  <a:pt x="945356" y="1569244"/>
                </a:cubicBezTo>
                <a:cubicBezTo>
                  <a:pt x="938620" y="1572612"/>
                  <a:pt x="927881" y="1573031"/>
                  <a:pt x="921544" y="1574006"/>
                </a:cubicBezTo>
                <a:cubicBezTo>
                  <a:pt x="916772" y="1574740"/>
                  <a:pt x="911969" y="1575340"/>
                  <a:pt x="907256" y="1576388"/>
                </a:cubicBezTo>
                <a:cubicBezTo>
                  <a:pt x="904806" y="1576933"/>
                  <a:pt x="902578" y="1578299"/>
                  <a:pt x="900113" y="1578769"/>
                </a:cubicBezTo>
                <a:cubicBezTo>
                  <a:pt x="844539" y="1589354"/>
                  <a:pt x="855812" y="1585963"/>
                  <a:pt x="788194" y="1588294"/>
                </a:cubicBezTo>
                <a:cubicBezTo>
                  <a:pt x="783431" y="1589088"/>
                  <a:pt x="778641" y="1589728"/>
                  <a:pt x="773906" y="1590675"/>
                </a:cubicBezTo>
                <a:cubicBezTo>
                  <a:pt x="770697" y="1591317"/>
                  <a:pt x="767654" y="1593056"/>
                  <a:pt x="764381" y="1593056"/>
                </a:cubicBezTo>
                <a:cubicBezTo>
                  <a:pt x="740555" y="1593056"/>
                  <a:pt x="716756" y="1591469"/>
                  <a:pt x="692944" y="1590675"/>
                </a:cubicBezTo>
                <a:cubicBezTo>
                  <a:pt x="689769" y="1589881"/>
                  <a:pt x="686483" y="1589443"/>
                  <a:pt x="683419" y="1588294"/>
                </a:cubicBezTo>
                <a:cubicBezTo>
                  <a:pt x="677549" y="1586093"/>
                  <a:pt x="671837" y="1582403"/>
                  <a:pt x="666750" y="1578769"/>
                </a:cubicBezTo>
                <a:cubicBezTo>
                  <a:pt x="663520" y="1576462"/>
                  <a:pt x="660031" y="1574431"/>
                  <a:pt x="657225" y="1571625"/>
                </a:cubicBezTo>
                <a:cubicBezTo>
                  <a:pt x="654419" y="1568819"/>
                  <a:pt x="652694" y="1565087"/>
                  <a:pt x="650081" y="1562100"/>
                </a:cubicBezTo>
                <a:cubicBezTo>
                  <a:pt x="647124" y="1558721"/>
                  <a:pt x="643731" y="1555750"/>
                  <a:pt x="640556" y="1552575"/>
                </a:cubicBezTo>
                <a:lnTo>
                  <a:pt x="631031" y="1533525"/>
                </a:lnTo>
                <a:cubicBezTo>
                  <a:pt x="629444" y="1530350"/>
                  <a:pt x="628238" y="1526953"/>
                  <a:pt x="626269" y="1524000"/>
                </a:cubicBezTo>
                <a:lnTo>
                  <a:pt x="621506" y="1516856"/>
                </a:lnTo>
                <a:cubicBezTo>
                  <a:pt x="615523" y="1498906"/>
                  <a:pt x="623593" y="1521029"/>
                  <a:pt x="614363" y="1502569"/>
                </a:cubicBezTo>
                <a:cubicBezTo>
                  <a:pt x="612359" y="1498562"/>
                  <a:pt x="610747" y="1489723"/>
                  <a:pt x="609600" y="1485900"/>
                </a:cubicBezTo>
                <a:cubicBezTo>
                  <a:pt x="608158" y="1481092"/>
                  <a:pt x="606425" y="1476375"/>
                  <a:pt x="604838" y="1471613"/>
                </a:cubicBezTo>
                <a:cubicBezTo>
                  <a:pt x="601207" y="1442570"/>
                  <a:pt x="605766" y="1461876"/>
                  <a:pt x="597694" y="1443038"/>
                </a:cubicBezTo>
                <a:cubicBezTo>
                  <a:pt x="596705" y="1440731"/>
                  <a:pt x="596819" y="1437902"/>
                  <a:pt x="595313" y="1435894"/>
                </a:cubicBezTo>
                <a:cubicBezTo>
                  <a:pt x="569598" y="1401608"/>
                  <a:pt x="596473" y="1447354"/>
                  <a:pt x="573881" y="1409700"/>
                </a:cubicBezTo>
                <a:cubicBezTo>
                  <a:pt x="567296" y="1398725"/>
                  <a:pt x="560554" y="1387811"/>
                  <a:pt x="554831" y="1376363"/>
                </a:cubicBezTo>
                <a:cubicBezTo>
                  <a:pt x="553244" y="1373188"/>
                  <a:pt x="551895" y="1369882"/>
                  <a:pt x="550069" y="1366838"/>
                </a:cubicBezTo>
                <a:cubicBezTo>
                  <a:pt x="546679" y="1361187"/>
                  <a:pt x="536453" y="1347361"/>
                  <a:pt x="533400" y="1340644"/>
                </a:cubicBezTo>
                <a:cubicBezTo>
                  <a:pt x="531323" y="1336074"/>
                  <a:pt x="530615" y="1330970"/>
                  <a:pt x="528638" y="1326356"/>
                </a:cubicBezTo>
                <a:cubicBezTo>
                  <a:pt x="525841" y="1319830"/>
                  <a:pt x="520835" y="1314193"/>
                  <a:pt x="519113" y="1307306"/>
                </a:cubicBezTo>
                <a:cubicBezTo>
                  <a:pt x="515914" y="1294514"/>
                  <a:pt x="519045" y="1300095"/>
                  <a:pt x="509588" y="1290638"/>
                </a:cubicBezTo>
                <a:cubicBezTo>
                  <a:pt x="508794" y="1288257"/>
                  <a:pt x="508195" y="1285801"/>
                  <a:pt x="507206" y="1283494"/>
                </a:cubicBezTo>
                <a:cubicBezTo>
                  <a:pt x="505149" y="1278695"/>
                  <a:pt x="501200" y="1271048"/>
                  <a:pt x="497681" y="1266825"/>
                </a:cubicBezTo>
                <a:cubicBezTo>
                  <a:pt x="495525" y="1264238"/>
                  <a:pt x="492919" y="1262062"/>
                  <a:pt x="490538" y="1259681"/>
                </a:cubicBezTo>
                <a:cubicBezTo>
                  <a:pt x="489744" y="1257300"/>
                  <a:pt x="489401" y="1254717"/>
                  <a:pt x="488156" y="1252538"/>
                </a:cubicBezTo>
                <a:cubicBezTo>
                  <a:pt x="473656" y="1227164"/>
                  <a:pt x="487282" y="1256094"/>
                  <a:pt x="476250" y="1235869"/>
                </a:cubicBezTo>
                <a:cubicBezTo>
                  <a:pt x="472850" y="1229636"/>
                  <a:pt x="469900" y="1223169"/>
                  <a:pt x="466725" y="1216819"/>
                </a:cubicBezTo>
                <a:cubicBezTo>
                  <a:pt x="465138" y="1213644"/>
                  <a:pt x="463932" y="1210247"/>
                  <a:pt x="461963" y="1207294"/>
                </a:cubicBezTo>
                <a:cubicBezTo>
                  <a:pt x="458185" y="1201627"/>
                  <a:pt x="452928" y="1193988"/>
                  <a:pt x="450056" y="1188244"/>
                </a:cubicBezTo>
                <a:cubicBezTo>
                  <a:pt x="448933" y="1185999"/>
                  <a:pt x="449067" y="1183189"/>
                  <a:pt x="447675" y="1181100"/>
                </a:cubicBezTo>
                <a:cubicBezTo>
                  <a:pt x="427965" y="1151535"/>
                  <a:pt x="451357" y="1194091"/>
                  <a:pt x="435769" y="1166813"/>
                </a:cubicBezTo>
                <a:cubicBezTo>
                  <a:pt x="434008" y="1163731"/>
                  <a:pt x="432832" y="1160332"/>
                  <a:pt x="431006" y="1157288"/>
                </a:cubicBezTo>
                <a:cubicBezTo>
                  <a:pt x="428061" y="1152380"/>
                  <a:pt x="424321" y="1147970"/>
                  <a:pt x="421481" y="1143000"/>
                </a:cubicBezTo>
                <a:cubicBezTo>
                  <a:pt x="418306" y="1137444"/>
                  <a:pt x="415599" y="1131593"/>
                  <a:pt x="411956" y="1126331"/>
                </a:cubicBezTo>
                <a:cubicBezTo>
                  <a:pt x="408427" y="1121234"/>
                  <a:pt x="403696" y="1117057"/>
                  <a:pt x="400050" y="1112044"/>
                </a:cubicBezTo>
                <a:cubicBezTo>
                  <a:pt x="397328" y="1108301"/>
                  <a:pt x="395683" y="1103841"/>
                  <a:pt x="392906" y="1100138"/>
                </a:cubicBezTo>
                <a:cubicBezTo>
                  <a:pt x="390886" y="1097444"/>
                  <a:pt x="387919" y="1095581"/>
                  <a:pt x="385763" y="1092994"/>
                </a:cubicBezTo>
                <a:cubicBezTo>
                  <a:pt x="374505" y="1079483"/>
                  <a:pt x="387894" y="1092643"/>
                  <a:pt x="376238" y="1076325"/>
                </a:cubicBezTo>
                <a:cubicBezTo>
                  <a:pt x="374281" y="1073585"/>
                  <a:pt x="371475" y="1071562"/>
                  <a:pt x="369094" y="1069181"/>
                </a:cubicBezTo>
                <a:cubicBezTo>
                  <a:pt x="364483" y="1050733"/>
                  <a:pt x="370482" y="1067790"/>
                  <a:pt x="359569" y="1052513"/>
                </a:cubicBezTo>
                <a:cubicBezTo>
                  <a:pt x="357506" y="1049624"/>
                  <a:pt x="356775" y="1045942"/>
                  <a:pt x="354806" y="1042988"/>
                </a:cubicBezTo>
                <a:cubicBezTo>
                  <a:pt x="350403" y="1036384"/>
                  <a:pt x="345037" y="1030464"/>
                  <a:pt x="340519" y="1023938"/>
                </a:cubicBezTo>
                <a:cubicBezTo>
                  <a:pt x="337884" y="1020132"/>
                  <a:pt x="336152" y="1015734"/>
                  <a:pt x="333375" y="1012031"/>
                </a:cubicBezTo>
                <a:cubicBezTo>
                  <a:pt x="331354" y="1009337"/>
                  <a:pt x="328298" y="1007546"/>
                  <a:pt x="326231" y="1004888"/>
                </a:cubicBezTo>
                <a:cubicBezTo>
                  <a:pt x="319048" y="995654"/>
                  <a:pt x="315681" y="988309"/>
                  <a:pt x="309563" y="978694"/>
                </a:cubicBezTo>
                <a:cubicBezTo>
                  <a:pt x="306490" y="973865"/>
                  <a:pt x="303148" y="969212"/>
                  <a:pt x="300038" y="964406"/>
                </a:cubicBezTo>
                <a:cubicBezTo>
                  <a:pt x="294416" y="955717"/>
                  <a:pt x="287213" y="947822"/>
                  <a:pt x="283369" y="938213"/>
                </a:cubicBezTo>
                <a:cubicBezTo>
                  <a:pt x="281781" y="934244"/>
                  <a:pt x="280872" y="929931"/>
                  <a:pt x="278606" y="926306"/>
                </a:cubicBezTo>
                <a:cubicBezTo>
                  <a:pt x="276821" y="923451"/>
                  <a:pt x="273604" y="921762"/>
                  <a:pt x="271463" y="919163"/>
                </a:cubicBezTo>
                <a:cubicBezTo>
                  <a:pt x="262479" y="908254"/>
                  <a:pt x="253946" y="896981"/>
                  <a:pt x="245269" y="885825"/>
                </a:cubicBezTo>
                <a:cubicBezTo>
                  <a:pt x="242832" y="882692"/>
                  <a:pt x="240931" y="879106"/>
                  <a:pt x="238125" y="876300"/>
                </a:cubicBezTo>
                <a:lnTo>
                  <a:pt x="228600" y="866775"/>
                </a:lnTo>
                <a:cubicBezTo>
                  <a:pt x="227013" y="862013"/>
                  <a:pt x="226622" y="856665"/>
                  <a:pt x="223838" y="852488"/>
                </a:cubicBezTo>
                <a:cubicBezTo>
                  <a:pt x="220663" y="847725"/>
                  <a:pt x="216439" y="843514"/>
                  <a:pt x="214313" y="838200"/>
                </a:cubicBezTo>
                <a:cubicBezTo>
                  <a:pt x="212725" y="834231"/>
                  <a:pt x="211626" y="830030"/>
                  <a:pt x="209550" y="826294"/>
                </a:cubicBezTo>
                <a:cubicBezTo>
                  <a:pt x="207589" y="822764"/>
                  <a:pt x="199632" y="814098"/>
                  <a:pt x="197644" y="809625"/>
                </a:cubicBezTo>
                <a:cubicBezTo>
                  <a:pt x="195605" y="805038"/>
                  <a:pt x="194469" y="800100"/>
                  <a:pt x="192881" y="795338"/>
                </a:cubicBezTo>
                <a:cubicBezTo>
                  <a:pt x="190819" y="789153"/>
                  <a:pt x="188587" y="781986"/>
                  <a:pt x="185738" y="776288"/>
                </a:cubicBezTo>
                <a:cubicBezTo>
                  <a:pt x="184458" y="773728"/>
                  <a:pt x="182563" y="771525"/>
                  <a:pt x="180975" y="769144"/>
                </a:cubicBezTo>
                <a:cubicBezTo>
                  <a:pt x="180181" y="765969"/>
                  <a:pt x="179883" y="762627"/>
                  <a:pt x="178594" y="759619"/>
                </a:cubicBezTo>
                <a:cubicBezTo>
                  <a:pt x="177467" y="756988"/>
                  <a:pt x="175251" y="754960"/>
                  <a:pt x="173831" y="752475"/>
                </a:cubicBezTo>
                <a:cubicBezTo>
                  <a:pt x="161746" y="731326"/>
                  <a:pt x="175911" y="753212"/>
                  <a:pt x="164306" y="735806"/>
                </a:cubicBezTo>
                <a:cubicBezTo>
                  <a:pt x="163512" y="732631"/>
                  <a:pt x="163074" y="729345"/>
                  <a:pt x="161925" y="726281"/>
                </a:cubicBezTo>
                <a:cubicBezTo>
                  <a:pt x="157768" y="715194"/>
                  <a:pt x="154030" y="713974"/>
                  <a:pt x="147638" y="702469"/>
                </a:cubicBezTo>
                <a:cubicBezTo>
                  <a:pt x="146419" y="700275"/>
                  <a:pt x="146245" y="697632"/>
                  <a:pt x="145256" y="695325"/>
                </a:cubicBezTo>
                <a:cubicBezTo>
                  <a:pt x="143199" y="690526"/>
                  <a:pt x="139250" y="682879"/>
                  <a:pt x="135731" y="678656"/>
                </a:cubicBezTo>
                <a:cubicBezTo>
                  <a:pt x="133575" y="676069"/>
                  <a:pt x="130969" y="673894"/>
                  <a:pt x="128588" y="671513"/>
                </a:cubicBezTo>
                <a:cubicBezTo>
                  <a:pt x="124343" y="658781"/>
                  <a:pt x="128673" y="669259"/>
                  <a:pt x="119063" y="654844"/>
                </a:cubicBezTo>
                <a:cubicBezTo>
                  <a:pt x="116496" y="650993"/>
                  <a:pt x="114167" y="646984"/>
                  <a:pt x="111919" y="642938"/>
                </a:cubicBezTo>
                <a:cubicBezTo>
                  <a:pt x="110195" y="639835"/>
                  <a:pt x="109219" y="636302"/>
                  <a:pt x="107156" y="633413"/>
                </a:cubicBezTo>
                <a:cubicBezTo>
                  <a:pt x="105199" y="630673"/>
                  <a:pt x="102394" y="628650"/>
                  <a:pt x="100013" y="626269"/>
                </a:cubicBezTo>
                <a:cubicBezTo>
                  <a:pt x="99219" y="623888"/>
                  <a:pt x="98876" y="621304"/>
                  <a:pt x="97631" y="619125"/>
                </a:cubicBezTo>
                <a:cubicBezTo>
                  <a:pt x="95662" y="615679"/>
                  <a:pt x="92795" y="612829"/>
                  <a:pt x="90488" y="609600"/>
                </a:cubicBezTo>
                <a:cubicBezTo>
                  <a:pt x="88824" y="607271"/>
                  <a:pt x="87313" y="604837"/>
                  <a:pt x="85725" y="602456"/>
                </a:cubicBezTo>
                <a:cubicBezTo>
                  <a:pt x="84931" y="600075"/>
                  <a:pt x="84033" y="597726"/>
                  <a:pt x="83344" y="595313"/>
                </a:cubicBezTo>
                <a:cubicBezTo>
                  <a:pt x="81393" y="588485"/>
                  <a:pt x="81026" y="582054"/>
                  <a:pt x="76200" y="576263"/>
                </a:cubicBezTo>
                <a:cubicBezTo>
                  <a:pt x="74368" y="574064"/>
                  <a:pt x="71437" y="573088"/>
                  <a:pt x="69056" y="571500"/>
                </a:cubicBezTo>
                <a:cubicBezTo>
                  <a:pt x="66591" y="566569"/>
                  <a:pt x="63379" y="559160"/>
                  <a:pt x="59531" y="554831"/>
                </a:cubicBezTo>
                <a:cubicBezTo>
                  <a:pt x="55057" y="549797"/>
                  <a:pt x="48980" y="546148"/>
                  <a:pt x="45244" y="540544"/>
                </a:cubicBezTo>
                <a:cubicBezTo>
                  <a:pt x="42069" y="535781"/>
                  <a:pt x="39767" y="530303"/>
                  <a:pt x="35719" y="526256"/>
                </a:cubicBezTo>
                <a:cubicBezTo>
                  <a:pt x="33338" y="523875"/>
                  <a:pt x="30642" y="521771"/>
                  <a:pt x="28575" y="519113"/>
                </a:cubicBezTo>
                <a:cubicBezTo>
                  <a:pt x="8633" y="493474"/>
                  <a:pt x="28127" y="513902"/>
                  <a:pt x="11906" y="497681"/>
                </a:cubicBezTo>
                <a:cubicBezTo>
                  <a:pt x="10319" y="492919"/>
                  <a:pt x="7969" y="488346"/>
                  <a:pt x="7144" y="483394"/>
                </a:cubicBezTo>
                <a:cubicBezTo>
                  <a:pt x="6080" y="477008"/>
                  <a:pt x="4049" y="463870"/>
                  <a:pt x="2381" y="457200"/>
                </a:cubicBezTo>
                <a:cubicBezTo>
                  <a:pt x="1772" y="454765"/>
                  <a:pt x="794" y="452437"/>
                  <a:pt x="0" y="450056"/>
                </a:cubicBezTo>
                <a:cubicBezTo>
                  <a:pt x="794" y="438944"/>
                  <a:pt x="1079" y="427783"/>
                  <a:pt x="2381" y="416719"/>
                </a:cubicBezTo>
                <a:cubicBezTo>
                  <a:pt x="2674" y="414226"/>
                  <a:pt x="4314" y="412045"/>
                  <a:pt x="4763" y="409575"/>
                </a:cubicBezTo>
                <a:cubicBezTo>
                  <a:pt x="5908" y="403279"/>
                  <a:pt x="5999" y="396821"/>
                  <a:pt x="7144" y="390525"/>
                </a:cubicBezTo>
                <a:cubicBezTo>
                  <a:pt x="7593" y="388055"/>
                  <a:pt x="8624" y="385724"/>
                  <a:pt x="9525" y="383381"/>
                </a:cubicBezTo>
                <a:cubicBezTo>
                  <a:pt x="19150" y="358356"/>
                  <a:pt x="14630" y="366198"/>
                  <a:pt x="23813" y="352425"/>
                </a:cubicBezTo>
                <a:cubicBezTo>
                  <a:pt x="24328" y="350364"/>
                  <a:pt x="27057" y="338412"/>
                  <a:pt x="28575" y="335756"/>
                </a:cubicBezTo>
                <a:cubicBezTo>
                  <a:pt x="30544" y="332310"/>
                  <a:pt x="33412" y="329461"/>
                  <a:pt x="35719" y="326231"/>
                </a:cubicBezTo>
                <a:cubicBezTo>
                  <a:pt x="41105" y="318691"/>
                  <a:pt x="40952" y="317348"/>
                  <a:pt x="47625" y="309563"/>
                </a:cubicBezTo>
                <a:cubicBezTo>
                  <a:pt x="49817" y="307006"/>
                  <a:pt x="52388" y="304800"/>
                  <a:pt x="54769" y="302419"/>
                </a:cubicBezTo>
                <a:cubicBezTo>
                  <a:pt x="55563" y="299244"/>
                  <a:pt x="55686" y="295821"/>
                  <a:pt x="57150" y="292894"/>
                </a:cubicBezTo>
                <a:cubicBezTo>
                  <a:pt x="59710" y="287774"/>
                  <a:pt x="63500" y="283369"/>
                  <a:pt x="66675" y="278606"/>
                </a:cubicBezTo>
                <a:lnTo>
                  <a:pt x="85725" y="250031"/>
                </a:lnTo>
                <a:cubicBezTo>
                  <a:pt x="87312" y="247650"/>
                  <a:pt x="87773" y="243793"/>
                  <a:pt x="90488" y="242888"/>
                </a:cubicBezTo>
                <a:cubicBezTo>
                  <a:pt x="98384" y="240255"/>
                  <a:pt x="56356" y="237332"/>
                  <a:pt x="57150" y="235744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29BEB1-4159-4676-8089-CC618BE023C2}"/>
              </a:ext>
            </a:extLst>
          </p:cNvPr>
          <p:cNvSpPr/>
          <p:nvPr/>
        </p:nvSpPr>
        <p:spPr>
          <a:xfrm>
            <a:off x="7652353" y="3866989"/>
            <a:ext cx="9092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Pond 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13524B-ABD8-4BF7-BAB8-043D8A31DF1A}"/>
              </a:ext>
            </a:extLst>
          </p:cNvPr>
          <p:cNvCxnSpPr>
            <a:cxnSpLocks/>
          </p:cNvCxnSpPr>
          <p:nvPr/>
        </p:nvCxnSpPr>
        <p:spPr>
          <a:xfrm>
            <a:off x="8382000" y="4998677"/>
            <a:ext cx="457200" cy="1829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B94FEEC-21CB-4640-A118-2E89AAFE4128}"/>
              </a:ext>
            </a:extLst>
          </p:cNvPr>
          <p:cNvSpPr/>
          <p:nvPr/>
        </p:nvSpPr>
        <p:spPr>
          <a:xfrm>
            <a:off x="8712200" y="2578100"/>
            <a:ext cx="1487319" cy="3429240"/>
          </a:xfrm>
          <a:custGeom>
            <a:avLst/>
            <a:gdLst>
              <a:gd name="connsiteX0" fmla="*/ 1155700 w 1487319"/>
              <a:gd name="connsiteY0" fmla="*/ 0 h 3429240"/>
              <a:gd name="connsiteX1" fmla="*/ 1092200 w 1487319"/>
              <a:gd name="connsiteY1" fmla="*/ 50800 h 3429240"/>
              <a:gd name="connsiteX2" fmla="*/ 1047750 w 1487319"/>
              <a:gd name="connsiteY2" fmla="*/ 95250 h 3429240"/>
              <a:gd name="connsiteX3" fmla="*/ 1016000 w 1487319"/>
              <a:gd name="connsiteY3" fmla="*/ 127000 h 3429240"/>
              <a:gd name="connsiteX4" fmla="*/ 977900 w 1487319"/>
              <a:gd name="connsiteY4" fmla="*/ 152400 h 3429240"/>
              <a:gd name="connsiteX5" fmla="*/ 939800 w 1487319"/>
              <a:gd name="connsiteY5" fmla="*/ 184150 h 3429240"/>
              <a:gd name="connsiteX6" fmla="*/ 920750 w 1487319"/>
              <a:gd name="connsiteY6" fmla="*/ 190500 h 3429240"/>
              <a:gd name="connsiteX7" fmla="*/ 895350 w 1487319"/>
              <a:gd name="connsiteY7" fmla="*/ 203200 h 3429240"/>
              <a:gd name="connsiteX8" fmla="*/ 882650 w 1487319"/>
              <a:gd name="connsiteY8" fmla="*/ 222250 h 3429240"/>
              <a:gd name="connsiteX9" fmla="*/ 863600 w 1487319"/>
              <a:gd name="connsiteY9" fmla="*/ 228600 h 3429240"/>
              <a:gd name="connsiteX10" fmla="*/ 844550 w 1487319"/>
              <a:gd name="connsiteY10" fmla="*/ 241300 h 3429240"/>
              <a:gd name="connsiteX11" fmla="*/ 819150 w 1487319"/>
              <a:gd name="connsiteY11" fmla="*/ 266700 h 3429240"/>
              <a:gd name="connsiteX12" fmla="*/ 812800 w 1487319"/>
              <a:gd name="connsiteY12" fmla="*/ 285750 h 3429240"/>
              <a:gd name="connsiteX13" fmla="*/ 755650 w 1487319"/>
              <a:gd name="connsiteY13" fmla="*/ 317500 h 3429240"/>
              <a:gd name="connsiteX14" fmla="*/ 736600 w 1487319"/>
              <a:gd name="connsiteY14" fmla="*/ 355600 h 3429240"/>
              <a:gd name="connsiteX15" fmla="*/ 730250 w 1487319"/>
              <a:gd name="connsiteY15" fmla="*/ 387350 h 3429240"/>
              <a:gd name="connsiteX16" fmla="*/ 704850 w 1487319"/>
              <a:gd name="connsiteY16" fmla="*/ 419100 h 3429240"/>
              <a:gd name="connsiteX17" fmla="*/ 692150 w 1487319"/>
              <a:gd name="connsiteY17" fmla="*/ 463550 h 3429240"/>
              <a:gd name="connsiteX18" fmla="*/ 666750 w 1487319"/>
              <a:gd name="connsiteY18" fmla="*/ 508000 h 3429240"/>
              <a:gd name="connsiteX19" fmla="*/ 660400 w 1487319"/>
              <a:gd name="connsiteY19" fmla="*/ 527050 h 3429240"/>
              <a:gd name="connsiteX20" fmla="*/ 628650 w 1487319"/>
              <a:gd name="connsiteY20" fmla="*/ 571500 h 3429240"/>
              <a:gd name="connsiteX21" fmla="*/ 615950 w 1487319"/>
              <a:gd name="connsiteY21" fmla="*/ 590550 h 3429240"/>
              <a:gd name="connsiteX22" fmla="*/ 609600 w 1487319"/>
              <a:gd name="connsiteY22" fmla="*/ 609600 h 3429240"/>
              <a:gd name="connsiteX23" fmla="*/ 565150 w 1487319"/>
              <a:gd name="connsiteY23" fmla="*/ 660400 h 3429240"/>
              <a:gd name="connsiteX24" fmla="*/ 552450 w 1487319"/>
              <a:gd name="connsiteY24" fmla="*/ 679450 h 3429240"/>
              <a:gd name="connsiteX25" fmla="*/ 539750 w 1487319"/>
              <a:gd name="connsiteY25" fmla="*/ 717550 h 3429240"/>
              <a:gd name="connsiteX26" fmla="*/ 520700 w 1487319"/>
              <a:gd name="connsiteY26" fmla="*/ 768350 h 3429240"/>
              <a:gd name="connsiteX27" fmla="*/ 495300 w 1487319"/>
              <a:gd name="connsiteY27" fmla="*/ 819150 h 3429240"/>
              <a:gd name="connsiteX28" fmla="*/ 482600 w 1487319"/>
              <a:gd name="connsiteY28" fmla="*/ 844550 h 3429240"/>
              <a:gd name="connsiteX29" fmla="*/ 476250 w 1487319"/>
              <a:gd name="connsiteY29" fmla="*/ 863600 h 3429240"/>
              <a:gd name="connsiteX30" fmla="*/ 469900 w 1487319"/>
              <a:gd name="connsiteY30" fmla="*/ 895350 h 3429240"/>
              <a:gd name="connsiteX31" fmla="*/ 457200 w 1487319"/>
              <a:gd name="connsiteY31" fmla="*/ 914400 h 3429240"/>
              <a:gd name="connsiteX32" fmla="*/ 444500 w 1487319"/>
              <a:gd name="connsiteY32" fmla="*/ 939800 h 3429240"/>
              <a:gd name="connsiteX33" fmla="*/ 438150 w 1487319"/>
              <a:gd name="connsiteY33" fmla="*/ 958850 h 3429240"/>
              <a:gd name="connsiteX34" fmla="*/ 431800 w 1487319"/>
              <a:gd name="connsiteY34" fmla="*/ 990600 h 3429240"/>
              <a:gd name="connsiteX35" fmla="*/ 412750 w 1487319"/>
              <a:gd name="connsiteY35" fmla="*/ 1016000 h 3429240"/>
              <a:gd name="connsiteX36" fmla="*/ 400050 w 1487319"/>
              <a:gd name="connsiteY36" fmla="*/ 1041400 h 3429240"/>
              <a:gd name="connsiteX37" fmla="*/ 387350 w 1487319"/>
              <a:gd name="connsiteY37" fmla="*/ 1085850 h 3429240"/>
              <a:gd name="connsiteX38" fmla="*/ 361950 w 1487319"/>
              <a:gd name="connsiteY38" fmla="*/ 1123950 h 3429240"/>
              <a:gd name="connsiteX39" fmla="*/ 342900 w 1487319"/>
              <a:gd name="connsiteY39" fmla="*/ 1162050 h 3429240"/>
              <a:gd name="connsiteX40" fmla="*/ 336550 w 1487319"/>
              <a:gd name="connsiteY40" fmla="*/ 1181100 h 3429240"/>
              <a:gd name="connsiteX41" fmla="*/ 323850 w 1487319"/>
              <a:gd name="connsiteY41" fmla="*/ 1200150 h 3429240"/>
              <a:gd name="connsiteX42" fmla="*/ 311150 w 1487319"/>
              <a:gd name="connsiteY42" fmla="*/ 1238250 h 3429240"/>
              <a:gd name="connsiteX43" fmla="*/ 304800 w 1487319"/>
              <a:gd name="connsiteY43" fmla="*/ 1257300 h 3429240"/>
              <a:gd name="connsiteX44" fmla="*/ 279400 w 1487319"/>
              <a:gd name="connsiteY44" fmla="*/ 1295400 h 3429240"/>
              <a:gd name="connsiteX45" fmla="*/ 247650 w 1487319"/>
              <a:gd name="connsiteY45" fmla="*/ 1358900 h 3429240"/>
              <a:gd name="connsiteX46" fmla="*/ 247650 w 1487319"/>
              <a:gd name="connsiteY46" fmla="*/ 1358900 h 3429240"/>
              <a:gd name="connsiteX47" fmla="*/ 241300 w 1487319"/>
              <a:gd name="connsiteY47" fmla="*/ 1377950 h 3429240"/>
              <a:gd name="connsiteX48" fmla="*/ 234950 w 1487319"/>
              <a:gd name="connsiteY48" fmla="*/ 1403350 h 3429240"/>
              <a:gd name="connsiteX49" fmla="*/ 222250 w 1487319"/>
              <a:gd name="connsiteY49" fmla="*/ 1422400 h 3429240"/>
              <a:gd name="connsiteX50" fmla="*/ 215900 w 1487319"/>
              <a:gd name="connsiteY50" fmla="*/ 1441450 h 3429240"/>
              <a:gd name="connsiteX51" fmla="*/ 196850 w 1487319"/>
              <a:gd name="connsiteY51" fmla="*/ 1511300 h 3429240"/>
              <a:gd name="connsiteX52" fmla="*/ 190500 w 1487319"/>
              <a:gd name="connsiteY52" fmla="*/ 1797050 h 3429240"/>
              <a:gd name="connsiteX53" fmla="*/ 184150 w 1487319"/>
              <a:gd name="connsiteY53" fmla="*/ 1816100 h 3429240"/>
              <a:gd name="connsiteX54" fmla="*/ 177800 w 1487319"/>
              <a:gd name="connsiteY54" fmla="*/ 1847850 h 3429240"/>
              <a:gd name="connsiteX55" fmla="*/ 171450 w 1487319"/>
              <a:gd name="connsiteY55" fmla="*/ 1974850 h 3429240"/>
              <a:gd name="connsiteX56" fmla="*/ 171450 w 1487319"/>
              <a:gd name="connsiteY56" fmla="*/ 2222500 h 3429240"/>
              <a:gd name="connsiteX57" fmla="*/ 165100 w 1487319"/>
              <a:gd name="connsiteY57" fmla="*/ 2247900 h 3429240"/>
              <a:gd name="connsiteX58" fmla="*/ 152400 w 1487319"/>
              <a:gd name="connsiteY58" fmla="*/ 2266950 h 3429240"/>
              <a:gd name="connsiteX59" fmla="*/ 120650 w 1487319"/>
              <a:gd name="connsiteY59" fmla="*/ 2343150 h 3429240"/>
              <a:gd name="connsiteX60" fmla="*/ 82550 w 1487319"/>
              <a:gd name="connsiteY60" fmla="*/ 2406650 h 3429240"/>
              <a:gd name="connsiteX61" fmla="*/ 69850 w 1487319"/>
              <a:gd name="connsiteY61" fmla="*/ 2432050 h 3429240"/>
              <a:gd name="connsiteX62" fmla="*/ 57150 w 1487319"/>
              <a:gd name="connsiteY62" fmla="*/ 2451100 h 3429240"/>
              <a:gd name="connsiteX63" fmla="*/ 50800 w 1487319"/>
              <a:gd name="connsiteY63" fmla="*/ 2470150 h 3429240"/>
              <a:gd name="connsiteX64" fmla="*/ 38100 w 1487319"/>
              <a:gd name="connsiteY64" fmla="*/ 2501900 h 3429240"/>
              <a:gd name="connsiteX65" fmla="*/ 31750 w 1487319"/>
              <a:gd name="connsiteY65" fmla="*/ 2527300 h 3429240"/>
              <a:gd name="connsiteX66" fmla="*/ 12700 w 1487319"/>
              <a:gd name="connsiteY66" fmla="*/ 2546350 h 3429240"/>
              <a:gd name="connsiteX67" fmla="*/ 6350 w 1487319"/>
              <a:gd name="connsiteY67" fmla="*/ 2571750 h 3429240"/>
              <a:gd name="connsiteX68" fmla="*/ 0 w 1487319"/>
              <a:gd name="connsiteY68" fmla="*/ 2590800 h 3429240"/>
              <a:gd name="connsiteX69" fmla="*/ 12700 w 1487319"/>
              <a:gd name="connsiteY69" fmla="*/ 2692400 h 3429240"/>
              <a:gd name="connsiteX70" fmla="*/ 31750 w 1487319"/>
              <a:gd name="connsiteY70" fmla="*/ 2889250 h 3429240"/>
              <a:gd name="connsiteX71" fmla="*/ 38100 w 1487319"/>
              <a:gd name="connsiteY71" fmla="*/ 2927350 h 3429240"/>
              <a:gd name="connsiteX72" fmla="*/ 44450 w 1487319"/>
              <a:gd name="connsiteY72" fmla="*/ 2946400 h 3429240"/>
              <a:gd name="connsiteX73" fmla="*/ 50800 w 1487319"/>
              <a:gd name="connsiteY73" fmla="*/ 2978150 h 3429240"/>
              <a:gd name="connsiteX74" fmla="*/ 63500 w 1487319"/>
              <a:gd name="connsiteY74" fmla="*/ 2997200 h 3429240"/>
              <a:gd name="connsiteX75" fmla="*/ 69850 w 1487319"/>
              <a:gd name="connsiteY75" fmla="*/ 3016250 h 3429240"/>
              <a:gd name="connsiteX76" fmla="*/ 57150 w 1487319"/>
              <a:gd name="connsiteY76" fmla="*/ 3130550 h 3429240"/>
              <a:gd name="connsiteX77" fmla="*/ 50800 w 1487319"/>
              <a:gd name="connsiteY77" fmla="*/ 3149600 h 3429240"/>
              <a:gd name="connsiteX78" fmla="*/ 69850 w 1487319"/>
              <a:gd name="connsiteY78" fmla="*/ 3225800 h 3429240"/>
              <a:gd name="connsiteX79" fmla="*/ 107950 w 1487319"/>
              <a:gd name="connsiteY79" fmla="*/ 3232150 h 3429240"/>
              <a:gd name="connsiteX80" fmla="*/ 146050 w 1487319"/>
              <a:gd name="connsiteY80" fmla="*/ 3244850 h 3429240"/>
              <a:gd name="connsiteX81" fmla="*/ 184150 w 1487319"/>
              <a:gd name="connsiteY81" fmla="*/ 3263900 h 3429240"/>
              <a:gd name="connsiteX82" fmla="*/ 196850 w 1487319"/>
              <a:gd name="connsiteY82" fmla="*/ 3282950 h 3429240"/>
              <a:gd name="connsiteX83" fmla="*/ 215900 w 1487319"/>
              <a:gd name="connsiteY83" fmla="*/ 3302000 h 3429240"/>
              <a:gd name="connsiteX84" fmla="*/ 234950 w 1487319"/>
              <a:gd name="connsiteY84" fmla="*/ 3359150 h 3429240"/>
              <a:gd name="connsiteX85" fmla="*/ 241300 w 1487319"/>
              <a:gd name="connsiteY85" fmla="*/ 3378200 h 3429240"/>
              <a:gd name="connsiteX86" fmla="*/ 260350 w 1487319"/>
              <a:gd name="connsiteY86" fmla="*/ 3390900 h 3429240"/>
              <a:gd name="connsiteX87" fmla="*/ 266700 w 1487319"/>
              <a:gd name="connsiteY87" fmla="*/ 3416300 h 3429240"/>
              <a:gd name="connsiteX88" fmla="*/ 323850 w 1487319"/>
              <a:gd name="connsiteY88" fmla="*/ 3422650 h 3429240"/>
              <a:gd name="connsiteX89" fmla="*/ 368300 w 1487319"/>
              <a:gd name="connsiteY89" fmla="*/ 3416300 h 3429240"/>
              <a:gd name="connsiteX90" fmla="*/ 476250 w 1487319"/>
              <a:gd name="connsiteY90" fmla="*/ 3409950 h 3429240"/>
              <a:gd name="connsiteX91" fmla="*/ 546100 w 1487319"/>
              <a:gd name="connsiteY91" fmla="*/ 3390900 h 3429240"/>
              <a:gd name="connsiteX92" fmla="*/ 603250 w 1487319"/>
              <a:gd name="connsiteY92" fmla="*/ 3384550 h 3429240"/>
              <a:gd name="connsiteX93" fmla="*/ 628650 w 1487319"/>
              <a:gd name="connsiteY93" fmla="*/ 3378200 h 3429240"/>
              <a:gd name="connsiteX94" fmla="*/ 990600 w 1487319"/>
              <a:gd name="connsiteY94" fmla="*/ 3378200 h 3429240"/>
              <a:gd name="connsiteX95" fmla="*/ 1187450 w 1487319"/>
              <a:gd name="connsiteY95" fmla="*/ 3371850 h 3429240"/>
              <a:gd name="connsiteX96" fmla="*/ 1244600 w 1487319"/>
              <a:gd name="connsiteY96" fmla="*/ 3359150 h 3429240"/>
              <a:gd name="connsiteX97" fmla="*/ 1301750 w 1487319"/>
              <a:gd name="connsiteY97" fmla="*/ 3346450 h 3429240"/>
              <a:gd name="connsiteX98" fmla="*/ 1339850 w 1487319"/>
              <a:gd name="connsiteY98" fmla="*/ 3333750 h 3429240"/>
              <a:gd name="connsiteX99" fmla="*/ 1358900 w 1487319"/>
              <a:gd name="connsiteY99" fmla="*/ 3327400 h 3429240"/>
              <a:gd name="connsiteX100" fmla="*/ 1466850 w 1487319"/>
              <a:gd name="connsiteY100" fmla="*/ 3308350 h 3429240"/>
              <a:gd name="connsiteX101" fmla="*/ 1466850 w 1487319"/>
              <a:gd name="connsiteY101" fmla="*/ 2762250 h 3429240"/>
              <a:gd name="connsiteX102" fmla="*/ 1460500 w 1487319"/>
              <a:gd name="connsiteY102" fmla="*/ 2724150 h 3429240"/>
              <a:gd name="connsiteX103" fmla="*/ 1454150 w 1487319"/>
              <a:gd name="connsiteY103" fmla="*/ 2660650 h 3429240"/>
              <a:gd name="connsiteX104" fmla="*/ 1447800 w 1487319"/>
              <a:gd name="connsiteY104" fmla="*/ 2451100 h 3429240"/>
              <a:gd name="connsiteX105" fmla="*/ 1441450 w 1487319"/>
              <a:gd name="connsiteY105" fmla="*/ 2355850 h 3429240"/>
              <a:gd name="connsiteX106" fmla="*/ 1447800 w 1487319"/>
              <a:gd name="connsiteY106" fmla="*/ 2152650 h 3429240"/>
              <a:gd name="connsiteX107" fmla="*/ 1454150 w 1487319"/>
              <a:gd name="connsiteY107" fmla="*/ 2108200 h 3429240"/>
              <a:gd name="connsiteX108" fmla="*/ 1466850 w 1487319"/>
              <a:gd name="connsiteY108" fmla="*/ 2025650 h 3429240"/>
              <a:gd name="connsiteX109" fmla="*/ 1460500 w 1487319"/>
              <a:gd name="connsiteY109" fmla="*/ 1968500 h 3429240"/>
              <a:gd name="connsiteX110" fmla="*/ 1422400 w 1487319"/>
              <a:gd name="connsiteY110" fmla="*/ 1879600 h 3429240"/>
              <a:gd name="connsiteX111" fmla="*/ 1416050 w 1487319"/>
              <a:gd name="connsiteY111" fmla="*/ 1841500 h 3429240"/>
              <a:gd name="connsiteX112" fmla="*/ 1409700 w 1487319"/>
              <a:gd name="connsiteY112" fmla="*/ 1809750 h 3429240"/>
              <a:gd name="connsiteX113" fmla="*/ 1397000 w 1487319"/>
              <a:gd name="connsiteY113" fmla="*/ 1708150 h 3429240"/>
              <a:gd name="connsiteX114" fmla="*/ 1384300 w 1487319"/>
              <a:gd name="connsiteY114" fmla="*/ 1651000 h 3429240"/>
              <a:gd name="connsiteX115" fmla="*/ 1365250 w 1487319"/>
              <a:gd name="connsiteY115" fmla="*/ 1619250 h 3429240"/>
              <a:gd name="connsiteX116" fmla="*/ 1358900 w 1487319"/>
              <a:gd name="connsiteY116" fmla="*/ 1562100 h 3429240"/>
              <a:gd name="connsiteX117" fmla="*/ 1333500 w 1487319"/>
              <a:gd name="connsiteY117" fmla="*/ 1447800 h 3429240"/>
              <a:gd name="connsiteX118" fmla="*/ 1358900 w 1487319"/>
              <a:gd name="connsiteY118" fmla="*/ 1079500 h 3429240"/>
              <a:gd name="connsiteX119" fmla="*/ 1365250 w 1487319"/>
              <a:gd name="connsiteY119" fmla="*/ 1054100 h 3429240"/>
              <a:gd name="connsiteX120" fmla="*/ 1377950 w 1487319"/>
              <a:gd name="connsiteY120" fmla="*/ 1016000 h 3429240"/>
              <a:gd name="connsiteX121" fmla="*/ 1403350 w 1487319"/>
              <a:gd name="connsiteY121" fmla="*/ 946150 h 3429240"/>
              <a:gd name="connsiteX122" fmla="*/ 1409700 w 1487319"/>
              <a:gd name="connsiteY122" fmla="*/ 908050 h 3429240"/>
              <a:gd name="connsiteX123" fmla="*/ 1422400 w 1487319"/>
              <a:gd name="connsiteY123" fmla="*/ 863600 h 3429240"/>
              <a:gd name="connsiteX124" fmla="*/ 1428750 w 1487319"/>
              <a:gd name="connsiteY124" fmla="*/ 838200 h 3429240"/>
              <a:gd name="connsiteX125" fmla="*/ 1447800 w 1487319"/>
              <a:gd name="connsiteY125" fmla="*/ 781050 h 3429240"/>
              <a:gd name="connsiteX126" fmla="*/ 1454150 w 1487319"/>
              <a:gd name="connsiteY126" fmla="*/ 749300 h 3429240"/>
              <a:gd name="connsiteX127" fmla="*/ 1466850 w 1487319"/>
              <a:gd name="connsiteY127" fmla="*/ 711200 h 3429240"/>
              <a:gd name="connsiteX128" fmla="*/ 1473200 w 1487319"/>
              <a:gd name="connsiteY128" fmla="*/ 685800 h 3429240"/>
              <a:gd name="connsiteX129" fmla="*/ 1466850 w 1487319"/>
              <a:gd name="connsiteY129" fmla="*/ 622300 h 3429240"/>
              <a:gd name="connsiteX130" fmla="*/ 1454150 w 1487319"/>
              <a:gd name="connsiteY130" fmla="*/ 584200 h 3429240"/>
              <a:gd name="connsiteX131" fmla="*/ 1447800 w 1487319"/>
              <a:gd name="connsiteY131" fmla="*/ 565150 h 3429240"/>
              <a:gd name="connsiteX132" fmla="*/ 1422400 w 1487319"/>
              <a:gd name="connsiteY132" fmla="*/ 514350 h 3429240"/>
              <a:gd name="connsiteX133" fmla="*/ 1422400 w 1487319"/>
              <a:gd name="connsiteY133" fmla="*/ 266700 h 3429240"/>
              <a:gd name="connsiteX134" fmla="*/ 1428750 w 1487319"/>
              <a:gd name="connsiteY134" fmla="*/ 234950 h 3429240"/>
              <a:gd name="connsiteX135" fmla="*/ 1435100 w 1487319"/>
              <a:gd name="connsiteY135" fmla="*/ 215900 h 3429240"/>
              <a:gd name="connsiteX136" fmla="*/ 1441450 w 1487319"/>
              <a:gd name="connsiteY136" fmla="*/ 190500 h 3429240"/>
              <a:gd name="connsiteX137" fmla="*/ 1454150 w 1487319"/>
              <a:gd name="connsiteY137" fmla="*/ 165100 h 3429240"/>
              <a:gd name="connsiteX138" fmla="*/ 1460500 w 1487319"/>
              <a:gd name="connsiteY138" fmla="*/ 139700 h 3429240"/>
              <a:gd name="connsiteX139" fmla="*/ 1473200 w 1487319"/>
              <a:gd name="connsiteY139" fmla="*/ 101600 h 3429240"/>
              <a:gd name="connsiteX140" fmla="*/ 1466850 w 1487319"/>
              <a:gd name="connsiteY140" fmla="*/ 44450 h 3429240"/>
              <a:gd name="connsiteX141" fmla="*/ 1377950 w 1487319"/>
              <a:gd name="connsiteY141" fmla="*/ 57150 h 3429240"/>
              <a:gd name="connsiteX142" fmla="*/ 1238250 w 1487319"/>
              <a:gd name="connsiteY142" fmla="*/ 50800 h 3429240"/>
              <a:gd name="connsiteX143" fmla="*/ 1187450 w 1487319"/>
              <a:gd name="connsiteY143" fmla="*/ 44450 h 3429240"/>
              <a:gd name="connsiteX144" fmla="*/ 971550 w 1487319"/>
              <a:gd name="connsiteY144" fmla="*/ 44450 h 342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1487319" h="3429240">
                <a:moveTo>
                  <a:pt x="1155700" y="0"/>
                </a:moveTo>
                <a:cubicBezTo>
                  <a:pt x="1134533" y="16933"/>
                  <a:pt x="1111367" y="31633"/>
                  <a:pt x="1092200" y="50800"/>
                </a:cubicBezTo>
                <a:cubicBezTo>
                  <a:pt x="1041252" y="101748"/>
                  <a:pt x="1090855" y="80882"/>
                  <a:pt x="1047750" y="95250"/>
                </a:cubicBezTo>
                <a:cubicBezTo>
                  <a:pt x="1024467" y="130175"/>
                  <a:pt x="1047750" y="100542"/>
                  <a:pt x="1016000" y="127000"/>
                </a:cubicBezTo>
                <a:cubicBezTo>
                  <a:pt x="984289" y="153426"/>
                  <a:pt x="1011378" y="141241"/>
                  <a:pt x="977900" y="152400"/>
                </a:cubicBezTo>
                <a:cubicBezTo>
                  <a:pt x="963856" y="166444"/>
                  <a:pt x="957481" y="175309"/>
                  <a:pt x="939800" y="184150"/>
                </a:cubicBezTo>
                <a:cubicBezTo>
                  <a:pt x="933813" y="187143"/>
                  <a:pt x="926902" y="187863"/>
                  <a:pt x="920750" y="190500"/>
                </a:cubicBezTo>
                <a:cubicBezTo>
                  <a:pt x="912049" y="194229"/>
                  <a:pt x="903817" y="198967"/>
                  <a:pt x="895350" y="203200"/>
                </a:cubicBezTo>
                <a:cubicBezTo>
                  <a:pt x="891117" y="209550"/>
                  <a:pt x="888609" y="217482"/>
                  <a:pt x="882650" y="222250"/>
                </a:cubicBezTo>
                <a:cubicBezTo>
                  <a:pt x="877423" y="226431"/>
                  <a:pt x="869587" y="225607"/>
                  <a:pt x="863600" y="228600"/>
                </a:cubicBezTo>
                <a:cubicBezTo>
                  <a:pt x="856774" y="232013"/>
                  <a:pt x="850900" y="237067"/>
                  <a:pt x="844550" y="241300"/>
                </a:cubicBezTo>
                <a:cubicBezTo>
                  <a:pt x="827617" y="292100"/>
                  <a:pt x="853017" y="232833"/>
                  <a:pt x="819150" y="266700"/>
                </a:cubicBezTo>
                <a:cubicBezTo>
                  <a:pt x="814417" y="271433"/>
                  <a:pt x="817533" y="281017"/>
                  <a:pt x="812800" y="285750"/>
                </a:cubicBezTo>
                <a:cubicBezTo>
                  <a:pt x="790965" y="307585"/>
                  <a:pt x="779605" y="309515"/>
                  <a:pt x="755650" y="317500"/>
                </a:cubicBezTo>
                <a:cubicBezTo>
                  <a:pt x="743234" y="336124"/>
                  <a:pt x="741858" y="334568"/>
                  <a:pt x="736600" y="355600"/>
                </a:cubicBezTo>
                <a:cubicBezTo>
                  <a:pt x="733982" y="366071"/>
                  <a:pt x="735077" y="377697"/>
                  <a:pt x="730250" y="387350"/>
                </a:cubicBezTo>
                <a:cubicBezTo>
                  <a:pt x="724189" y="399472"/>
                  <a:pt x="713317" y="408517"/>
                  <a:pt x="704850" y="419100"/>
                </a:cubicBezTo>
                <a:cubicBezTo>
                  <a:pt x="701628" y="431989"/>
                  <a:pt x="697616" y="450796"/>
                  <a:pt x="692150" y="463550"/>
                </a:cubicBezTo>
                <a:cubicBezTo>
                  <a:pt x="658752" y="541478"/>
                  <a:pt x="698636" y="444227"/>
                  <a:pt x="666750" y="508000"/>
                </a:cubicBezTo>
                <a:cubicBezTo>
                  <a:pt x="663757" y="513987"/>
                  <a:pt x="663393" y="521063"/>
                  <a:pt x="660400" y="527050"/>
                </a:cubicBezTo>
                <a:cubicBezTo>
                  <a:pt x="655412" y="537027"/>
                  <a:pt x="633444" y="564789"/>
                  <a:pt x="628650" y="571500"/>
                </a:cubicBezTo>
                <a:cubicBezTo>
                  <a:pt x="624214" y="577710"/>
                  <a:pt x="619363" y="583724"/>
                  <a:pt x="615950" y="590550"/>
                </a:cubicBezTo>
                <a:cubicBezTo>
                  <a:pt x="612957" y="596537"/>
                  <a:pt x="612851" y="603749"/>
                  <a:pt x="609600" y="609600"/>
                </a:cubicBezTo>
                <a:cubicBezTo>
                  <a:pt x="587811" y="648821"/>
                  <a:pt x="592978" y="641848"/>
                  <a:pt x="565150" y="660400"/>
                </a:cubicBezTo>
                <a:cubicBezTo>
                  <a:pt x="560917" y="666750"/>
                  <a:pt x="555550" y="672476"/>
                  <a:pt x="552450" y="679450"/>
                </a:cubicBezTo>
                <a:cubicBezTo>
                  <a:pt x="547013" y="691683"/>
                  <a:pt x="543983" y="704850"/>
                  <a:pt x="539750" y="717550"/>
                </a:cubicBezTo>
                <a:cubicBezTo>
                  <a:pt x="533362" y="736713"/>
                  <a:pt x="529812" y="748608"/>
                  <a:pt x="520700" y="768350"/>
                </a:cubicBezTo>
                <a:cubicBezTo>
                  <a:pt x="512766" y="785540"/>
                  <a:pt x="503767" y="802217"/>
                  <a:pt x="495300" y="819150"/>
                </a:cubicBezTo>
                <a:cubicBezTo>
                  <a:pt x="491067" y="827617"/>
                  <a:pt x="485593" y="835570"/>
                  <a:pt x="482600" y="844550"/>
                </a:cubicBezTo>
                <a:cubicBezTo>
                  <a:pt x="480483" y="850900"/>
                  <a:pt x="477873" y="857106"/>
                  <a:pt x="476250" y="863600"/>
                </a:cubicBezTo>
                <a:cubicBezTo>
                  <a:pt x="473632" y="874071"/>
                  <a:pt x="473690" y="885244"/>
                  <a:pt x="469900" y="895350"/>
                </a:cubicBezTo>
                <a:cubicBezTo>
                  <a:pt x="467220" y="902496"/>
                  <a:pt x="460986" y="907774"/>
                  <a:pt x="457200" y="914400"/>
                </a:cubicBezTo>
                <a:cubicBezTo>
                  <a:pt x="452504" y="922619"/>
                  <a:pt x="448229" y="931099"/>
                  <a:pt x="444500" y="939800"/>
                </a:cubicBezTo>
                <a:cubicBezTo>
                  <a:pt x="441863" y="945952"/>
                  <a:pt x="439773" y="952356"/>
                  <a:pt x="438150" y="958850"/>
                </a:cubicBezTo>
                <a:cubicBezTo>
                  <a:pt x="435532" y="969321"/>
                  <a:pt x="436183" y="980737"/>
                  <a:pt x="431800" y="990600"/>
                </a:cubicBezTo>
                <a:cubicBezTo>
                  <a:pt x="427502" y="1000271"/>
                  <a:pt x="418359" y="1007025"/>
                  <a:pt x="412750" y="1016000"/>
                </a:cubicBezTo>
                <a:cubicBezTo>
                  <a:pt x="407733" y="1024027"/>
                  <a:pt x="403374" y="1032537"/>
                  <a:pt x="400050" y="1041400"/>
                </a:cubicBezTo>
                <a:cubicBezTo>
                  <a:pt x="396256" y="1051518"/>
                  <a:pt x="393254" y="1075222"/>
                  <a:pt x="387350" y="1085850"/>
                </a:cubicBezTo>
                <a:cubicBezTo>
                  <a:pt x="379937" y="1099193"/>
                  <a:pt x="366777" y="1109470"/>
                  <a:pt x="361950" y="1123950"/>
                </a:cubicBezTo>
                <a:cubicBezTo>
                  <a:pt x="345989" y="1171833"/>
                  <a:pt x="367519" y="1112811"/>
                  <a:pt x="342900" y="1162050"/>
                </a:cubicBezTo>
                <a:cubicBezTo>
                  <a:pt x="339907" y="1168037"/>
                  <a:pt x="339543" y="1175113"/>
                  <a:pt x="336550" y="1181100"/>
                </a:cubicBezTo>
                <a:cubicBezTo>
                  <a:pt x="333137" y="1187926"/>
                  <a:pt x="326950" y="1193176"/>
                  <a:pt x="323850" y="1200150"/>
                </a:cubicBezTo>
                <a:cubicBezTo>
                  <a:pt x="318413" y="1212383"/>
                  <a:pt x="315383" y="1225550"/>
                  <a:pt x="311150" y="1238250"/>
                </a:cubicBezTo>
                <a:cubicBezTo>
                  <a:pt x="309033" y="1244600"/>
                  <a:pt x="308513" y="1251731"/>
                  <a:pt x="304800" y="1257300"/>
                </a:cubicBezTo>
                <a:lnTo>
                  <a:pt x="279400" y="1295400"/>
                </a:lnTo>
                <a:cubicBezTo>
                  <a:pt x="269348" y="1335608"/>
                  <a:pt x="277891" y="1313538"/>
                  <a:pt x="247650" y="1358900"/>
                </a:cubicBezTo>
                <a:lnTo>
                  <a:pt x="247650" y="1358900"/>
                </a:lnTo>
                <a:cubicBezTo>
                  <a:pt x="245533" y="1365250"/>
                  <a:pt x="243139" y="1371514"/>
                  <a:pt x="241300" y="1377950"/>
                </a:cubicBezTo>
                <a:cubicBezTo>
                  <a:pt x="238902" y="1386341"/>
                  <a:pt x="238388" y="1395328"/>
                  <a:pt x="234950" y="1403350"/>
                </a:cubicBezTo>
                <a:cubicBezTo>
                  <a:pt x="231944" y="1410365"/>
                  <a:pt x="225663" y="1415574"/>
                  <a:pt x="222250" y="1422400"/>
                </a:cubicBezTo>
                <a:cubicBezTo>
                  <a:pt x="219257" y="1428387"/>
                  <a:pt x="217661" y="1434992"/>
                  <a:pt x="215900" y="1441450"/>
                </a:cubicBezTo>
                <a:cubicBezTo>
                  <a:pt x="194415" y="1520229"/>
                  <a:pt x="211466" y="1467452"/>
                  <a:pt x="196850" y="1511300"/>
                </a:cubicBezTo>
                <a:cubicBezTo>
                  <a:pt x="194733" y="1606550"/>
                  <a:pt x="194466" y="1701859"/>
                  <a:pt x="190500" y="1797050"/>
                </a:cubicBezTo>
                <a:cubicBezTo>
                  <a:pt x="190221" y="1803738"/>
                  <a:pt x="185773" y="1809606"/>
                  <a:pt x="184150" y="1816100"/>
                </a:cubicBezTo>
                <a:cubicBezTo>
                  <a:pt x="181532" y="1826571"/>
                  <a:pt x="179917" y="1837267"/>
                  <a:pt x="177800" y="1847850"/>
                </a:cubicBezTo>
                <a:cubicBezTo>
                  <a:pt x="175683" y="1890183"/>
                  <a:pt x="171450" y="1932464"/>
                  <a:pt x="171450" y="1974850"/>
                </a:cubicBezTo>
                <a:cubicBezTo>
                  <a:pt x="171450" y="2125853"/>
                  <a:pt x="186001" y="2113364"/>
                  <a:pt x="171450" y="2222500"/>
                </a:cubicBezTo>
                <a:cubicBezTo>
                  <a:pt x="170297" y="2231151"/>
                  <a:pt x="168538" y="2239878"/>
                  <a:pt x="165100" y="2247900"/>
                </a:cubicBezTo>
                <a:cubicBezTo>
                  <a:pt x="162094" y="2254915"/>
                  <a:pt x="155627" y="2260034"/>
                  <a:pt x="152400" y="2266950"/>
                </a:cubicBezTo>
                <a:cubicBezTo>
                  <a:pt x="140764" y="2291885"/>
                  <a:pt x="132430" y="2318282"/>
                  <a:pt x="120650" y="2343150"/>
                </a:cubicBezTo>
                <a:cubicBezTo>
                  <a:pt x="86336" y="2415591"/>
                  <a:pt x="107009" y="2363846"/>
                  <a:pt x="82550" y="2406650"/>
                </a:cubicBezTo>
                <a:cubicBezTo>
                  <a:pt x="77854" y="2414869"/>
                  <a:pt x="74546" y="2423831"/>
                  <a:pt x="69850" y="2432050"/>
                </a:cubicBezTo>
                <a:cubicBezTo>
                  <a:pt x="66064" y="2438676"/>
                  <a:pt x="60563" y="2444274"/>
                  <a:pt x="57150" y="2451100"/>
                </a:cubicBezTo>
                <a:cubicBezTo>
                  <a:pt x="54157" y="2457087"/>
                  <a:pt x="53150" y="2463883"/>
                  <a:pt x="50800" y="2470150"/>
                </a:cubicBezTo>
                <a:cubicBezTo>
                  <a:pt x="46798" y="2480823"/>
                  <a:pt x="41705" y="2491086"/>
                  <a:pt x="38100" y="2501900"/>
                </a:cubicBezTo>
                <a:cubicBezTo>
                  <a:pt x="35340" y="2510179"/>
                  <a:pt x="36080" y="2519723"/>
                  <a:pt x="31750" y="2527300"/>
                </a:cubicBezTo>
                <a:cubicBezTo>
                  <a:pt x="27295" y="2535097"/>
                  <a:pt x="19050" y="2540000"/>
                  <a:pt x="12700" y="2546350"/>
                </a:cubicBezTo>
                <a:cubicBezTo>
                  <a:pt x="10583" y="2554817"/>
                  <a:pt x="8748" y="2563359"/>
                  <a:pt x="6350" y="2571750"/>
                </a:cubicBezTo>
                <a:cubicBezTo>
                  <a:pt x="4511" y="2578186"/>
                  <a:pt x="0" y="2584107"/>
                  <a:pt x="0" y="2590800"/>
                </a:cubicBezTo>
                <a:cubicBezTo>
                  <a:pt x="0" y="2634763"/>
                  <a:pt x="5147" y="2654637"/>
                  <a:pt x="12700" y="2692400"/>
                </a:cubicBezTo>
                <a:cubicBezTo>
                  <a:pt x="22445" y="2809336"/>
                  <a:pt x="19424" y="2809128"/>
                  <a:pt x="31750" y="2889250"/>
                </a:cubicBezTo>
                <a:cubicBezTo>
                  <a:pt x="33708" y="2901975"/>
                  <a:pt x="35307" y="2914781"/>
                  <a:pt x="38100" y="2927350"/>
                </a:cubicBezTo>
                <a:cubicBezTo>
                  <a:pt x="39552" y="2933884"/>
                  <a:pt x="42827" y="2939906"/>
                  <a:pt x="44450" y="2946400"/>
                </a:cubicBezTo>
                <a:cubicBezTo>
                  <a:pt x="47068" y="2956871"/>
                  <a:pt x="47010" y="2968044"/>
                  <a:pt x="50800" y="2978150"/>
                </a:cubicBezTo>
                <a:cubicBezTo>
                  <a:pt x="53480" y="2985296"/>
                  <a:pt x="60087" y="2990374"/>
                  <a:pt x="63500" y="2997200"/>
                </a:cubicBezTo>
                <a:cubicBezTo>
                  <a:pt x="66493" y="3003187"/>
                  <a:pt x="67733" y="3009900"/>
                  <a:pt x="69850" y="3016250"/>
                </a:cubicBezTo>
                <a:cubicBezTo>
                  <a:pt x="67173" y="3045699"/>
                  <a:pt x="63588" y="3098362"/>
                  <a:pt x="57150" y="3130550"/>
                </a:cubicBezTo>
                <a:cubicBezTo>
                  <a:pt x="55837" y="3137114"/>
                  <a:pt x="52917" y="3143250"/>
                  <a:pt x="50800" y="3149600"/>
                </a:cubicBezTo>
                <a:cubicBezTo>
                  <a:pt x="51099" y="3152289"/>
                  <a:pt x="49263" y="3215506"/>
                  <a:pt x="69850" y="3225800"/>
                </a:cubicBezTo>
                <a:cubicBezTo>
                  <a:pt x="81366" y="3231558"/>
                  <a:pt x="95459" y="3229027"/>
                  <a:pt x="107950" y="3232150"/>
                </a:cubicBezTo>
                <a:cubicBezTo>
                  <a:pt x="120937" y="3235397"/>
                  <a:pt x="134911" y="3237424"/>
                  <a:pt x="146050" y="3244850"/>
                </a:cubicBezTo>
                <a:cubicBezTo>
                  <a:pt x="170669" y="3261263"/>
                  <a:pt x="157860" y="3255137"/>
                  <a:pt x="184150" y="3263900"/>
                </a:cubicBezTo>
                <a:cubicBezTo>
                  <a:pt x="188383" y="3270250"/>
                  <a:pt x="191964" y="3277087"/>
                  <a:pt x="196850" y="3282950"/>
                </a:cubicBezTo>
                <a:cubicBezTo>
                  <a:pt x="202599" y="3289849"/>
                  <a:pt x="211539" y="3294150"/>
                  <a:pt x="215900" y="3302000"/>
                </a:cubicBezTo>
                <a:lnTo>
                  <a:pt x="234950" y="3359150"/>
                </a:lnTo>
                <a:cubicBezTo>
                  <a:pt x="237067" y="3365500"/>
                  <a:pt x="235731" y="3374487"/>
                  <a:pt x="241300" y="3378200"/>
                </a:cubicBezTo>
                <a:lnTo>
                  <a:pt x="260350" y="3390900"/>
                </a:lnTo>
                <a:cubicBezTo>
                  <a:pt x="262467" y="3399367"/>
                  <a:pt x="261859" y="3409038"/>
                  <a:pt x="266700" y="3416300"/>
                </a:cubicBezTo>
                <a:cubicBezTo>
                  <a:pt x="281676" y="3438764"/>
                  <a:pt x="303169" y="3425832"/>
                  <a:pt x="323850" y="3422650"/>
                </a:cubicBezTo>
                <a:cubicBezTo>
                  <a:pt x="338643" y="3420374"/>
                  <a:pt x="353385" y="3417543"/>
                  <a:pt x="368300" y="3416300"/>
                </a:cubicBezTo>
                <a:cubicBezTo>
                  <a:pt x="404221" y="3413307"/>
                  <a:pt x="440267" y="3412067"/>
                  <a:pt x="476250" y="3409950"/>
                </a:cubicBezTo>
                <a:cubicBezTo>
                  <a:pt x="501560" y="3401513"/>
                  <a:pt x="515663" y="3396271"/>
                  <a:pt x="546100" y="3390900"/>
                </a:cubicBezTo>
                <a:cubicBezTo>
                  <a:pt x="564976" y="3387569"/>
                  <a:pt x="584200" y="3386667"/>
                  <a:pt x="603250" y="3384550"/>
                </a:cubicBezTo>
                <a:cubicBezTo>
                  <a:pt x="611717" y="3382433"/>
                  <a:pt x="620042" y="3379635"/>
                  <a:pt x="628650" y="3378200"/>
                </a:cubicBezTo>
                <a:cubicBezTo>
                  <a:pt x="748146" y="3358284"/>
                  <a:pt x="870541" y="3375750"/>
                  <a:pt x="990600" y="3378200"/>
                </a:cubicBezTo>
                <a:cubicBezTo>
                  <a:pt x="1056217" y="3376083"/>
                  <a:pt x="1121895" y="3375394"/>
                  <a:pt x="1187450" y="3371850"/>
                </a:cubicBezTo>
                <a:cubicBezTo>
                  <a:pt x="1232037" y="3369440"/>
                  <a:pt x="1213395" y="3366951"/>
                  <a:pt x="1244600" y="3359150"/>
                </a:cubicBezTo>
                <a:cubicBezTo>
                  <a:pt x="1280854" y="3350086"/>
                  <a:pt x="1269157" y="3356228"/>
                  <a:pt x="1301750" y="3346450"/>
                </a:cubicBezTo>
                <a:cubicBezTo>
                  <a:pt x="1314572" y="3342603"/>
                  <a:pt x="1327150" y="3337983"/>
                  <a:pt x="1339850" y="3333750"/>
                </a:cubicBezTo>
                <a:cubicBezTo>
                  <a:pt x="1346200" y="3331633"/>
                  <a:pt x="1352308" y="3328563"/>
                  <a:pt x="1358900" y="3327400"/>
                </a:cubicBezTo>
                <a:lnTo>
                  <a:pt x="1466850" y="3308350"/>
                </a:lnTo>
                <a:cubicBezTo>
                  <a:pt x="1506511" y="3110044"/>
                  <a:pt x="1478346" y="3262328"/>
                  <a:pt x="1466850" y="2762250"/>
                </a:cubicBezTo>
                <a:cubicBezTo>
                  <a:pt x="1466554" y="2749378"/>
                  <a:pt x="1462097" y="2736926"/>
                  <a:pt x="1460500" y="2724150"/>
                </a:cubicBezTo>
                <a:cubicBezTo>
                  <a:pt x="1457862" y="2703042"/>
                  <a:pt x="1456267" y="2681817"/>
                  <a:pt x="1454150" y="2660650"/>
                </a:cubicBezTo>
                <a:cubicBezTo>
                  <a:pt x="1452033" y="2590800"/>
                  <a:pt x="1450709" y="2520921"/>
                  <a:pt x="1447800" y="2451100"/>
                </a:cubicBezTo>
                <a:cubicBezTo>
                  <a:pt x="1446475" y="2419307"/>
                  <a:pt x="1441450" y="2387670"/>
                  <a:pt x="1441450" y="2355850"/>
                </a:cubicBezTo>
                <a:cubicBezTo>
                  <a:pt x="1441450" y="2288084"/>
                  <a:pt x="1444329" y="2220327"/>
                  <a:pt x="1447800" y="2152650"/>
                </a:cubicBezTo>
                <a:cubicBezTo>
                  <a:pt x="1448567" y="2137703"/>
                  <a:pt x="1452401" y="2123065"/>
                  <a:pt x="1454150" y="2108200"/>
                </a:cubicBezTo>
                <a:cubicBezTo>
                  <a:pt x="1463079" y="2032299"/>
                  <a:pt x="1453171" y="2066687"/>
                  <a:pt x="1466850" y="2025650"/>
                </a:cubicBezTo>
                <a:cubicBezTo>
                  <a:pt x="1464733" y="2006600"/>
                  <a:pt x="1465378" y="1987036"/>
                  <a:pt x="1460500" y="1968500"/>
                </a:cubicBezTo>
                <a:cubicBezTo>
                  <a:pt x="1452468" y="1937978"/>
                  <a:pt x="1436624" y="1908048"/>
                  <a:pt x="1422400" y="1879600"/>
                </a:cubicBezTo>
                <a:cubicBezTo>
                  <a:pt x="1420283" y="1866900"/>
                  <a:pt x="1418353" y="1854168"/>
                  <a:pt x="1416050" y="1841500"/>
                </a:cubicBezTo>
                <a:cubicBezTo>
                  <a:pt x="1414119" y="1830881"/>
                  <a:pt x="1411126" y="1820448"/>
                  <a:pt x="1409700" y="1809750"/>
                </a:cubicBezTo>
                <a:cubicBezTo>
                  <a:pt x="1400945" y="1744091"/>
                  <a:pt x="1407527" y="1760785"/>
                  <a:pt x="1397000" y="1708150"/>
                </a:cubicBezTo>
                <a:cubicBezTo>
                  <a:pt x="1393173" y="1689014"/>
                  <a:pt x="1390864" y="1669378"/>
                  <a:pt x="1384300" y="1651000"/>
                </a:cubicBezTo>
                <a:cubicBezTo>
                  <a:pt x="1380149" y="1639377"/>
                  <a:pt x="1371600" y="1629833"/>
                  <a:pt x="1365250" y="1619250"/>
                </a:cubicBezTo>
                <a:cubicBezTo>
                  <a:pt x="1363133" y="1600200"/>
                  <a:pt x="1362849" y="1580856"/>
                  <a:pt x="1358900" y="1562100"/>
                </a:cubicBezTo>
                <a:cubicBezTo>
                  <a:pt x="1324505" y="1398724"/>
                  <a:pt x="1350654" y="1585032"/>
                  <a:pt x="1333500" y="1447800"/>
                </a:cubicBezTo>
                <a:cubicBezTo>
                  <a:pt x="1341967" y="1325033"/>
                  <a:pt x="1349008" y="1202160"/>
                  <a:pt x="1358900" y="1079500"/>
                </a:cubicBezTo>
                <a:cubicBezTo>
                  <a:pt x="1359602" y="1070801"/>
                  <a:pt x="1362742" y="1062459"/>
                  <a:pt x="1365250" y="1054100"/>
                </a:cubicBezTo>
                <a:cubicBezTo>
                  <a:pt x="1369097" y="1041278"/>
                  <a:pt x="1374272" y="1028872"/>
                  <a:pt x="1377950" y="1016000"/>
                </a:cubicBezTo>
                <a:cubicBezTo>
                  <a:pt x="1396139" y="952340"/>
                  <a:pt x="1379377" y="982109"/>
                  <a:pt x="1403350" y="946150"/>
                </a:cubicBezTo>
                <a:cubicBezTo>
                  <a:pt x="1405467" y="933450"/>
                  <a:pt x="1407175" y="920675"/>
                  <a:pt x="1409700" y="908050"/>
                </a:cubicBezTo>
                <a:cubicBezTo>
                  <a:pt x="1416317" y="874965"/>
                  <a:pt x="1414330" y="891843"/>
                  <a:pt x="1422400" y="863600"/>
                </a:cubicBezTo>
                <a:cubicBezTo>
                  <a:pt x="1424798" y="855209"/>
                  <a:pt x="1426183" y="846541"/>
                  <a:pt x="1428750" y="838200"/>
                </a:cubicBezTo>
                <a:cubicBezTo>
                  <a:pt x="1434655" y="819008"/>
                  <a:pt x="1443862" y="800741"/>
                  <a:pt x="1447800" y="781050"/>
                </a:cubicBezTo>
                <a:cubicBezTo>
                  <a:pt x="1449917" y="770467"/>
                  <a:pt x="1451310" y="759713"/>
                  <a:pt x="1454150" y="749300"/>
                </a:cubicBezTo>
                <a:cubicBezTo>
                  <a:pt x="1457672" y="736385"/>
                  <a:pt x="1463603" y="724187"/>
                  <a:pt x="1466850" y="711200"/>
                </a:cubicBezTo>
                <a:lnTo>
                  <a:pt x="1473200" y="685800"/>
                </a:lnTo>
                <a:cubicBezTo>
                  <a:pt x="1471083" y="664633"/>
                  <a:pt x="1470770" y="643208"/>
                  <a:pt x="1466850" y="622300"/>
                </a:cubicBezTo>
                <a:cubicBezTo>
                  <a:pt x="1464383" y="609142"/>
                  <a:pt x="1458383" y="596900"/>
                  <a:pt x="1454150" y="584200"/>
                </a:cubicBezTo>
                <a:cubicBezTo>
                  <a:pt x="1452033" y="577850"/>
                  <a:pt x="1451244" y="570890"/>
                  <a:pt x="1447800" y="565150"/>
                </a:cubicBezTo>
                <a:cubicBezTo>
                  <a:pt x="1425306" y="527660"/>
                  <a:pt x="1432653" y="545109"/>
                  <a:pt x="1422400" y="514350"/>
                </a:cubicBezTo>
                <a:cubicBezTo>
                  <a:pt x="1414215" y="391570"/>
                  <a:pt x="1412254" y="413820"/>
                  <a:pt x="1422400" y="266700"/>
                </a:cubicBezTo>
                <a:cubicBezTo>
                  <a:pt x="1423143" y="255933"/>
                  <a:pt x="1426132" y="245421"/>
                  <a:pt x="1428750" y="234950"/>
                </a:cubicBezTo>
                <a:cubicBezTo>
                  <a:pt x="1430373" y="228456"/>
                  <a:pt x="1433261" y="222336"/>
                  <a:pt x="1435100" y="215900"/>
                </a:cubicBezTo>
                <a:cubicBezTo>
                  <a:pt x="1437498" y="207509"/>
                  <a:pt x="1438386" y="198672"/>
                  <a:pt x="1441450" y="190500"/>
                </a:cubicBezTo>
                <a:cubicBezTo>
                  <a:pt x="1444774" y="181637"/>
                  <a:pt x="1450826" y="173963"/>
                  <a:pt x="1454150" y="165100"/>
                </a:cubicBezTo>
                <a:cubicBezTo>
                  <a:pt x="1457214" y="156928"/>
                  <a:pt x="1457992" y="148059"/>
                  <a:pt x="1460500" y="139700"/>
                </a:cubicBezTo>
                <a:cubicBezTo>
                  <a:pt x="1464347" y="126878"/>
                  <a:pt x="1473200" y="101600"/>
                  <a:pt x="1473200" y="101600"/>
                </a:cubicBezTo>
                <a:cubicBezTo>
                  <a:pt x="1471083" y="82550"/>
                  <a:pt x="1481817" y="56424"/>
                  <a:pt x="1466850" y="44450"/>
                </a:cubicBezTo>
                <a:cubicBezTo>
                  <a:pt x="1460816" y="39623"/>
                  <a:pt x="1393671" y="54006"/>
                  <a:pt x="1377950" y="57150"/>
                </a:cubicBezTo>
                <a:cubicBezTo>
                  <a:pt x="1331383" y="55033"/>
                  <a:pt x="1284762" y="53901"/>
                  <a:pt x="1238250" y="50800"/>
                </a:cubicBezTo>
                <a:cubicBezTo>
                  <a:pt x="1221223" y="49665"/>
                  <a:pt x="1204510" y="44856"/>
                  <a:pt x="1187450" y="44450"/>
                </a:cubicBezTo>
                <a:cubicBezTo>
                  <a:pt x="1115504" y="42737"/>
                  <a:pt x="1043517" y="44450"/>
                  <a:pt x="971550" y="44450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1B86994-F821-40C9-8667-27C5D15C5091}"/>
              </a:ext>
            </a:extLst>
          </p:cNvPr>
          <p:cNvSpPr/>
          <p:nvPr/>
        </p:nvSpPr>
        <p:spPr>
          <a:xfrm>
            <a:off x="8699500" y="2559050"/>
            <a:ext cx="1562104" cy="3437190"/>
          </a:xfrm>
          <a:custGeom>
            <a:avLst/>
            <a:gdLst>
              <a:gd name="connsiteX0" fmla="*/ 1168400 w 1562104"/>
              <a:gd name="connsiteY0" fmla="*/ 0 h 3437190"/>
              <a:gd name="connsiteX1" fmla="*/ 1136650 w 1562104"/>
              <a:gd name="connsiteY1" fmla="*/ 31750 h 3437190"/>
              <a:gd name="connsiteX2" fmla="*/ 1123950 w 1562104"/>
              <a:gd name="connsiteY2" fmla="*/ 50800 h 3437190"/>
              <a:gd name="connsiteX3" fmla="*/ 1085850 w 1562104"/>
              <a:gd name="connsiteY3" fmla="*/ 82550 h 3437190"/>
              <a:gd name="connsiteX4" fmla="*/ 1035050 w 1562104"/>
              <a:gd name="connsiteY4" fmla="*/ 127000 h 3437190"/>
              <a:gd name="connsiteX5" fmla="*/ 1016000 w 1562104"/>
              <a:gd name="connsiteY5" fmla="*/ 139700 h 3437190"/>
              <a:gd name="connsiteX6" fmla="*/ 977900 w 1562104"/>
              <a:gd name="connsiteY6" fmla="*/ 152400 h 3437190"/>
              <a:gd name="connsiteX7" fmla="*/ 958850 w 1562104"/>
              <a:gd name="connsiteY7" fmla="*/ 158750 h 3437190"/>
              <a:gd name="connsiteX8" fmla="*/ 920750 w 1562104"/>
              <a:gd name="connsiteY8" fmla="*/ 184150 h 3437190"/>
              <a:gd name="connsiteX9" fmla="*/ 901700 w 1562104"/>
              <a:gd name="connsiteY9" fmla="*/ 190500 h 3437190"/>
              <a:gd name="connsiteX10" fmla="*/ 863600 w 1562104"/>
              <a:gd name="connsiteY10" fmla="*/ 215900 h 3437190"/>
              <a:gd name="connsiteX11" fmla="*/ 819150 w 1562104"/>
              <a:gd name="connsiteY11" fmla="*/ 260350 h 3437190"/>
              <a:gd name="connsiteX12" fmla="*/ 812800 w 1562104"/>
              <a:gd name="connsiteY12" fmla="*/ 279400 h 3437190"/>
              <a:gd name="connsiteX13" fmla="*/ 774700 w 1562104"/>
              <a:gd name="connsiteY13" fmla="*/ 298450 h 3437190"/>
              <a:gd name="connsiteX14" fmla="*/ 749300 w 1562104"/>
              <a:gd name="connsiteY14" fmla="*/ 330200 h 3437190"/>
              <a:gd name="connsiteX15" fmla="*/ 736600 w 1562104"/>
              <a:gd name="connsiteY15" fmla="*/ 374650 h 3437190"/>
              <a:gd name="connsiteX16" fmla="*/ 723900 w 1562104"/>
              <a:gd name="connsiteY16" fmla="*/ 412750 h 3437190"/>
              <a:gd name="connsiteX17" fmla="*/ 717550 w 1562104"/>
              <a:gd name="connsiteY17" fmla="*/ 431800 h 3437190"/>
              <a:gd name="connsiteX18" fmla="*/ 704850 w 1562104"/>
              <a:gd name="connsiteY18" fmla="*/ 450850 h 3437190"/>
              <a:gd name="connsiteX19" fmla="*/ 692150 w 1562104"/>
              <a:gd name="connsiteY19" fmla="*/ 495300 h 3437190"/>
              <a:gd name="connsiteX20" fmla="*/ 679450 w 1562104"/>
              <a:gd name="connsiteY20" fmla="*/ 514350 h 3437190"/>
              <a:gd name="connsiteX21" fmla="*/ 660400 w 1562104"/>
              <a:gd name="connsiteY21" fmla="*/ 552450 h 3437190"/>
              <a:gd name="connsiteX22" fmla="*/ 654050 w 1562104"/>
              <a:gd name="connsiteY22" fmla="*/ 577850 h 3437190"/>
              <a:gd name="connsiteX23" fmla="*/ 615950 w 1562104"/>
              <a:gd name="connsiteY23" fmla="*/ 622300 h 3437190"/>
              <a:gd name="connsiteX24" fmla="*/ 603250 w 1562104"/>
              <a:gd name="connsiteY24" fmla="*/ 660400 h 3437190"/>
              <a:gd name="connsiteX25" fmla="*/ 590550 w 1562104"/>
              <a:gd name="connsiteY25" fmla="*/ 679450 h 3437190"/>
              <a:gd name="connsiteX26" fmla="*/ 577850 w 1562104"/>
              <a:gd name="connsiteY26" fmla="*/ 717550 h 3437190"/>
              <a:gd name="connsiteX27" fmla="*/ 565150 w 1562104"/>
              <a:gd name="connsiteY27" fmla="*/ 736600 h 3437190"/>
              <a:gd name="connsiteX28" fmla="*/ 552450 w 1562104"/>
              <a:gd name="connsiteY28" fmla="*/ 774700 h 3437190"/>
              <a:gd name="connsiteX29" fmla="*/ 546100 w 1562104"/>
              <a:gd name="connsiteY29" fmla="*/ 793750 h 3437190"/>
              <a:gd name="connsiteX30" fmla="*/ 520700 w 1562104"/>
              <a:gd name="connsiteY30" fmla="*/ 831850 h 3437190"/>
              <a:gd name="connsiteX31" fmla="*/ 514350 w 1562104"/>
              <a:gd name="connsiteY31" fmla="*/ 850900 h 3437190"/>
              <a:gd name="connsiteX32" fmla="*/ 495300 w 1562104"/>
              <a:gd name="connsiteY32" fmla="*/ 869950 h 3437190"/>
              <a:gd name="connsiteX33" fmla="*/ 482600 w 1562104"/>
              <a:gd name="connsiteY33" fmla="*/ 908050 h 3437190"/>
              <a:gd name="connsiteX34" fmla="*/ 457200 w 1562104"/>
              <a:gd name="connsiteY34" fmla="*/ 946150 h 3437190"/>
              <a:gd name="connsiteX35" fmla="*/ 444500 w 1562104"/>
              <a:gd name="connsiteY35" fmla="*/ 984250 h 3437190"/>
              <a:gd name="connsiteX36" fmla="*/ 419100 w 1562104"/>
              <a:gd name="connsiteY36" fmla="*/ 1028700 h 3437190"/>
              <a:gd name="connsiteX37" fmla="*/ 374650 w 1562104"/>
              <a:gd name="connsiteY37" fmla="*/ 1130300 h 3437190"/>
              <a:gd name="connsiteX38" fmla="*/ 355600 w 1562104"/>
              <a:gd name="connsiteY38" fmla="*/ 1162050 h 3437190"/>
              <a:gd name="connsiteX39" fmla="*/ 342900 w 1562104"/>
              <a:gd name="connsiteY39" fmla="*/ 1200150 h 3437190"/>
              <a:gd name="connsiteX40" fmla="*/ 330200 w 1562104"/>
              <a:gd name="connsiteY40" fmla="*/ 1225550 h 3437190"/>
              <a:gd name="connsiteX41" fmla="*/ 317500 w 1562104"/>
              <a:gd name="connsiteY41" fmla="*/ 1244600 h 3437190"/>
              <a:gd name="connsiteX42" fmla="*/ 304800 w 1562104"/>
              <a:gd name="connsiteY42" fmla="*/ 1282700 h 3437190"/>
              <a:gd name="connsiteX43" fmla="*/ 292100 w 1562104"/>
              <a:gd name="connsiteY43" fmla="*/ 1301750 h 3437190"/>
              <a:gd name="connsiteX44" fmla="*/ 279400 w 1562104"/>
              <a:gd name="connsiteY44" fmla="*/ 1339850 h 3437190"/>
              <a:gd name="connsiteX45" fmla="*/ 273050 w 1562104"/>
              <a:gd name="connsiteY45" fmla="*/ 1358900 h 3437190"/>
              <a:gd name="connsiteX46" fmla="*/ 266700 w 1562104"/>
              <a:gd name="connsiteY46" fmla="*/ 1377950 h 3437190"/>
              <a:gd name="connsiteX47" fmla="*/ 247650 w 1562104"/>
              <a:gd name="connsiteY47" fmla="*/ 1416050 h 3437190"/>
              <a:gd name="connsiteX48" fmla="*/ 234950 w 1562104"/>
              <a:gd name="connsiteY48" fmla="*/ 1435100 h 3437190"/>
              <a:gd name="connsiteX49" fmla="*/ 228600 w 1562104"/>
              <a:gd name="connsiteY49" fmla="*/ 1454150 h 3437190"/>
              <a:gd name="connsiteX50" fmla="*/ 215900 w 1562104"/>
              <a:gd name="connsiteY50" fmla="*/ 1485900 h 3437190"/>
              <a:gd name="connsiteX51" fmla="*/ 203200 w 1562104"/>
              <a:gd name="connsiteY51" fmla="*/ 1574800 h 3437190"/>
              <a:gd name="connsiteX52" fmla="*/ 209550 w 1562104"/>
              <a:gd name="connsiteY52" fmla="*/ 2082800 h 3437190"/>
              <a:gd name="connsiteX53" fmla="*/ 215900 w 1562104"/>
              <a:gd name="connsiteY53" fmla="*/ 2120900 h 3437190"/>
              <a:gd name="connsiteX54" fmla="*/ 196850 w 1562104"/>
              <a:gd name="connsiteY54" fmla="*/ 2222500 h 3437190"/>
              <a:gd name="connsiteX55" fmla="*/ 190500 w 1562104"/>
              <a:gd name="connsiteY55" fmla="*/ 2241550 h 3437190"/>
              <a:gd name="connsiteX56" fmla="*/ 171450 w 1562104"/>
              <a:gd name="connsiteY56" fmla="*/ 2273300 h 3437190"/>
              <a:gd name="connsiteX57" fmla="*/ 139700 w 1562104"/>
              <a:gd name="connsiteY57" fmla="*/ 2349500 h 3437190"/>
              <a:gd name="connsiteX58" fmla="*/ 114300 w 1562104"/>
              <a:gd name="connsiteY58" fmla="*/ 2387600 h 3437190"/>
              <a:gd name="connsiteX59" fmla="*/ 107950 w 1562104"/>
              <a:gd name="connsiteY59" fmla="*/ 2406650 h 3437190"/>
              <a:gd name="connsiteX60" fmla="*/ 95250 w 1562104"/>
              <a:gd name="connsiteY60" fmla="*/ 2425700 h 3437190"/>
              <a:gd name="connsiteX61" fmla="*/ 82550 w 1562104"/>
              <a:gd name="connsiteY61" fmla="*/ 2463800 h 3437190"/>
              <a:gd name="connsiteX62" fmla="*/ 69850 w 1562104"/>
              <a:gd name="connsiteY62" fmla="*/ 2520950 h 3437190"/>
              <a:gd name="connsiteX63" fmla="*/ 57150 w 1562104"/>
              <a:gd name="connsiteY63" fmla="*/ 2660650 h 3437190"/>
              <a:gd name="connsiteX64" fmla="*/ 50800 w 1562104"/>
              <a:gd name="connsiteY64" fmla="*/ 2705100 h 3437190"/>
              <a:gd name="connsiteX65" fmla="*/ 25400 w 1562104"/>
              <a:gd name="connsiteY65" fmla="*/ 2774950 h 3437190"/>
              <a:gd name="connsiteX66" fmla="*/ 12700 w 1562104"/>
              <a:gd name="connsiteY66" fmla="*/ 2813050 h 3437190"/>
              <a:gd name="connsiteX67" fmla="*/ 6350 w 1562104"/>
              <a:gd name="connsiteY67" fmla="*/ 2863850 h 3437190"/>
              <a:gd name="connsiteX68" fmla="*/ 0 w 1562104"/>
              <a:gd name="connsiteY68" fmla="*/ 2882900 h 3437190"/>
              <a:gd name="connsiteX69" fmla="*/ 6350 w 1562104"/>
              <a:gd name="connsiteY69" fmla="*/ 2971800 h 3437190"/>
              <a:gd name="connsiteX70" fmla="*/ 12700 w 1562104"/>
              <a:gd name="connsiteY70" fmla="*/ 2990850 h 3437190"/>
              <a:gd name="connsiteX71" fmla="*/ 31750 w 1562104"/>
              <a:gd name="connsiteY71" fmla="*/ 3003550 h 3437190"/>
              <a:gd name="connsiteX72" fmla="*/ 57150 w 1562104"/>
              <a:gd name="connsiteY72" fmla="*/ 3060700 h 3437190"/>
              <a:gd name="connsiteX73" fmla="*/ 69850 w 1562104"/>
              <a:gd name="connsiteY73" fmla="*/ 3149600 h 3437190"/>
              <a:gd name="connsiteX74" fmla="*/ 76200 w 1562104"/>
              <a:gd name="connsiteY74" fmla="*/ 3168650 h 3437190"/>
              <a:gd name="connsiteX75" fmla="*/ 114300 w 1562104"/>
              <a:gd name="connsiteY75" fmla="*/ 3181350 h 3437190"/>
              <a:gd name="connsiteX76" fmla="*/ 133350 w 1562104"/>
              <a:gd name="connsiteY76" fmla="*/ 3187700 h 3437190"/>
              <a:gd name="connsiteX77" fmla="*/ 177800 w 1562104"/>
              <a:gd name="connsiteY77" fmla="*/ 3219450 h 3437190"/>
              <a:gd name="connsiteX78" fmla="*/ 184150 w 1562104"/>
              <a:gd name="connsiteY78" fmla="*/ 3238500 h 3437190"/>
              <a:gd name="connsiteX79" fmla="*/ 203200 w 1562104"/>
              <a:gd name="connsiteY79" fmla="*/ 3276600 h 3437190"/>
              <a:gd name="connsiteX80" fmla="*/ 215900 w 1562104"/>
              <a:gd name="connsiteY80" fmla="*/ 3359150 h 3437190"/>
              <a:gd name="connsiteX81" fmla="*/ 234950 w 1562104"/>
              <a:gd name="connsiteY81" fmla="*/ 3397250 h 3437190"/>
              <a:gd name="connsiteX82" fmla="*/ 254000 w 1562104"/>
              <a:gd name="connsiteY82" fmla="*/ 3403600 h 3437190"/>
              <a:gd name="connsiteX83" fmla="*/ 400050 w 1562104"/>
              <a:gd name="connsiteY83" fmla="*/ 3429000 h 3437190"/>
              <a:gd name="connsiteX84" fmla="*/ 444500 w 1562104"/>
              <a:gd name="connsiteY84" fmla="*/ 3435350 h 3437190"/>
              <a:gd name="connsiteX85" fmla="*/ 520700 w 1562104"/>
              <a:gd name="connsiteY85" fmla="*/ 3429000 h 3437190"/>
              <a:gd name="connsiteX86" fmla="*/ 622300 w 1562104"/>
              <a:gd name="connsiteY86" fmla="*/ 3416300 h 3437190"/>
              <a:gd name="connsiteX87" fmla="*/ 742950 w 1562104"/>
              <a:gd name="connsiteY87" fmla="*/ 3409950 h 3437190"/>
              <a:gd name="connsiteX88" fmla="*/ 768350 w 1562104"/>
              <a:gd name="connsiteY88" fmla="*/ 3403600 h 3437190"/>
              <a:gd name="connsiteX89" fmla="*/ 850900 w 1562104"/>
              <a:gd name="connsiteY89" fmla="*/ 3390900 h 3437190"/>
              <a:gd name="connsiteX90" fmla="*/ 895350 w 1562104"/>
              <a:gd name="connsiteY90" fmla="*/ 3378200 h 3437190"/>
              <a:gd name="connsiteX91" fmla="*/ 965200 w 1562104"/>
              <a:gd name="connsiteY91" fmla="*/ 3371850 h 3437190"/>
              <a:gd name="connsiteX92" fmla="*/ 984250 w 1562104"/>
              <a:gd name="connsiteY92" fmla="*/ 3359150 h 3437190"/>
              <a:gd name="connsiteX93" fmla="*/ 1130300 w 1562104"/>
              <a:gd name="connsiteY93" fmla="*/ 3371850 h 3437190"/>
              <a:gd name="connsiteX94" fmla="*/ 1549400 w 1562104"/>
              <a:gd name="connsiteY94" fmla="*/ 3365500 h 3437190"/>
              <a:gd name="connsiteX95" fmla="*/ 1562100 w 1562104"/>
              <a:gd name="connsiteY95" fmla="*/ 3327400 h 3437190"/>
              <a:gd name="connsiteX96" fmla="*/ 1555750 w 1562104"/>
              <a:gd name="connsiteY96" fmla="*/ 2851150 h 3437190"/>
              <a:gd name="connsiteX97" fmla="*/ 1549400 w 1562104"/>
              <a:gd name="connsiteY97" fmla="*/ 2743200 h 3437190"/>
              <a:gd name="connsiteX98" fmla="*/ 1555750 w 1562104"/>
              <a:gd name="connsiteY98" fmla="*/ 2419350 h 3437190"/>
              <a:gd name="connsiteX99" fmla="*/ 1549400 w 1562104"/>
              <a:gd name="connsiteY99" fmla="*/ 2362200 h 3437190"/>
              <a:gd name="connsiteX100" fmla="*/ 1536700 w 1562104"/>
              <a:gd name="connsiteY100" fmla="*/ 2209800 h 3437190"/>
              <a:gd name="connsiteX101" fmla="*/ 1530350 w 1562104"/>
              <a:gd name="connsiteY101" fmla="*/ 2184400 h 3437190"/>
              <a:gd name="connsiteX102" fmla="*/ 1511300 w 1562104"/>
              <a:gd name="connsiteY102" fmla="*/ 2120900 h 3437190"/>
              <a:gd name="connsiteX103" fmla="*/ 1504950 w 1562104"/>
              <a:gd name="connsiteY103" fmla="*/ 2070100 h 3437190"/>
              <a:gd name="connsiteX104" fmla="*/ 1498600 w 1562104"/>
              <a:gd name="connsiteY104" fmla="*/ 1708150 h 3437190"/>
              <a:gd name="connsiteX105" fmla="*/ 1492250 w 1562104"/>
              <a:gd name="connsiteY105" fmla="*/ 1631950 h 3437190"/>
              <a:gd name="connsiteX106" fmla="*/ 1498600 w 1562104"/>
              <a:gd name="connsiteY106" fmla="*/ 1390650 h 3437190"/>
              <a:gd name="connsiteX107" fmla="*/ 1485900 w 1562104"/>
              <a:gd name="connsiteY107" fmla="*/ 996950 h 3437190"/>
              <a:gd name="connsiteX108" fmla="*/ 1479550 w 1562104"/>
              <a:gd name="connsiteY108" fmla="*/ 965200 h 3437190"/>
              <a:gd name="connsiteX109" fmla="*/ 1473200 w 1562104"/>
              <a:gd name="connsiteY109" fmla="*/ 882650 h 3437190"/>
              <a:gd name="connsiteX110" fmla="*/ 1466850 w 1562104"/>
              <a:gd name="connsiteY110" fmla="*/ 857250 h 3437190"/>
              <a:gd name="connsiteX111" fmla="*/ 1473200 w 1562104"/>
              <a:gd name="connsiteY111" fmla="*/ 749300 h 3437190"/>
              <a:gd name="connsiteX112" fmla="*/ 1479550 w 1562104"/>
              <a:gd name="connsiteY112" fmla="*/ 571500 h 3437190"/>
              <a:gd name="connsiteX113" fmla="*/ 1492250 w 1562104"/>
              <a:gd name="connsiteY113" fmla="*/ 400050 h 3437190"/>
              <a:gd name="connsiteX114" fmla="*/ 1504950 w 1562104"/>
              <a:gd name="connsiteY114" fmla="*/ 361950 h 3437190"/>
              <a:gd name="connsiteX115" fmla="*/ 1511300 w 1562104"/>
              <a:gd name="connsiteY115" fmla="*/ 298450 h 3437190"/>
              <a:gd name="connsiteX116" fmla="*/ 1517650 w 1562104"/>
              <a:gd name="connsiteY116" fmla="*/ 260350 h 3437190"/>
              <a:gd name="connsiteX117" fmla="*/ 1511300 w 1562104"/>
              <a:gd name="connsiteY117" fmla="*/ 31750 h 3437190"/>
              <a:gd name="connsiteX118" fmla="*/ 1454150 w 1562104"/>
              <a:gd name="connsiteY118" fmla="*/ 44450 h 3437190"/>
              <a:gd name="connsiteX119" fmla="*/ 1435100 w 1562104"/>
              <a:gd name="connsiteY119" fmla="*/ 50800 h 3437190"/>
              <a:gd name="connsiteX120" fmla="*/ 1390650 w 1562104"/>
              <a:gd name="connsiteY120" fmla="*/ 76200 h 3437190"/>
              <a:gd name="connsiteX121" fmla="*/ 1339850 w 1562104"/>
              <a:gd name="connsiteY121" fmla="*/ 88900 h 3437190"/>
              <a:gd name="connsiteX122" fmla="*/ 1301750 w 1562104"/>
              <a:gd name="connsiteY122" fmla="*/ 82550 h 3437190"/>
              <a:gd name="connsiteX123" fmla="*/ 1244600 w 1562104"/>
              <a:gd name="connsiteY123" fmla="*/ 50800 h 3437190"/>
              <a:gd name="connsiteX124" fmla="*/ 1130300 w 1562104"/>
              <a:gd name="connsiteY124" fmla="*/ 50800 h 343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562104" h="3437190">
                <a:moveTo>
                  <a:pt x="1168400" y="0"/>
                </a:moveTo>
                <a:cubicBezTo>
                  <a:pt x="1157817" y="10583"/>
                  <a:pt x="1146506" y="20486"/>
                  <a:pt x="1136650" y="31750"/>
                </a:cubicBezTo>
                <a:cubicBezTo>
                  <a:pt x="1131624" y="37493"/>
                  <a:pt x="1128836" y="44937"/>
                  <a:pt x="1123950" y="50800"/>
                </a:cubicBezTo>
                <a:cubicBezTo>
                  <a:pt x="1108671" y="69135"/>
                  <a:pt x="1104581" y="70063"/>
                  <a:pt x="1085850" y="82550"/>
                </a:cubicBezTo>
                <a:cubicBezTo>
                  <a:pt x="1064683" y="114300"/>
                  <a:pt x="1079500" y="97367"/>
                  <a:pt x="1035050" y="127000"/>
                </a:cubicBezTo>
                <a:cubicBezTo>
                  <a:pt x="1028700" y="131233"/>
                  <a:pt x="1023240" y="137287"/>
                  <a:pt x="1016000" y="139700"/>
                </a:cubicBezTo>
                <a:lnTo>
                  <a:pt x="977900" y="152400"/>
                </a:lnTo>
                <a:cubicBezTo>
                  <a:pt x="971550" y="154517"/>
                  <a:pt x="964419" y="155037"/>
                  <a:pt x="958850" y="158750"/>
                </a:cubicBezTo>
                <a:cubicBezTo>
                  <a:pt x="946150" y="167217"/>
                  <a:pt x="935230" y="179323"/>
                  <a:pt x="920750" y="184150"/>
                </a:cubicBezTo>
                <a:cubicBezTo>
                  <a:pt x="914400" y="186267"/>
                  <a:pt x="907551" y="187249"/>
                  <a:pt x="901700" y="190500"/>
                </a:cubicBezTo>
                <a:cubicBezTo>
                  <a:pt x="888357" y="197913"/>
                  <a:pt x="863600" y="215900"/>
                  <a:pt x="863600" y="215900"/>
                </a:cubicBezTo>
                <a:cubicBezTo>
                  <a:pt x="834487" y="259569"/>
                  <a:pt x="852680" y="249173"/>
                  <a:pt x="819150" y="260350"/>
                </a:cubicBezTo>
                <a:cubicBezTo>
                  <a:pt x="817033" y="266700"/>
                  <a:pt x="816981" y="274173"/>
                  <a:pt x="812800" y="279400"/>
                </a:cubicBezTo>
                <a:cubicBezTo>
                  <a:pt x="803848" y="290591"/>
                  <a:pt x="787249" y="294267"/>
                  <a:pt x="774700" y="298450"/>
                </a:cubicBezTo>
                <a:cubicBezTo>
                  <a:pt x="758739" y="346333"/>
                  <a:pt x="782126" y="289168"/>
                  <a:pt x="749300" y="330200"/>
                </a:cubicBezTo>
                <a:cubicBezTo>
                  <a:pt x="745886" y="334468"/>
                  <a:pt x="737148" y="372825"/>
                  <a:pt x="736600" y="374650"/>
                </a:cubicBezTo>
                <a:cubicBezTo>
                  <a:pt x="732753" y="387472"/>
                  <a:pt x="728133" y="400050"/>
                  <a:pt x="723900" y="412750"/>
                </a:cubicBezTo>
                <a:cubicBezTo>
                  <a:pt x="721783" y="419100"/>
                  <a:pt x="721263" y="426231"/>
                  <a:pt x="717550" y="431800"/>
                </a:cubicBezTo>
                <a:lnTo>
                  <a:pt x="704850" y="450850"/>
                </a:lnTo>
                <a:cubicBezTo>
                  <a:pt x="702815" y="458988"/>
                  <a:pt x="696705" y="486190"/>
                  <a:pt x="692150" y="495300"/>
                </a:cubicBezTo>
                <a:cubicBezTo>
                  <a:pt x="688737" y="502126"/>
                  <a:pt x="682863" y="507524"/>
                  <a:pt x="679450" y="514350"/>
                </a:cubicBezTo>
                <a:cubicBezTo>
                  <a:pt x="653160" y="566930"/>
                  <a:pt x="696796" y="497855"/>
                  <a:pt x="660400" y="552450"/>
                </a:cubicBezTo>
                <a:cubicBezTo>
                  <a:pt x="658283" y="560917"/>
                  <a:pt x="657953" y="570044"/>
                  <a:pt x="654050" y="577850"/>
                </a:cubicBezTo>
                <a:cubicBezTo>
                  <a:pt x="645904" y="594142"/>
                  <a:pt x="628659" y="609591"/>
                  <a:pt x="615950" y="622300"/>
                </a:cubicBezTo>
                <a:cubicBezTo>
                  <a:pt x="611717" y="635000"/>
                  <a:pt x="610676" y="649261"/>
                  <a:pt x="603250" y="660400"/>
                </a:cubicBezTo>
                <a:cubicBezTo>
                  <a:pt x="599017" y="666750"/>
                  <a:pt x="593650" y="672476"/>
                  <a:pt x="590550" y="679450"/>
                </a:cubicBezTo>
                <a:cubicBezTo>
                  <a:pt x="585113" y="691683"/>
                  <a:pt x="585276" y="706411"/>
                  <a:pt x="577850" y="717550"/>
                </a:cubicBezTo>
                <a:cubicBezTo>
                  <a:pt x="573617" y="723900"/>
                  <a:pt x="568250" y="729626"/>
                  <a:pt x="565150" y="736600"/>
                </a:cubicBezTo>
                <a:cubicBezTo>
                  <a:pt x="559713" y="748833"/>
                  <a:pt x="556683" y="762000"/>
                  <a:pt x="552450" y="774700"/>
                </a:cubicBezTo>
                <a:cubicBezTo>
                  <a:pt x="550333" y="781050"/>
                  <a:pt x="549813" y="788181"/>
                  <a:pt x="546100" y="793750"/>
                </a:cubicBezTo>
                <a:cubicBezTo>
                  <a:pt x="537633" y="806450"/>
                  <a:pt x="525527" y="817370"/>
                  <a:pt x="520700" y="831850"/>
                </a:cubicBezTo>
                <a:cubicBezTo>
                  <a:pt x="518583" y="838200"/>
                  <a:pt x="518063" y="845331"/>
                  <a:pt x="514350" y="850900"/>
                </a:cubicBezTo>
                <a:cubicBezTo>
                  <a:pt x="509369" y="858372"/>
                  <a:pt x="501650" y="863600"/>
                  <a:pt x="495300" y="869950"/>
                </a:cubicBezTo>
                <a:cubicBezTo>
                  <a:pt x="491067" y="882650"/>
                  <a:pt x="490026" y="896911"/>
                  <a:pt x="482600" y="908050"/>
                </a:cubicBezTo>
                <a:cubicBezTo>
                  <a:pt x="474133" y="920750"/>
                  <a:pt x="462027" y="931670"/>
                  <a:pt x="457200" y="946150"/>
                </a:cubicBezTo>
                <a:cubicBezTo>
                  <a:pt x="452967" y="958850"/>
                  <a:pt x="451926" y="973111"/>
                  <a:pt x="444500" y="984250"/>
                </a:cubicBezTo>
                <a:cubicBezTo>
                  <a:pt x="433045" y="1001433"/>
                  <a:pt x="427157" y="1008559"/>
                  <a:pt x="419100" y="1028700"/>
                </a:cubicBezTo>
                <a:cubicBezTo>
                  <a:pt x="395345" y="1088087"/>
                  <a:pt x="418700" y="1056883"/>
                  <a:pt x="374650" y="1130300"/>
                </a:cubicBezTo>
                <a:cubicBezTo>
                  <a:pt x="368300" y="1140883"/>
                  <a:pt x="360707" y="1150814"/>
                  <a:pt x="355600" y="1162050"/>
                </a:cubicBezTo>
                <a:cubicBezTo>
                  <a:pt x="350060" y="1174237"/>
                  <a:pt x="348887" y="1188176"/>
                  <a:pt x="342900" y="1200150"/>
                </a:cubicBezTo>
                <a:cubicBezTo>
                  <a:pt x="338667" y="1208617"/>
                  <a:pt x="334896" y="1217331"/>
                  <a:pt x="330200" y="1225550"/>
                </a:cubicBezTo>
                <a:cubicBezTo>
                  <a:pt x="326414" y="1232176"/>
                  <a:pt x="320600" y="1237626"/>
                  <a:pt x="317500" y="1244600"/>
                </a:cubicBezTo>
                <a:cubicBezTo>
                  <a:pt x="312063" y="1256833"/>
                  <a:pt x="312226" y="1271561"/>
                  <a:pt x="304800" y="1282700"/>
                </a:cubicBezTo>
                <a:cubicBezTo>
                  <a:pt x="300567" y="1289050"/>
                  <a:pt x="295200" y="1294776"/>
                  <a:pt x="292100" y="1301750"/>
                </a:cubicBezTo>
                <a:cubicBezTo>
                  <a:pt x="286663" y="1313983"/>
                  <a:pt x="283633" y="1327150"/>
                  <a:pt x="279400" y="1339850"/>
                </a:cubicBezTo>
                <a:lnTo>
                  <a:pt x="273050" y="1358900"/>
                </a:lnTo>
                <a:cubicBezTo>
                  <a:pt x="270933" y="1365250"/>
                  <a:pt x="270413" y="1372381"/>
                  <a:pt x="266700" y="1377950"/>
                </a:cubicBezTo>
                <a:cubicBezTo>
                  <a:pt x="230304" y="1432545"/>
                  <a:pt x="273940" y="1363470"/>
                  <a:pt x="247650" y="1416050"/>
                </a:cubicBezTo>
                <a:cubicBezTo>
                  <a:pt x="244237" y="1422876"/>
                  <a:pt x="238363" y="1428274"/>
                  <a:pt x="234950" y="1435100"/>
                </a:cubicBezTo>
                <a:cubicBezTo>
                  <a:pt x="231957" y="1441087"/>
                  <a:pt x="230950" y="1447883"/>
                  <a:pt x="228600" y="1454150"/>
                </a:cubicBezTo>
                <a:cubicBezTo>
                  <a:pt x="224598" y="1464823"/>
                  <a:pt x="219175" y="1474982"/>
                  <a:pt x="215900" y="1485900"/>
                </a:cubicBezTo>
                <a:cubicBezTo>
                  <a:pt x="208764" y="1509686"/>
                  <a:pt x="205462" y="1554445"/>
                  <a:pt x="203200" y="1574800"/>
                </a:cubicBezTo>
                <a:cubicBezTo>
                  <a:pt x="205317" y="1744133"/>
                  <a:pt x="205613" y="1913499"/>
                  <a:pt x="209550" y="2082800"/>
                </a:cubicBezTo>
                <a:cubicBezTo>
                  <a:pt x="209849" y="2095672"/>
                  <a:pt x="216614" y="2108045"/>
                  <a:pt x="215900" y="2120900"/>
                </a:cubicBezTo>
                <a:cubicBezTo>
                  <a:pt x="214744" y="2141699"/>
                  <a:pt x="205046" y="2193812"/>
                  <a:pt x="196850" y="2222500"/>
                </a:cubicBezTo>
                <a:cubicBezTo>
                  <a:pt x="195011" y="2228936"/>
                  <a:pt x="193493" y="2235563"/>
                  <a:pt x="190500" y="2241550"/>
                </a:cubicBezTo>
                <a:cubicBezTo>
                  <a:pt x="184980" y="2252589"/>
                  <a:pt x="176557" y="2262064"/>
                  <a:pt x="171450" y="2273300"/>
                </a:cubicBezTo>
                <a:cubicBezTo>
                  <a:pt x="139832" y="2342860"/>
                  <a:pt x="180040" y="2280346"/>
                  <a:pt x="139700" y="2349500"/>
                </a:cubicBezTo>
                <a:cubicBezTo>
                  <a:pt x="132009" y="2362684"/>
                  <a:pt x="119127" y="2373120"/>
                  <a:pt x="114300" y="2387600"/>
                </a:cubicBezTo>
                <a:cubicBezTo>
                  <a:pt x="112183" y="2393950"/>
                  <a:pt x="110943" y="2400663"/>
                  <a:pt x="107950" y="2406650"/>
                </a:cubicBezTo>
                <a:cubicBezTo>
                  <a:pt x="104537" y="2413476"/>
                  <a:pt x="98350" y="2418726"/>
                  <a:pt x="95250" y="2425700"/>
                </a:cubicBezTo>
                <a:cubicBezTo>
                  <a:pt x="89813" y="2437933"/>
                  <a:pt x="86783" y="2451100"/>
                  <a:pt x="82550" y="2463800"/>
                </a:cubicBezTo>
                <a:cubicBezTo>
                  <a:pt x="72129" y="2495064"/>
                  <a:pt x="77300" y="2476248"/>
                  <a:pt x="69850" y="2520950"/>
                </a:cubicBezTo>
                <a:cubicBezTo>
                  <a:pt x="58792" y="2708936"/>
                  <a:pt x="71789" y="2572816"/>
                  <a:pt x="57150" y="2660650"/>
                </a:cubicBezTo>
                <a:cubicBezTo>
                  <a:pt x="54689" y="2675413"/>
                  <a:pt x="53936" y="2690465"/>
                  <a:pt x="50800" y="2705100"/>
                </a:cubicBezTo>
                <a:cubicBezTo>
                  <a:pt x="36378" y="2772401"/>
                  <a:pt x="44451" y="2727321"/>
                  <a:pt x="25400" y="2774950"/>
                </a:cubicBezTo>
                <a:cubicBezTo>
                  <a:pt x="20428" y="2787379"/>
                  <a:pt x="12700" y="2813050"/>
                  <a:pt x="12700" y="2813050"/>
                </a:cubicBezTo>
                <a:cubicBezTo>
                  <a:pt x="10583" y="2829983"/>
                  <a:pt x="9403" y="2847060"/>
                  <a:pt x="6350" y="2863850"/>
                </a:cubicBezTo>
                <a:cubicBezTo>
                  <a:pt x="5153" y="2870436"/>
                  <a:pt x="0" y="2876207"/>
                  <a:pt x="0" y="2882900"/>
                </a:cubicBezTo>
                <a:cubicBezTo>
                  <a:pt x="0" y="2912609"/>
                  <a:pt x="2879" y="2942295"/>
                  <a:pt x="6350" y="2971800"/>
                </a:cubicBezTo>
                <a:cubicBezTo>
                  <a:pt x="7132" y="2978448"/>
                  <a:pt x="8519" y="2985623"/>
                  <a:pt x="12700" y="2990850"/>
                </a:cubicBezTo>
                <a:cubicBezTo>
                  <a:pt x="17468" y="2996809"/>
                  <a:pt x="25400" y="2999317"/>
                  <a:pt x="31750" y="3003550"/>
                </a:cubicBezTo>
                <a:cubicBezTo>
                  <a:pt x="46863" y="3048890"/>
                  <a:pt x="37024" y="3030511"/>
                  <a:pt x="57150" y="3060700"/>
                </a:cubicBezTo>
                <a:cubicBezTo>
                  <a:pt x="72805" y="3123321"/>
                  <a:pt x="52526" y="3036993"/>
                  <a:pt x="69850" y="3149600"/>
                </a:cubicBezTo>
                <a:cubicBezTo>
                  <a:pt x="70868" y="3156216"/>
                  <a:pt x="70753" y="3164759"/>
                  <a:pt x="76200" y="3168650"/>
                </a:cubicBezTo>
                <a:cubicBezTo>
                  <a:pt x="87093" y="3176431"/>
                  <a:pt x="101600" y="3177117"/>
                  <a:pt x="114300" y="3181350"/>
                </a:cubicBezTo>
                <a:cubicBezTo>
                  <a:pt x="120650" y="3183467"/>
                  <a:pt x="127781" y="3183987"/>
                  <a:pt x="133350" y="3187700"/>
                </a:cubicBezTo>
                <a:cubicBezTo>
                  <a:pt x="161206" y="3206271"/>
                  <a:pt x="146295" y="3195821"/>
                  <a:pt x="177800" y="3219450"/>
                </a:cubicBezTo>
                <a:cubicBezTo>
                  <a:pt x="179917" y="3225800"/>
                  <a:pt x="181157" y="3232513"/>
                  <a:pt x="184150" y="3238500"/>
                </a:cubicBezTo>
                <a:cubicBezTo>
                  <a:pt x="208769" y="3287739"/>
                  <a:pt x="187239" y="3228717"/>
                  <a:pt x="203200" y="3276600"/>
                </a:cubicBezTo>
                <a:cubicBezTo>
                  <a:pt x="205226" y="3290779"/>
                  <a:pt x="212376" y="3343291"/>
                  <a:pt x="215900" y="3359150"/>
                </a:cubicBezTo>
                <a:cubicBezTo>
                  <a:pt x="218387" y="3370343"/>
                  <a:pt x="225693" y="3389844"/>
                  <a:pt x="234950" y="3397250"/>
                </a:cubicBezTo>
                <a:cubicBezTo>
                  <a:pt x="240177" y="3401431"/>
                  <a:pt x="247650" y="3401483"/>
                  <a:pt x="254000" y="3403600"/>
                </a:cubicBezTo>
                <a:cubicBezTo>
                  <a:pt x="275259" y="3467378"/>
                  <a:pt x="252489" y="3418823"/>
                  <a:pt x="400050" y="3429000"/>
                </a:cubicBezTo>
                <a:cubicBezTo>
                  <a:pt x="414982" y="3430030"/>
                  <a:pt x="429683" y="3433233"/>
                  <a:pt x="444500" y="3435350"/>
                </a:cubicBezTo>
                <a:cubicBezTo>
                  <a:pt x="469900" y="3433233"/>
                  <a:pt x="495352" y="3431668"/>
                  <a:pt x="520700" y="3429000"/>
                </a:cubicBezTo>
                <a:cubicBezTo>
                  <a:pt x="588633" y="3421849"/>
                  <a:pt x="544501" y="3421857"/>
                  <a:pt x="622300" y="3416300"/>
                </a:cubicBezTo>
                <a:cubicBezTo>
                  <a:pt x="662470" y="3413431"/>
                  <a:pt x="702733" y="3412067"/>
                  <a:pt x="742950" y="3409950"/>
                </a:cubicBezTo>
                <a:cubicBezTo>
                  <a:pt x="751417" y="3407833"/>
                  <a:pt x="759764" y="3405161"/>
                  <a:pt x="768350" y="3403600"/>
                </a:cubicBezTo>
                <a:cubicBezTo>
                  <a:pt x="796202" y="3398536"/>
                  <a:pt x="823279" y="3397038"/>
                  <a:pt x="850900" y="3390900"/>
                </a:cubicBezTo>
                <a:cubicBezTo>
                  <a:pt x="880286" y="3384370"/>
                  <a:pt x="860775" y="3382810"/>
                  <a:pt x="895350" y="3378200"/>
                </a:cubicBezTo>
                <a:cubicBezTo>
                  <a:pt x="918524" y="3375110"/>
                  <a:pt x="941917" y="3373967"/>
                  <a:pt x="965200" y="3371850"/>
                </a:cubicBezTo>
                <a:cubicBezTo>
                  <a:pt x="971550" y="3367617"/>
                  <a:pt x="976627" y="3359513"/>
                  <a:pt x="984250" y="3359150"/>
                </a:cubicBezTo>
                <a:cubicBezTo>
                  <a:pt x="1057211" y="3355676"/>
                  <a:pt x="1075873" y="3360965"/>
                  <a:pt x="1130300" y="3371850"/>
                </a:cubicBezTo>
                <a:cubicBezTo>
                  <a:pt x="1270000" y="3369733"/>
                  <a:pt x="1410418" y="3379807"/>
                  <a:pt x="1549400" y="3365500"/>
                </a:cubicBezTo>
                <a:cubicBezTo>
                  <a:pt x="1562717" y="3364129"/>
                  <a:pt x="1562100" y="3327400"/>
                  <a:pt x="1562100" y="3327400"/>
                </a:cubicBezTo>
                <a:cubicBezTo>
                  <a:pt x="1559983" y="3168650"/>
                  <a:pt x="1559201" y="3009877"/>
                  <a:pt x="1555750" y="2851150"/>
                </a:cubicBezTo>
                <a:cubicBezTo>
                  <a:pt x="1554967" y="2815113"/>
                  <a:pt x="1549400" y="2779246"/>
                  <a:pt x="1549400" y="2743200"/>
                </a:cubicBezTo>
                <a:cubicBezTo>
                  <a:pt x="1549400" y="2635229"/>
                  <a:pt x="1553633" y="2527300"/>
                  <a:pt x="1555750" y="2419350"/>
                </a:cubicBezTo>
                <a:cubicBezTo>
                  <a:pt x="1553633" y="2400300"/>
                  <a:pt x="1551135" y="2381289"/>
                  <a:pt x="1549400" y="2362200"/>
                </a:cubicBezTo>
                <a:cubicBezTo>
                  <a:pt x="1544785" y="2311433"/>
                  <a:pt x="1549064" y="2259254"/>
                  <a:pt x="1536700" y="2209800"/>
                </a:cubicBezTo>
                <a:cubicBezTo>
                  <a:pt x="1534583" y="2201333"/>
                  <a:pt x="1532858" y="2192759"/>
                  <a:pt x="1530350" y="2184400"/>
                </a:cubicBezTo>
                <a:cubicBezTo>
                  <a:pt x="1523998" y="2163228"/>
                  <a:pt x="1514959" y="2142854"/>
                  <a:pt x="1511300" y="2120900"/>
                </a:cubicBezTo>
                <a:cubicBezTo>
                  <a:pt x="1508495" y="2104067"/>
                  <a:pt x="1507067" y="2087033"/>
                  <a:pt x="1504950" y="2070100"/>
                </a:cubicBezTo>
                <a:cubicBezTo>
                  <a:pt x="1502833" y="1949450"/>
                  <a:pt x="1502096" y="1828768"/>
                  <a:pt x="1498600" y="1708150"/>
                </a:cubicBezTo>
                <a:cubicBezTo>
                  <a:pt x="1497862" y="1682673"/>
                  <a:pt x="1492250" y="1657438"/>
                  <a:pt x="1492250" y="1631950"/>
                </a:cubicBezTo>
                <a:cubicBezTo>
                  <a:pt x="1492250" y="1551489"/>
                  <a:pt x="1496483" y="1471083"/>
                  <a:pt x="1498600" y="1390650"/>
                </a:cubicBezTo>
                <a:cubicBezTo>
                  <a:pt x="1496872" y="1300792"/>
                  <a:pt x="1502232" y="1119439"/>
                  <a:pt x="1485900" y="996950"/>
                </a:cubicBezTo>
                <a:cubicBezTo>
                  <a:pt x="1484474" y="986252"/>
                  <a:pt x="1481667" y="975783"/>
                  <a:pt x="1479550" y="965200"/>
                </a:cubicBezTo>
                <a:cubicBezTo>
                  <a:pt x="1477433" y="937683"/>
                  <a:pt x="1476425" y="910059"/>
                  <a:pt x="1473200" y="882650"/>
                </a:cubicBezTo>
                <a:cubicBezTo>
                  <a:pt x="1472180" y="873983"/>
                  <a:pt x="1466850" y="865977"/>
                  <a:pt x="1466850" y="857250"/>
                </a:cubicBezTo>
                <a:cubicBezTo>
                  <a:pt x="1466850" y="821204"/>
                  <a:pt x="1471600" y="785310"/>
                  <a:pt x="1473200" y="749300"/>
                </a:cubicBezTo>
                <a:cubicBezTo>
                  <a:pt x="1475833" y="690054"/>
                  <a:pt x="1476857" y="630743"/>
                  <a:pt x="1479550" y="571500"/>
                </a:cubicBezTo>
                <a:cubicBezTo>
                  <a:pt x="1480025" y="561059"/>
                  <a:pt x="1487881" y="424809"/>
                  <a:pt x="1492250" y="400050"/>
                </a:cubicBezTo>
                <a:cubicBezTo>
                  <a:pt x="1494576" y="386867"/>
                  <a:pt x="1500717" y="374650"/>
                  <a:pt x="1504950" y="361950"/>
                </a:cubicBezTo>
                <a:cubicBezTo>
                  <a:pt x="1507067" y="340783"/>
                  <a:pt x="1508662" y="319558"/>
                  <a:pt x="1511300" y="298450"/>
                </a:cubicBezTo>
                <a:cubicBezTo>
                  <a:pt x="1512897" y="285674"/>
                  <a:pt x="1517650" y="273225"/>
                  <a:pt x="1517650" y="260350"/>
                </a:cubicBezTo>
                <a:cubicBezTo>
                  <a:pt x="1517650" y="184121"/>
                  <a:pt x="1513417" y="107950"/>
                  <a:pt x="1511300" y="31750"/>
                </a:cubicBezTo>
                <a:cubicBezTo>
                  <a:pt x="1489476" y="36115"/>
                  <a:pt x="1475075" y="38472"/>
                  <a:pt x="1454150" y="44450"/>
                </a:cubicBezTo>
                <a:cubicBezTo>
                  <a:pt x="1447714" y="46289"/>
                  <a:pt x="1441252" y="48163"/>
                  <a:pt x="1435100" y="50800"/>
                </a:cubicBezTo>
                <a:cubicBezTo>
                  <a:pt x="1357172" y="84198"/>
                  <a:pt x="1454423" y="44314"/>
                  <a:pt x="1390650" y="76200"/>
                </a:cubicBezTo>
                <a:cubicBezTo>
                  <a:pt x="1377633" y="82709"/>
                  <a:pt x="1351926" y="86485"/>
                  <a:pt x="1339850" y="88900"/>
                </a:cubicBezTo>
                <a:cubicBezTo>
                  <a:pt x="1327150" y="86783"/>
                  <a:pt x="1313635" y="87502"/>
                  <a:pt x="1301750" y="82550"/>
                </a:cubicBezTo>
                <a:cubicBezTo>
                  <a:pt x="1287694" y="76693"/>
                  <a:pt x="1265144" y="51778"/>
                  <a:pt x="1244600" y="50800"/>
                </a:cubicBezTo>
                <a:cubicBezTo>
                  <a:pt x="1206543" y="48988"/>
                  <a:pt x="1168400" y="50800"/>
                  <a:pt x="1130300" y="50800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F58529-04D4-44AA-AF55-CB023378E737}"/>
              </a:ext>
            </a:extLst>
          </p:cNvPr>
          <p:cNvSpPr/>
          <p:nvPr/>
        </p:nvSpPr>
        <p:spPr>
          <a:xfrm>
            <a:off x="8705850" y="2571939"/>
            <a:ext cx="1616654" cy="3428811"/>
          </a:xfrm>
          <a:custGeom>
            <a:avLst/>
            <a:gdLst>
              <a:gd name="connsiteX0" fmla="*/ 1155700 w 1616654"/>
              <a:gd name="connsiteY0" fmla="*/ 6161 h 3428811"/>
              <a:gd name="connsiteX1" fmla="*/ 927100 w 1616654"/>
              <a:gd name="connsiteY1" fmla="*/ 171261 h 3428811"/>
              <a:gd name="connsiteX2" fmla="*/ 895350 w 1616654"/>
              <a:gd name="connsiteY2" fmla="*/ 203011 h 3428811"/>
              <a:gd name="connsiteX3" fmla="*/ 882650 w 1616654"/>
              <a:gd name="connsiteY3" fmla="*/ 228411 h 3428811"/>
              <a:gd name="connsiteX4" fmla="*/ 844550 w 1616654"/>
              <a:gd name="connsiteY4" fmla="*/ 260161 h 3428811"/>
              <a:gd name="connsiteX5" fmla="*/ 819150 w 1616654"/>
              <a:gd name="connsiteY5" fmla="*/ 285561 h 3428811"/>
              <a:gd name="connsiteX6" fmla="*/ 812800 w 1616654"/>
              <a:gd name="connsiteY6" fmla="*/ 304611 h 3428811"/>
              <a:gd name="connsiteX7" fmla="*/ 755650 w 1616654"/>
              <a:gd name="connsiteY7" fmla="*/ 336361 h 3428811"/>
              <a:gd name="connsiteX8" fmla="*/ 736600 w 1616654"/>
              <a:gd name="connsiteY8" fmla="*/ 380811 h 3428811"/>
              <a:gd name="connsiteX9" fmla="*/ 730250 w 1616654"/>
              <a:gd name="connsiteY9" fmla="*/ 399861 h 3428811"/>
              <a:gd name="connsiteX10" fmla="*/ 711200 w 1616654"/>
              <a:gd name="connsiteY10" fmla="*/ 412561 h 3428811"/>
              <a:gd name="connsiteX11" fmla="*/ 692150 w 1616654"/>
              <a:gd name="connsiteY11" fmla="*/ 457011 h 3428811"/>
              <a:gd name="connsiteX12" fmla="*/ 685800 w 1616654"/>
              <a:gd name="connsiteY12" fmla="*/ 482411 h 3428811"/>
              <a:gd name="connsiteX13" fmla="*/ 666750 w 1616654"/>
              <a:gd name="connsiteY13" fmla="*/ 514161 h 3428811"/>
              <a:gd name="connsiteX14" fmla="*/ 635000 w 1616654"/>
              <a:gd name="connsiteY14" fmla="*/ 558611 h 3428811"/>
              <a:gd name="connsiteX15" fmla="*/ 622300 w 1616654"/>
              <a:gd name="connsiteY15" fmla="*/ 596711 h 3428811"/>
              <a:gd name="connsiteX16" fmla="*/ 615950 w 1616654"/>
              <a:gd name="connsiteY16" fmla="*/ 615761 h 3428811"/>
              <a:gd name="connsiteX17" fmla="*/ 603250 w 1616654"/>
              <a:gd name="connsiteY17" fmla="*/ 634811 h 3428811"/>
              <a:gd name="connsiteX18" fmla="*/ 584200 w 1616654"/>
              <a:gd name="connsiteY18" fmla="*/ 698311 h 3428811"/>
              <a:gd name="connsiteX19" fmla="*/ 577850 w 1616654"/>
              <a:gd name="connsiteY19" fmla="*/ 717361 h 3428811"/>
              <a:gd name="connsiteX20" fmla="*/ 546100 w 1616654"/>
              <a:gd name="connsiteY20" fmla="*/ 761811 h 3428811"/>
              <a:gd name="connsiteX21" fmla="*/ 520700 w 1616654"/>
              <a:gd name="connsiteY21" fmla="*/ 799911 h 3428811"/>
              <a:gd name="connsiteX22" fmla="*/ 508000 w 1616654"/>
              <a:gd name="connsiteY22" fmla="*/ 838011 h 3428811"/>
              <a:gd name="connsiteX23" fmla="*/ 495300 w 1616654"/>
              <a:gd name="connsiteY23" fmla="*/ 888811 h 3428811"/>
              <a:gd name="connsiteX24" fmla="*/ 488950 w 1616654"/>
              <a:gd name="connsiteY24" fmla="*/ 907861 h 3428811"/>
              <a:gd name="connsiteX25" fmla="*/ 476250 w 1616654"/>
              <a:gd name="connsiteY25" fmla="*/ 926911 h 3428811"/>
              <a:gd name="connsiteX26" fmla="*/ 450850 w 1616654"/>
              <a:gd name="connsiteY26" fmla="*/ 977711 h 3428811"/>
              <a:gd name="connsiteX27" fmla="*/ 444500 w 1616654"/>
              <a:gd name="connsiteY27" fmla="*/ 996761 h 3428811"/>
              <a:gd name="connsiteX28" fmla="*/ 419100 w 1616654"/>
              <a:gd name="connsiteY28" fmla="*/ 1041211 h 3428811"/>
              <a:gd name="connsiteX29" fmla="*/ 393700 w 1616654"/>
              <a:gd name="connsiteY29" fmla="*/ 1104711 h 3428811"/>
              <a:gd name="connsiteX30" fmla="*/ 381000 w 1616654"/>
              <a:gd name="connsiteY30" fmla="*/ 1123761 h 3428811"/>
              <a:gd name="connsiteX31" fmla="*/ 368300 w 1616654"/>
              <a:gd name="connsiteY31" fmla="*/ 1149161 h 3428811"/>
              <a:gd name="connsiteX32" fmla="*/ 349250 w 1616654"/>
              <a:gd name="connsiteY32" fmla="*/ 1180911 h 3428811"/>
              <a:gd name="connsiteX33" fmla="*/ 342900 w 1616654"/>
              <a:gd name="connsiteY33" fmla="*/ 1199961 h 3428811"/>
              <a:gd name="connsiteX34" fmla="*/ 317500 w 1616654"/>
              <a:gd name="connsiteY34" fmla="*/ 1238061 h 3428811"/>
              <a:gd name="connsiteX35" fmla="*/ 304800 w 1616654"/>
              <a:gd name="connsiteY35" fmla="*/ 1257111 h 3428811"/>
              <a:gd name="connsiteX36" fmla="*/ 298450 w 1616654"/>
              <a:gd name="connsiteY36" fmla="*/ 1282511 h 3428811"/>
              <a:gd name="connsiteX37" fmla="*/ 292100 w 1616654"/>
              <a:gd name="connsiteY37" fmla="*/ 1314261 h 3428811"/>
              <a:gd name="connsiteX38" fmla="*/ 273050 w 1616654"/>
              <a:gd name="connsiteY38" fmla="*/ 1352361 h 3428811"/>
              <a:gd name="connsiteX39" fmla="*/ 260350 w 1616654"/>
              <a:gd name="connsiteY39" fmla="*/ 1403161 h 3428811"/>
              <a:gd name="connsiteX40" fmla="*/ 254000 w 1616654"/>
              <a:gd name="connsiteY40" fmla="*/ 1441261 h 3428811"/>
              <a:gd name="connsiteX41" fmla="*/ 241300 w 1616654"/>
              <a:gd name="connsiteY41" fmla="*/ 1473011 h 3428811"/>
              <a:gd name="connsiteX42" fmla="*/ 215900 w 1616654"/>
              <a:gd name="connsiteY42" fmla="*/ 1536511 h 3428811"/>
              <a:gd name="connsiteX43" fmla="*/ 196850 w 1616654"/>
              <a:gd name="connsiteY43" fmla="*/ 1555561 h 3428811"/>
              <a:gd name="connsiteX44" fmla="*/ 184150 w 1616654"/>
              <a:gd name="connsiteY44" fmla="*/ 1593661 h 3428811"/>
              <a:gd name="connsiteX45" fmla="*/ 177800 w 1616654"/>
              <a:gd name="connsiteY45" fmla="*/ 1612711 h 3428811"/>
              <a:gd name="connsiteX46" fmla="*/ 196850 w 1616654"/>
              <a:gd name="connsiteY46" fmla="*/ 1631761 h 3428811"/>
              <a:gd name="connsiteX47" fmla="*/ 215900 w 1616654"/>
              <a:gd name="connsiteY47" fmla="*/ 1682561 h 3428811"/>
              <a:gd name="connsiteX48" fmla="*/ 228600 w 1616654"/>
              <a:gd name="connsiteY48" fmla="*/ 1752411 h 3428811"/>
              <a:gd name="connsiteX49" fmla="*/ 222250 w 1616654"/>
              <a:gd name="connsiteY49" fmla="*/ 1987361 h 3428811"/>
              <a:gd name="connsiteX50" fmla="*/ 209550 w 1616654"/>
              <a:gd name="connsiteY50" fmla="*/ 2057211 h 3428811"/>
              <a:gd name="connsiteX51" fmla="*/ 203200 w 1616654"/>
              <a:gd name="connsiteY51" fmla="*/ 2095311 h 3428811"/>
              <a:gd name="connsiteX52" fmla="*/ 190500 w 1616654"/>
              <a:gd name="connsiteY52" fmla="*/ 2177861 h 3428811"/>
              <a:gd name="connsiteX53" fmla="*/ 177800 w 1616654"/>
              <a:gd name="connsiteY53" fmla="*/ 2203261 h 3428811"/>
              <a:gd name="connsiteX54" fmla="*/ 165100 w 1616654"/>
              <a:gd name="connsiteY54" fmla="*/ 2241361 h 3428811"/>
              <a:gd name="connsiteX55" fmla="*/ 139700 w 1616654"/>
              <a:gd name="connsiteY55" fmla="*/ 2285811 h 3428811"/>
              <a:gd name="connsiteX56" fmla="*/ 127000 w 1616654"/>
              <a:gd name="connsiteY56" fmla="*/ 2323911 h 3428811"/>
              <a:gd name="connsiteX57" fmla="*/ 114300 w 1616654"/>
              <a:gd name="connsiteY57" fmla="*/ 2342961 h 3428811"/>
              <a:gd name="connsiteX58" fmla="*/ 101600 w 1616654"/>
              <a:gd name="connsiteY58" fmla="*/ 2381061 h 3428811"/>
              <a:gd name="connsiteX59" fmla="*/ 95250 w 1616654"/>
              <a:gd name="connsiteY59" fmla="*/ 2400111 h 3428811"/>
              <a:gd name="connsiteX60" fmla="*/ 69850 w 1616654"/>
              <a:gd name="connsiteY60" fmla="*/ 2438211 h 3428811"/>
              <a:gd name="connsiteX61" fmla="*/ 57150 w 1616654"/>
              <a:gd name="connsiteY61" fmla="*/ 2476311 h 3428811"/>
              <a:gd name="connsiteX62" fmla="*/ 44450 w 1616654"/>
              <a:gd name="connsiteY62" fmla="*/ 2762061 h 3428811"/>
              <a:gd name="connsiteX63" fmla="*/ 25400 w 1616654"/>
              <a:gd name="connsiteY63" fmla="*/ 2838261 h 3428811"/>
              <a:gd name="connsiteX64" fmla="*/ 19050 w 1616654"/>
              <a:gd name="connsiteY64" fmla="*/ 2876361 h 3428811"/>
              <a:gd name="connsiteX65" fmla="*/ 6350 w 1616654"/>
              <a:gd name="connsiteY65" fmla="*/ 2914461 h 3428811"/>
              <a:gd name="connsiteX66" fmla="*/ 0 w 1616654"/>
              <a:gd name="connsiteY66" fmla="*/ 2939861 h 3428811"/>
              <a:gd name="connsiteX67" fmla="*/ 6350 w 1616654"/>
              <a:gd name="connsiteY67" fmla="*/ 3009711 h 3428811"/>
              <a:gd name="connsiteX68" fmla="*/ 31750 w 1616654"/>
              <a:gd name="connsiteY68" fmla="*/ 3047811 h 3428811"/>
              <a:gd name="connsiteX69" fmla="*/ 44450 w 1616654"/>
              <a:gd name="connsiteY69" fmla="*/ 3085911 h 3428811"/>
              <a:gd name="connsiteX70" fmla="*/ 50800 w 1616654"/>
              <a:gd name="connsiteY70" fmla="*/ 3104961 h 3428811"/>
              <a:gd name="connsiteX71" fmla="*/ 63500 w 1616654"/>
              <a:gd name="connsiteY71" fmla="*/ 3124011 h 3428811"/>
              <a:gd name="connsiteX72" fmla="*/ 82550 w 1616654"/>
              <a:gd name="connsiteY72" fmla="*/ 3168461 h 3428811"/>
              <a:gd name="connsiteX73" fmla="*/ 95250 w 1616654"/>
              <a:gd name="connsiteY73" fmla="*/ 3206561 h 3428811"/>
              <a:gd name="connsiteX74" fmla="*/ 107950 w 1616654"/>
              <a:gd name="connsiteY74" fmla="*/ 3225611 h 3428811"/>
              <a:gd name="connsiteX75" fmla="*/ 114300 w 1616654"/>
              <a:gd name="connsiteY75" fmla="*/ 3244661 h 3428811"/>
              <a:gd name="connsiteX76" fmla="*/ 133350 w 1616654"/>
              <a:gd name="connsiteY76" fmla="*/ 3263711 h 3428811"/>
              <a:gd name="connsiteX77" fmla="*/ 158750 w 1616654"/>
              <a:gd name="connsiteY77" fmla="*/ 3295461 h 3428811"/>
              <a:gd name="connsiteX78" fmla="*/ 203200 w 1616654"/>
              <a:gd name="connsiteY78" fmla="*/ 3346261 h 3428811"/>
              <a:gd name="connsiteX79" fmla="*/ 228600 w 1616654"/>
              <a:gd name="connsiteY79" fmla="*/ 3378011 h 3428811"/>
              <a:gd name="connsiteX80" fmla="*/ 234950 w 1616654"/>
              <a:gd name="connsiteY80" fmla="*/ 3397061 h 3428811"/>
              <a:gd name="connsiteX81" fmla="*/ 266700 w 1616654"/>
              <a:gd name="connsiteY81" fmla="*/ 3428811 h 3428811"/>
              <a:gd name="connsiteX82" fmla="*/ 419100 w 1616654"/>
              <a:gd name="connsiteY82" fmla="*/ 3422461 h 3428811"/>
              <a:gd name="connsiteX83" fmla="*/ 444500 w 1616654"/>
              <a:gd name="connsiteY83" fmla="*/ 3416111 h 3428811"/>
              <a:gd name="connsiteX84" fmla="*/ 527050 w 1616654"/>
              <a:gd name="connsiteY84" fmla="*/ 3409761 h 3428811"/>
              <a:gd name="connsiteX85" fmla="*/ 698500 w 1616654"/>
              <a:gd name="connsiteY85" fmla="*/ 3397061 h 3428811"/>
              <a:gd name="connsiteX86" fmla="*/ 971550 w 1616654"/>
              <a:gd name="connsiteY86" fmla="*/ 3384361 h 3428811"/>
              <a:gd name="connsiteX87" fmla="*/ 990600 w 1616654"/>
              <a:gd name="connsiteY87" fmla="*/ 3378011 h 3428811"/>
              <a:gd name="connsiteX88" fmla="*/ 1022350 w 1616654"/>
              <a:gd name="connsiteY88" fmla="*/ 3371661 h 3428811"/>
              <a:gd name="connsiteX89" fmla="*/ 1047750 w 1616654"/>
              <a:gd name="connsiteY89" fmla="*/ 3365311 h 3428811"/>
              <a:gd name="connsiteX90" fmla="*/ 1104900 w 1616654"/>
              <a:gd name="connsiteY90" fmla="*/ 3352611 h 3428811"/>
              <a:gd name="connsiteX91" fmla="*/ 1193800 w 1616654"/>
              <a:gd name="connsiteY91" fmla="*/ 3365311 h 3428811"/>
              <a:gd name="connsiteX92" fmla="*/ 1219200 w 1616654"/>
              <a:gd name="connsiteY92" fmla="*/ 3371661 h 3428811"/>
              <a:gd name="connsiteX93" fmla="*/ 1276350 w 1616654"/>
              <a:gd name="connsiteY93" fmla="*/ 3365311 h 3428811"/>
              <a:gd name="connsiteX94" fmla="*/ 1371600 w 1616654"/>
              <a:gd name="connsiteY94" fmla="*/ 3358961 h 3428811"/>
              <a:gd name="connsiteX95" fmla="*/ 1384300 w 1616654"/>
              <a:gd name="connsiteY95" fmla="*/ 3339911 h 3428811"/>
              <a:gd name="connsiteX96" fmla="*/ 1428750 w 1616654"/>
              <a:gd name="connsiteY96" fmla="*/ 3333561 h 3428811"/>
              <a:gd name="connsiteX97" fmla="*/ 1466850 w 1616654"/>
              <a:gd name="connsiteY97" fmla="*/ 3314511 h 3428811"/>
              <a:gd name="connsiteX98" fmla="*/ 1485900 w 1616654"/>
              <a:gd name="connsiteY98" fmla="*/ 3301811 h 3428811"/>
              <a:gd name="connsiteX99" fmla="*/ 1498600 w 1616654"/>
              <a:gd name="connsiteY99" fmla="*/ 3276411 h 3428811"/>
              <a:gd name="connsiteX100" fmla="*/ 1524000 w 1616654"/>
              <a:gd name="connsiteY100" fmla="*/ 3231961 h 3428811"/>
              <a:gd name="connsiteX101" fmla="*/ 1530350 w 1616654"/>
              <a:gd name="connsiteY101" fmla="*/ 3212911 h 3428811"/>
              <a:gd name="connsiteX102" fmla="*/ 1549400 w 1616654"/>
              <a:gd name="connsiteY102" fmla="*/ 3168461 h 3428811"/>
              <a:gd name="connsiteX103" fmla="*/ 1555750 w 1616654"/>
              <a:gd name="connsiteY103" fmla="*/ 3136711 h 3428811"/>
              <a:gd name="connsiteX104" fmla="*/ 1562100 w 1616654"/>
              <a:gd name="connsiteY104" fmla="*/ 3117661 h 3428811"/>
              <a:gd name="connsiteX105" fmla="*/ 1568450 w 1616654"/>
              <a:gd name="connsiteY105" fmla="*/ 3079561 h 3428811"/>
              <a:gd name="connsiteX106" fmla="*/ 1574800 w 1616654"/>
              <a:gd name="connsiteY106" fmla="*/ 3060511 h 3428811"/>
              <a:gd name="connsiteX107" fmla="*/ 1600200 w 1616654"/>
              <a:gd name="connsiteY107" fmla="*/ 2977961 h 3428811"/>
              <a:gd name="connsiteX108" fmla="*/ 1612900 w 1616654"/>
              <a:gd name="connsiteY108" fmla="*/ 2552511 h 3428811"/>
              <a:gd name="connsiteX109" fmla="*/ 1606550 w 1616654"/>
              <a:gd name="connsiteY109" fmla="*/ 2342961 h 3428811"/>
              <a:gd name="connsiteX110" fmla="*/ 1593850 w 1616654"/>
              <a:gd name="connsiteY110" fmla="*/ 2101661 h 3428811"/>
              <a:gd name="connsiteX111" fmla="*/ 1587500 w 1616654"/>
              <a:gd name="connsiteY111" fmla="*/ 1873061 h 3428811"/>
              <a:gd name="connsiteX112" fmla="*/ 1581150 w 1616654"/>
              <a:gd name="connsiteY112" fmla="*/ 1847661 h 3428811"/>
              <a:gd name="connsiteX113" fmla="*/ 1574800 w 1616654"/>
              <a:gd name="connsiteY113" fmla="*/ 1790511 h 3428811"/>
              <a:gd name="connsiteX114" fmla="*/ 1555750 w 1616654"/>
              <a:gd name="connsiteY114" fmla="*/ 1688911 h 3428811"/>
              <a:gd name="connsiteX115" fmla="*/ 1562100 w 1616654"/>
              <a:gd name="connsiteY115" fmla="*/ 1365061 h 3428811"/>
              <a:gd name="connsiteX116" fmla="*/ 1581150 w 1616654"/>
              <a:gd name="connsiteY116" fmla="*/ 1307911 h 3428811"/>
              <a:gd name="connsiteX117" fmla="*/ 1587500 w 1616654"/>
              <a:gd name="connsiteY117" fmla="*/ 1282511 h 3428811"/>
              <a:gd name="connsiteX118" fmla="*/ 1581150 w 1616654"/>
              <a:gd name="connsiteY118" fmla="*/ 1238061 h 3428811"/>
              <a:gd name="connsiteX119" fmla="*/ 1574800 w 1616654"/>
              <a:gd name="connsiteY119" fmla="*/ 1212661 h 3428811"/>
              <a:gd name="connsiteX120" fmla="*/ 1568450 w 1616654"/>
              <a:gd name="connsiteY120" fmla="*/ 1066611 h 3428811"/>
              <a:gd name="connsiteX121" fmla="*/ 1574800 w 1616654"/>
              <a:gd name="connsiteY121" fmla="*/ 876111 h 3428811"/>
              <a:gd name="connsiteX122" fmla="*/ 1574800 w 1616654"/>
              <a:gd name="connsiteY122" fmla="*/ 545911 h 3428811"/>
              <a:gd name="connsiteX123" fmla="*/ 1568450 w 1616654"/>
              <a:gd name="connsiteY123" fmla="*/ 514161 h 3428811"/>
              <a:gd name="connsiteX124" fmla="*/ 1562100 w 1616654"/>
              <a:gd name="connsiteY124" fmla="*/ 336361 h 3428811"/>
              <a:gd name="connsiteX125" fmla="*/ 1555750 w 1616654"/>
              <a:gd name="connsiteY125" fmla="*/ 291911 h 3428811"/>
              <a:gd name="connsiteX126" fmla="*/ 1549400 w 1616654"/>
              <a:gd name="connsiteY126" fmla="*/ 63311 h 3428811"/>
              <a:gd name="connsiteX127" fmla="*/ 1530350 w 1616654"/>
              <a:gd name="connsiteY127" fmla="*/ 25211 h 3428811"/>
              <a:gd name="connsiteX128" fmla="*/ 1511300 w 1616654"/>
              <a:gd name="connsiteY128" fmla="*/ 18861 h 3428811"/>
              <a:gd name="connsiteX129" fmla="*/ 1263650 w 1616654"/>
              <a:gd name="connsiteY129" fmla="*/ 25211 h 3428811"/>
              <a:gd name="connsiteX130" fmla="*/ 1238250 w 1616654"/>
              <a:gd name="connsiteY130" fmla="*/ 31561 h 3428811"/>
              <a:gd name="connsiteX131" fmla="*/ 1155700 w 1616654"/>
              <a:gd name="connsiteY131" fmla="*/ 6161 h 34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616654" h="3428811">
                <a:moveTo>
                  <a:pt x="1155700" y="6161"/>
                </a:moveTo>
                <a:cubicBezTo>
                  <a:pt x="1103842" y="29444"/>
                  <a:pt x="979239" y="93052"/>
                  <a:pt x="927100" y="171261"/>
                </a:cubicBezTo>
                <a:cubicBezTo>
                  <a:pt x="910167" y="196661"/>
                  <a:pt x="920750" y="186078"/>
                  <a:pt x="895350" y="203011"/>
                </a:cubicBezTo>
                <a:cubicBezTo>
                  <a:pt x="891117" y="211478"/>
                  <a:pt x="888152" y="220708"/>
                  <a:pt x="882650" y="228411"/>
                </a:cubicBezTo>
                <a:cubicBezTo>
                  <a:pt x="871538" y="243968"/>
                  <a:pt x="859740" y="250034"/>
                  <a:pt x="844550" y="260161"/>
                </a:cubicBezTo>
                <a:cubicBezTo>
                  <a:pt x="827617" y="310961"/>
                  <a:pt x="853017" y="251694"/>
                  <a:pt x="819150" y="285561"/>
                </a:cubicBezTo>
                <a:cubicBezTo>
                  <a:pt x="814417" y="290294"/>
                  <a:pt x="817533" y="299878"/>
                  <a:pt x="812800" y="304611"/>
                </a:cubicBezTo>
                <a:cubicBezTo>
                  <a:pt x="790965" y="326446"/>
                  <a:pt x="779605" y="328376"/>
                  <a:pt x="755650" y="336361"/>
                </a:cubicBezTo>
                <a:cubicBezTo>
                  <a:pt x="742434" y="389224"/>
                  <a:pt x="758526" y="336958"/>
                  <a:pt x="736600" y="380811"/>
                </a:cubicBezTo>
                <a:cubicBezTo>
                  <a:pt x="733607" y="386798"/>
                  <a:pt x="734431" y="394634"/>
                  <a:pt x="730250" y="399861"/>
                </a:cubicBezTo>
                <a:cubicBezTo>
                  <a:pt x="725482" y="405820"/>
                  <a:pt x="717550" y="408328"/>
                  <a:pt x="711200" y="412561"/>
                </a:cubicBezTo>
                <a:cubicBezTo>
                  <a:pt x="692970" y="485483"/>
                  <a:pt x="718462" y="395617"/>
                  <a:pt x="692150" y="457011"/>
                </a:cubicBezTo>
                <a:cubicBezTo>
                  <a:pt x="688712" y="465033"/>
                  <a:pt x="689344" y="474436"/>
                  <a:pt x="685800" y="482411"/>
                </a:cubicBezTo>
                <a:cubicBezTo>
                  <a:pt x="680787" y="493689"/>
                  <a:pt x="673291" y="503695"/>
                  <a:pt x="666750" y="514161"/>
                </a:cubicBezTo>
                <a:cubicBezTo>
                  <a:pt x="655143" y="532732"/>
                  <a:pt x="648972" y="539982"/>
                  <a:pt x="635000" y="558611"/>
                </a:cubicBezTo>
                <a:lnTo>
                  <a:pt x="622300" y="596711"/>
                </a:lnTo>
                <a:cubicBezTo>
                  <a:pt x="620183" y="603061"/>
                  <a:pt x="619663" y="610192"/>
                  <a:pt x="615950" y="615761"/>
                </a:cubicBezTo>
                <a:lnTo>
                  <a:pt x="603250" y="634811"/>
                </a:lnTo>
                <a:cubicBezTo>
                  <a:pt x="593653" y="673198"/>
                  <a:pt x="599660" y="651932"/>
                  <a:pt x="584200" y="698311"/>
                </a:cubicBezTo>
                <a:cubicBezTo>
                  <a:pt x="582083" y="704661"/>
                  <a:pt x="581866" y="712006"/>
                  <a:pt x="577850" y="717361"/>
                </a:cubicBezTo>
                <a:cubicBezTo>
                  <a:pt x="573536" y="723114"/>
                  <a:pt x="550743" y="752526"/>
                  <a:pt x="546100" y="761811"/>
                </a:cubicBezTo>
                <a:cubicBezTo>
                  <a:pt x="527720" y="798570"/>
                  <a:pt x="556812" y="763799"/>
                  <a:pt x="520700" y="799911"/>
                </a:cubicBezTo>
                <a:cubicBezTo>
                  <a:pt x="516467" y="812611"/>
                  <a:pt x="511247" y="825024"/>
                  <a:pt x="508000" y="838011"/>
                </a:cubicBezTo>
                <a:cubicBezTo>
                  <a:pt x="503767" y="854944"/>
                  <a:pt x="500820" y="872252"/>
                  <a:pt x="495300" y="888811"/>
                </a:cubicBezTo>
                <a:cubicBezTo>
                  <a:pt x="493183" y="895161"/>
                  <a:pt x="491943" y="901874"/>
                  <a:pt x="488950" y="907861"/>
                </a:cubicBezTo>
                <a:cubicBezTo>
                  <a:pt x="485537" y="914687"/>
                  <a:pt x="479904" y="920211"/>
                  <a:pt x="476250" y="926911"/>
                </a:cubicBezTo>
                <a:cubicBezTo>
                  <a:pt x="467184" y="943531"/>
                  <a:pt x="456837" y="959750"/>
                  <a:pt x="450850" y="977711"/>
                </a:cubicBezTo>
                <a:cubicBezTo>
                  <a:pt x="448733" y="984061"/>
                  <a:pt x="447493" y="990774"/>
                  <a:pt x="444500" y="996761"/>
                </a:cubicBezTo>
                <a:cubicBezTo>
                  <a:pt x="421589" y="1042583"/>
                  <a:pt x="441365" y="985548"/>
                  <a:pt x="419100" y="1041211"/>
                </a:cubicBezTo>
                <a:cubicBezTo>
                  <a:pt x="401753" y="1084578"/>
                  <a:pt x="413556" y="1069963"/>
                  <a:pt x="393700" y="1104711"/>
                </a:cubicBezTo>
                <a:cubicBezTo>
                  <a:pt x="389914" y="1111337"/>
                  <a:pt x="384786" y="1117135"/>
                  <a:pt x="381000" y="1123761"/>
                </a:cubicBezTo>
                <a:cubicBezTo>
                  <a:pt x="376304" y="1131980"/>
                  <a:pt x="372897" y="1140886"/>
                  <a:pt x="368300" y="1149161"/>
                </a:cubicBezTo>
                <a:cubicBezTo>
                  <a:pt x="362306" y="1159950"/>
                  <a:pt x="354770" y="1169872"/>
                  <a:pt x="349250" y="1180911"/>
                </a:cubicBezTo>
                <a:cubicBezTo>
                  <a:pt x="346257" y="1186898"/>
                  <a:pt x="346151" y="1194110"/>
                  <a:pt x="342900" y="1199961"/>
                </a:cubicBezTo>
                <a:cubicBezTo>
                  <a:pt x="335487" y="1213304"/>
                  <a:pt x="325967" y="1225361"/>
                  <a:pt x="317500" y="1238061"/>
                </a:cubicBezTo>
                <a:lnTo>
                  <a:pt x="304800" y="1257111"/>
                </a:lnTo>
                <a:cubicBezTo>
                  <a:pt x="302683" y="1265578"/>
                  <a:pt x="300343" y="1273992"/>
                  <a:pt x="298450" y="1282511"/>
                </a:cubicBezTo>
                <a:cubicBezTo>
                  <a:pt x="296109" y="1293047"/>
                  <a:pt x="295890" y="1304155"/>
                  <a:pt x="292100" y="1314261"/>
                </a:cubicBezTo>
                <a:cubicBezTo>
                  <a:pt x="263200" y="1391328"/>
                  <a:pt x="292765" y="1280071"/>
                  <a:pt x="273050" y="1352361"/>
                </a:cubicBezTo>
                <a:cubicBezTo>
                  <a:pt x="268457" y="1369200"/>
                  <a:pt x="263219" y="1385944"/>
                  <a:pt x="260350" y="1403161"/>
                </a:cubicBezTo>
                <a:cubicBezTo>
                  <a:pt x="258233" y="1415861"/>
                  <a:pt x="257388" y="1428839"/>
                  <a:pt x="254000" y="1441261"/>
                </a:cubicBezTo>
                <a:cubicBezTo>
                  <a:pt x="251001" y="1452258"/>
                  <a:pt x="245195" y="1462299"/>
                  <a:pt x="241300" y="1473011"/>
                </a:cubicBezTo>
                <a:cubicBezTo>
                  <a:pt x="234446" y="1491860"/>
                  <a:pt x="228337" y="1519100"/>
                  <a:pt x="215900" y="1536511"/>
                </a:cubicBezTo>
                <a:cubicBezTo>
                  <a:pt x="210680" y="1543819"/>
                  <a:pt x="203200" y="1549211"/>
                  <a:pt x="196850" y="1555561"/>
                </a:cubicBezTo>
                <a:lnTo>
                  <a:pt x="184150" y="1593661"/>
                </a:lnTo>
                <a:lnTo>
                  <a:pt x="177800" y="1612711"/>
                </a:lnTo>
                <a:cubicBezTo>
                  <a:pt x="184150" y="1619061"/>
                  <a:pt x="191630" y="1624453"/>
                  <a:pt x="196850" y="1631761"/>
                </a:cubicBezTo>
                <a:cubicBezTo>
                  <a:pt x="208727" y="1648389"/>
                  <a:pt x="211611" y="1663262"/>
                  <a:pt x="215900" y="1682561"/>
                </a:cubicBezTo>
                <a:cubicBezTo>
                  <a:pt x="221817" y="1709186"/>
                  <a:pt x="224005" y="1724839"/>
                  <a:pt x="228600" y="1752411"/>
                </a:cubicBezTo>
                <a:cubicBezTo>
                  <a:pt x="226483" y="1830728"/>
                  <a:pt x="225807" y="1909097"/>
                  <a:pt x="222250" y="1987361"/>
                </a:cubicBezTo>
                <a:cubicBezTo>
                  <a:pt x="220351" y="2029140"/>
                  <a:pt x="216215" y="2023886"/>
                  <a:pt x="209550" y="2057211"/>
                </a:cubicBezTo>
                <a:cubicBezTo>
                  <a:pt x="207025" y="2069836"/>
                  <a:pt x="205021" y="2082565"/>
                  <a:pt x="203200" y="2095311"/>
                </a:cubicBezTo>
                <a:cubicBezTo>
                  <a:pt x="201255" y="2108925"/>
                  <a:pt x="196564" y="2159669"/>
                  <a:pt x="190500" y="2177861"/>
                </a:cubicBezTo>
                <a:cubicBezTo>
                  <a:pt x="187507" y="2186841"/>
                  <a:pt x="181316" y="2194472"/>
                  <a:pt x="177800" y="2203261"/>
                </a:cubicBezTo>
                <a:cubicBezTo>
                  <a:pt x="172828" y="2215690"/>
                  <a:pt x="172526" y="2230222"/>
                  <a:pt x="165100" y="2241361"/>
                </a:cubicBezTo>
                <a:cubicBezTo>
                  <a:pt x="153645" y="2258544"/>
                  <a:pt x="147757" y="2265670"/>
                  <a:pt x="139700" y="2285811"/>
                </a:cubicBezTo>
                <a:cubicBezTo>
                  <a:pt x="134728" y="2298240"/>
                  <a:pt x="134426" y="2312772"/>
                  <a:pt x="127000" y="2323911"/>
                </a:cubicBezTo>
                <a:cubicBezTo>
                  <a:pt x="122767" y="2330261"/>
                  <a:pt x="117400" y="2335987"/>
                  <a:pt x="114300" y="2342961"/>
                </a:cubicBezTo>
                <a:cubicBezTo>
                  <a:pt x="108863" y="2355194"/>
                  <a:pt x="105833" y="2368361"/>
                  <a:pt x="101600" y="2381061"/>
                </a:cubicBezTo>
                <a:cubicBezTo>
                  <a:pt x="99483" y="2387411"/>
                  <a:pt x="98963" y="2394542"/>
                  <a:pt x="95250" y="2400111"/>
                </a:cubicBezTo>
                <a:cubicBezTo>
                  <a:pt x="86783" y="2412811"/>
                  <a:pt x="74677" y="2423731"/>
                  <a:pt x="69850" y="2438211"/>
                </a:cubicBezTo>
                <a:lnTo>
                  <a:pt x="57150" y="2476311"/>
                </a:lnTo>
                <a:cubicBezTo>
                  <a:pt x="52917" y="2571561"/>
                  <a:pt x="60124" y="2668014"/>
                  <a:pt x="44450" y="2762061"/>
                </a:cubicBezTo>
                <a:cubicBezTo>
                  <a:pt x="27834" y="2861757"/>
                  <a:pt x="50557" y="2737632"/>
                  <a:pt x="25400" y="2838261"/>
                </a:cubicBezTo>
                <a:cubicBezTo>
                  <a:pt x="22277" y="2850752"/>
                  <a:pt x="22173" y="2863870"/>
                  <a:pt x="19050" y="2876361"/>
                </a:cubicBezTo>
                <a:cubicBezTo>
                  <a:pt x="15803" y="2889348"/>
                  <a:pt x="9597" y="2901474"/>
                  <a:pt x="6350" y="2914461"/>
                </a:cubicBezTo>
                <a:lnTo>
                  <a:pt x="0" y="2939861"/>
                </a:lnTo>
                <a:cubicBezTo>
                  <a:pt x="2117" y="2963144"/>
                  <a:pt x="-247" y="2987282"/>
                  <a:pt x="6350" y="3009711"/>
                </a:cubicBezTo>
                <a:cubicBezTo>
                  <a:pt x="10657" y="3024354"/>
                  <a:pt x="26923" y="3033331"/>
                  <a:pt x="31750" y="3047811"/>
                </a:cubicBezTo>
                <a:lnTo>
                  <a:pt x="44450" y="3085911"/>
                </a:lnTo>
                <a:cubicBezTo>
                  <a:pt x="46567" y="3092261"/>
                  <a:pt x="47087" y="3099392"/>
                  <a:pt x="50800" y="3104961"/>
                </a:cubicBezTo>
                <a:lnTo>
                  <a:pt x="63500" y="3124011"/>
                </a:lnTo>
                <a:cubicBezTo>
                  <a:pt x="80298" y="3191202"/>
                  <a:pt x="57491" y="3112079"/>
                  <a:pt x="82550" y="3168461"/>
                </a:cubicBezTo>
                <a:cubicBezTo>
                  <a:pt x="87987" y="3180694"/>
                  <a:pt x="87824" y="3195422"/>
                  <a:pt x="95250" y="3206561"/>
                </a:cubicBezTo>
                <a:cubicBezTo>
                  <a:pt x="99483" y="3212911"/>
                  <a:pt x="104537" y="3218785"/>
                  <a:pt x="107950" y="3225611"/>
                </a:cubicBezTo>
                <a:cubicBezTo>
                  <a:pt x="110943" y="3231598"/>
                  <a:pt x="110587" y="3239092"/>
                  <a:pt x="114300" y="3244661"/>
                </a:cubicBezTo>
                <a:cubicBezTo>
                  <a:pt x="119281" y="3252133"/>
                  <a:pt x="127000" y="3257361"/>
                  <a:pt x="133350" y="3263711"/>
                </a:cubicBezTo>
                <a:cubicBezTo>
                  <a:pt x="147650" y="3306611"/>
                  <a:pt x="127818" y="3260110"/>
                  <a:pt x="158750" y="3295461"/>
                </a:cubicBezTo>
                <a:cubicBezTo>
                  <a:pt x="210608" y="3354728"/>
                  <a:pt x="160338" y="3317686"/>
                  <a:pt x="203200" y="3346261"/>
                </a:cubicBezTo>
                <a:cubicBezTo>
                  <a:pt x="219161" y="3394144"/>
                  <a:pt x="195774" y="3336979"/>
                  <a:pt x="228600" y="3378011"/>
                </a:cubicBezTo>
                <a:cubicBezTo>
                  <a:pt x="232781" y="3383238"/>
                  <a:pt x="231957" y="3391074"/>
                  <a:pt x="234950" y="3397061"/>
                </a:cubicBezTo>
                <a:cubicBezTo>
                  <a:pt x="245533" y="3418228"/>
                  <a:pt x="247650" y="3416111"/>
                  <a:pt x="266700" y="3428811"/>
                </a:cubicBezTo>
                <a:cubicBezTo>
                  <a:pt x="317500" y="3426694"/>
                  <a:pt x="368385" y="3426083"/>
                  <a:pt x="419100" y="3422461"/>
                </a:cubicBezTo>
                <a:cubicBezTo>
                  <a:pt x="427805" y="3421839"/>
                  <a:pt x="435833" y="3417131"/>
                  <a:pt x="444500" y="3416111"/>
                </a:cubicBezTo>
                <a:cubicBezTo>
                  <a:pt x="471909" y="3412886"/>
                  <a:pt x="499576" y="3412378"/>
                  <a:pt x="527050" y="3409761"/>
                </a:cubicBezTo>
                <a:cubicBezTo>
                  <a:pt x="681211" y="3395079"/>
                  <a:pt x="411191" y="3412183"/>
                  <a:pt x="698500" y="3397061"/>
                </a:cubicBezTo>
                <a:cubicBezTo>
                  <a:pt x="821899" y="3376495"/>
                  <a:pt x="674931" y="3399192"/>
                  <a:pt x="971550" y="3384361"/>
                </a:cubicBezTo>
                <a:cubicBezTo>
                  <a:pt x="978235" y="3384027"/>
                  <a:pt x="984106" y="3379634"/>
                  <a:pt x="990600" y="3378011"/>
                </a:cubicBezTo>
                <a:cubicBezTo>
                  <a:pt x="1001071" y="3375393"/>
                  <a:pt x="1011814" y="3374002"/>
                  <a:pt x="1022350" y="3371661"/>
                </a:cubicBezTo>
                <a:cubicBezTo>
                  <a:pt x="1030869" y="3369768"/>
                  <a:pt x="1039192" y="3367023"/>
                  <a:pt x="1047750" y="3365311"/>
                </a:cubicBezTo>
                <a:cubicBezTo>
                  <a:pt x="1103628" y="3354135"/>
                  <a:pt x="1067826" y="3364969"/>
                  <a:pt x="1104900" y="3352611"/>
                </a:cubicBezTo>
                <a:cubicBezTo>
                  <a:pt x="1136116" y="3356513"/>
                  <a:pt x="1163282" y="3359207"/>
                  <a:pt x="1193800" y="3365311"/>
                </a:cubicBezTo>
                <a:cubicBezTo>
                  <a:pt x="1202358" y="3367023"/>
                  <a:pt x="1210733" y="3369544"/>
                  <a:pt x="1219200" y="3371661"/>
                </a:cubicBezTo>
                <a:cubicBezTo>
                  <a:pt x="1238250" y="3369544"/>
                  <a:pt x="1257249" y="3366903"/>
                  <a:pt x="1276350" y="3365311"/>
                </a:cubicBezTo>
                <a:cubicBezTo>
                  <a:pt x="1308061" y="3362668"/>
                  <a:pt x="1340625" y="3366249"/>
                  <a:pt x="1371600" y="3358961"/>
                </a:cubicBezTo>
                <a:cubicBezTo>
                  <a:pt x="1379029" y="3357213"/>
                  <a:pt x="1377326" y="3343011"/>
                  <a:pt x="1384300" y="3339911"/>
                </a:cubicBezTo>
                <a:cubicBezTo>
                  <a:pt x="1397977" y="3333832"/>
                  <a:pt x="1413933" y="3335678"/>
                  <a:pt x="1428750" y="3333561"/>
                </a:cubicBezTo>
                <a:cubicBezTo>
                  <a:pt x="1483345" y="3297165"/>
                  <a:pt x="1414270" y="3340801"/>
                  <a:pt x="1466850" y="3314511"/>
                </a:cubicBezTo>
                <a:cubicBezTo>
                  <a:pt x="1473676" y="3311098"/>
                  <a:pt x="1479550" y="3306044"/>
                  <a:pt x="1485900" y="3301811"/>
                </a:cubicBezTo>
                <a:cubicBezTo>
                  <a:pt x="1490133" y="3293344"/>
                  <a:pt x="1493904" y="3284630"/>
                  <a:pt x="1498600" y="3276411"/>
                </a:cubicBezTo>
                <a:cubicBezTo>
                  <a:pt x="1516821" y="3244525"/>
                  <a:pt x="1507552" y="3270339"/>
                  <a:pt x="1524000" y="3231961"/>
                </a:cubicBezTo>
                <a:cubicBezTo>
                  <a:pt x="1526637" y="3225809"/>
                  <a:pt x="1527713" y="3219063"/>
                  <a:pt x="1530350" y="3212911"/>
                </a:cubicBezTo>
                <a:cubicBezTo>
                  <a:pt x="1541254" y="3187468"/>
                  <a:pt x="1543443" y="3192288"/>
                  <a:pt x="1549400" y="3168461"/>
                </a:cubicBezTo>
                <a:cubicBezTo>
                  <a:pt x="1552018" y="3157990"/>
                  <a:pt x="1553132" y="3147182"/>
                  <a:pt x="1555750" y="3136711"/>
                </a:cubicBezTo>
                <a:cubicBezTo>
                  <a:pt x="1557373" y="3130217"/>
                  <a:pt x="1560648" y="3124195"/>
                  <a:pt x="1562100" y="3117661"/>
                </a:cubicBezTo>
                <a:cubicBezTo>
                  <a:pt x="1564893" y="3105092"/>
                  <a:pt x="1565657" y="3092130"/>
                  <a:pt x="1568450" y="3079561"/>
                </a:cubicBezTo>
                <a:cubicBezTo>
                  <a:pt x="1569902" y="3073027"/>
                  <a:pt x="1573295" y="3067033"/>
                  <a:pt x="1574800" y="3060511"/>
                </a:cubicBezTo>
                <a:cubicBezTo>
                  <a:pt x="1592337" y="2984517"/>
                  <a:pt x="1574345" y="3016743"/>
                  <a:pt x="1600200" y="2977961"/>
                </a:cubicBezTo>
                <a:cubicBezTo>
                  <a:pt x="1627125" y="2816409"/>
                  <a:pt x="1612900" y="2913368"/>
                  <a:pt x="1612900" y="2552511"/>
                </a:cubicBezTo>
                <a:cubicBezTo>
                  <a:pt x="1612900" y="2482629"/>
                  <a:pt x="1609000" y="2412800"/>
                  <a:pt x="1606550" y="2342961"/>
                </a:cubicBezTo>
                <a:cubicBezTo>
                  <a:pt x="1601318" y="2193841"/>
                  <a:pt x="1602447" y="2222015"/>
                  <a:pt x="1593850" y="2101661"/>
                </a:cubicBezTo>
                <a:cubicBezTo>
                  <a:pt x="1591733" y="2025461"/>
                  <a:pt x="1591307" y="1949195"/>
                  <a:pt x="1587500" y="1873061"/>
                </a:cubicBezTo>
                <a:cubicBezTo>
                  <a:pt x="1587064" y="1864345"/>
                  <a:pt x="1582477" y="1856287"/>
                  <a:pt x="1581150" y="1847661"/>
                </a:cubicBezTo>
                <a:cubicBezTo>
                  <a:pt x="1578235" y="1828717"/>
                  <a:pt x="1577390" y="1809502"/>
                  <a:pt x="1574800" y="1790511"/>
                </a:cubicBezTo>
                <a:cubicBezTo>
                  <a:pt x="1563720" y="1709259"/>
                  <a:pt x="1570270" y="1732470"/>
                  <a:pt x="1555750" y="1688911"/>
                </a:cubicBezTo>
                <a:cubicBezTo>
                  <a:pt x="1557867" y="1580961"/>
                  <a:pt x="1558176" y="1472960"/>
                  <a:pt x="1562100" y="1365061"/>
                </a:cubicBezTo>
                <a:cubicBezTo>
                  <a:pt x="1562721" y="1347980"/>
                  <a:pt x="1576302" y="1322455"/>
                  <a:pt x="1581150" y="1307911"/>
                </a:cubicBezTo>
                <a:cubicBezTo>
                  <a:pt x="1583910" y="1299632"/>
                  <a:pt x="1585383" y="1290978"/>
                  <a:pt x="1587500" y="1282511"/>
                </a:cubicBezTo>
                <a:cubicBezTo>
                  <a:pt x="1585383" y="1267694"/>
                  <a:pt x="1583827" y="1252787"/>
                  <a:pt x="1581150" y="1238061"/>
                </a:cubicBezTo>
                <a:cubicBezTo>
                  <a:pt x="1579589" y="1229475"/>
                  <a:pt x="1575445" y="1221364"/>
                  <a:pt x="1574800" y="1212661"/>
                </a:cubicBezTo>
                <a:cubicBezTo>
                  <a:pt x="1571200" y="1164065"/>
                  <a:pt x="1570567" y="1115294"/>
                  <a:pt x="1568450" y="1066611"/>
                </a:cubicBezTo>
                <a:cubicBezTo>
                  <a:pt x="1570567" y="1003111"/>
                  <a:pt x="1572155" y="939591"/>
                  <a:pt x="1574800" y="876111"/>
                </a:cubicBezTo>
                <a:cubicBezTo>
                  <a:pt x="1582397" y="693784"/>
                  <a:pt x="1587454" y="792671"/>
                  <a:pt x="1574800" y="545911"/>
                </a:cubicBezTo>
                <a:cubicBezTo>
                  <a:pt x="1574247" y="535132"/>
                  <a:pt x="1570567" y="524744"/>
                  <a:pt x="1568450" y="514161"/>
                </a:cubicBezTo>
                <a:cubicBezTo>
                  <a:pt x="1566333" y="454894"/>
                  <a:pt x="1565483" y="395569"/>
                  <a:pt x="1562100" y="336361"/>
                </a:cubicBezTo>
                <a:cubicBezTo>
                  <a:pt x="1561246" y="321418"/>
                  <a:pt x="1556445" y="306862"/>
                  <a:pt x="1555750" y="291911"/>
                </a:cubicBezTo>
                <a:cubicBezTo>
                  <a:pt x="1552208" y="215764"/>
                  <a:pt x="1553304" y="139440"/>
                  <a:pt x="1549400" y="63311"/>
                </a:cubicBezTo>
                <a:cubicBezTo>
                  <a:pt x="1548908" y="53714"/>
                  <a:pt x="1537332" y="30797"/>
                  <a:pt x="1530350" y="25211"/>
                </a:cubicBezTo>
                <a:cubicBezTo>
                  <a:pt x="1525123" y="21030"/>
                  <a:pt x="1517650" y="20978"/>
                  <a:pt x="1511300" y="18861"/>
                </a:cubicBezTo>
                <a:cubicBezTo>
                  <a:pt x="1428750" y="20978"/>
                  <a:pt x="1346138" y="21374"/>
                  <a:pt x="1263650" y="25211"/>
                </a:cubicBezTo>
                <a:cubicBezTo>
                  <a:pt x="1254932" y="25616"/>
                  <a:pt x="1246964" y="31077"/>
                  <a:pt x="1238250" y="31561"/>
                </a:cubicBezTo>
                <a:cubicBezTo>
                  <a:pt x="1208662" y="33205"/>
                  <a:pt x="1207558" y="-17122"/>
                  <a:pt x="1155700" y="6161"/>
                </a:cubicBezTo>
                <a:close/>
              </a:path>
            </a:pathLst>
          </a:custGeom>
          <a:solidFill>
            <a:srgbClr val="00206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DOT Them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rgbClr val="153879"/>
        </a:solidFill>
        <a:ln>
          <a:noFill/>
        </a:ln>
        <a:effectLst/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C_theme" id="{A7175390-DF83-466A-9C83-B62EBF498C1C}" vid="{52629A61-70AC-4558-8F2F-BD381EA541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7B0C9171DC34990EB49D1908ED2AB" ma:contentTypeVersion="" ma:contentTypeDescription="Create a new document." ma:contentTypeScope="" ma:versionID="4a44dc10245e6c870f71c5a1f6bb1f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661391-B2DE-4B91-950E-811BC4E9298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6E77DBF-0183-45D2-A685-5D1A40D99B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1A2C68-923F-489D-87F1-4A320178E3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2524</TotalTime>
  <Words>845</Words>
  <Application>Microsoft Office PowerPoint</Application>
  <PresentationFormat>Widescreen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Gill Sans MT</vt:lpstr>
      <vt:lpstr>Symbol</vt:lpstr>
      <vt:lpstr>Wingdings 2</vt:lpstr>
      <vt:lpstr>FDOT Theme</vt:lpstr>
      <vt:lpstr>Florida’s Turnpike Enterprise</vt:lpstr>
      <vt:lpstr>Projects</vt:lpstr>
      <vt:lpstr>Winding Waters Natural Area Boardwalk and Trail: Palm Beach County (MP 104 to 106) </vt:lpstr>
      <vt:lpstr>406110-1: Wildwood Interchange, Sumter County</vt:lpstr>
      <vt:lpstr>441309-1: Turkey Lake Service Plaza Tandem Truck Staging Lot, Orange County</vt:lpstr>
      <vt:lpstr>441309-1: Turkey Lake Service Plaza Tandem Truck Staging Lot, Orange County</vt:lpstr>
      <vt:lpstr>405270-1: Suncoast Parkway 2, Hernando/Citrus County</vt:lpstr>
      <vt:lpstr>440293-1: Resurface SR 91 MP 260-265, Orange County</vt:lpstr>
      <vt:lpstr>435784-1/435785-1: Widen SR 91 from SR 50 Minneola, Orange/Lake County </vt:lpstr>
      <vt:lpstr>435784-1/435785-1: Widen SR 91 from SR 50 Minneola, Orange/Lake County</vt:lpstr>
      <vt:lpstr>440897-2: Central Polk Parkway from Polk Parkway to US 17, Polk County  </vt:lpstr>
      <vt:lpstr>442212-1 PD&amp;E (Originally 406150-1 Design): I-595 to Wiles, Broward County </vt:lpstr>
    </vt:vector>
  </TitlesOfParts>
  <Company>FDOT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FDOT Presentation Template - Option 1</dc:title>
  <dc:creator>rt826cm</dc:creator>
  <cp:lastModifiedBy>Yao, Erin</cp:lastModifiedBy>
  <cp:revision>201</cp:revision>
  <dcterms:created xsi:type="dcterms:W3CDTF">2013-02-15T23:23:43Z</dcterms:created>
  <dcterms:modified xsi:type="dcterms:W3CDTF">2021-01-21T00:30:49Z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0x0101001D87B0C9171DC34990EB49D1908ED2AB</vt:lpwstr>
  </property>
</Properties>
</file>