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 id="2147483748" r:id="rId6"/>
    <p:sldMasterId id="2147483740" r:id="rId7"/>
    <p:sldMasterId id="2147483732" r:id="rId8"/>
    <p:sldMasterId id="2147483724" r:id="rId9"/>
    <p:sldMasterId id="2147483712" r:id="rId10"/>
    <p:sldMasterId id="2147483675" r:id="rId11"/>
  </p:sldMasterIdLst>
  <p:notesMasterIdLst>
    <p:notesMasterId r:id="rId36"/>
  </p:notesMasterIdLst>
  <p:sldIdLst>
    <p:sldId id="256" r:id="rId12"/>
    <p:sldId id="286" r:id="rId13"/>
    <p:sldId id="365" r:id="rId14"/>
    <p:sldId id="366" r:id="rId15"/>
    <p:sldId id="367" r:id="rId16"/>
    <p:sldId id="368" r:id="rId17"/>
    <p:sldId id="369" r:id="rId18"/>
    <p:sldId id="370" r:id="rId19"/>
    <p:sldId id="372" r:id="rId20"/>
    <p:sldId id="373" r:id="rId21"/>
    <p:sldId id="374" r:id="rId22"/>
    <p:sldId id="375" r:id="rId23"/>
    <p:sldId id="376" r:id="rId24"/>
    <p:sldId id="377" r:id="rId25"/>
    <p:sldId id="378" r:id="rId26"/>
    <p:sldId id="379" r:id="rId27"/>
    <p:sldId id="380" r:id="rId28"/>
    <p:sldId id="381" r:id="rId29"/>
    <p:sldId id="388" r:id="rId30"/>
    <p:sldId id="382" r:id="rId31"/>
    <p:sldId id="383" r:id="rId32"/>
    <p:sldId id="385" r:id="rId33"/>
    <p:sldId id="386" r:id="rId34"/>
    <p:sldId id="38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 R Ingram" initials="RRI" lastIdx="9" clrIdx="0">
    <p:extLst>
      <p:ext uri="{19B8F6BF-5375-455C-9EA6-DF929625EA0E}">
        <p15:presenceInfo xmlns:p15="http://schemas.microsoft.com/office/powerpoint/2012/main" userId="S-1-5-21-3814449816-1147414744-3287126245-625577" providerId="AD"/>
      </p:ext>
    </p:extLst>
  </p:cmAuthor>
  <p:cmAuthor id="2" name="Taylor Kurkechian" initials="TK" lastIdx="1" clrIdx="1">
    <p:extLst>
      <p:ext uri="{19B8F6BF-5375-455C-9EA6-DF929625EA0E}">
        <p15:presenceInfo xmlns:p15="http://schemas.microsoft.com/office/powerpoint/2012/main" userId="S-1-5-21-3814449816-1147414744-3287126245-611647" providerId="AD"/>
      </p:ext>
    </p:extLst>
  </p:cmAuthor>
  <p:cmAuthor id="3" name="Lana Miari" initials="LM" lastIdx="10" clrIdx="2">
    <p:extLst>
      <p:ext uri="{19B8F6BF-5375-455C-9EA6-DF929625EA0E}">
        <p15:presenceInfo xmlns:p15="http://schemas.microsoft.com/office/powerpoint/2012/main" userId="S-1-5-21-3814449816-1147414744-3287126245-524414" providerId="AD"/>
      </p:ext>
    </p:extLst>
  </p:cmAuthor>
  <p:cmAuthor id="4" name="Black, Allison" initials="BA" lastIdx="2" clrIdx="3">
    <p:extLst>
      <p:ext uri="{19B8F6BF-5375-455C-9EA6-DF929625EA0E}">
        <p15:presenceInfo xmlns:p15="http://schemas.microsoft.com/office/powerpoint/2012/main" userId="S::Allison.Black@dot.state.fl.us::972dbd8d-b945-4d57-9afb-6ee60ad8a0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8A6D9"/>
    <a:srgbClr val="47A172"/>
    <a:srgbClr val="E69235"/>
    <a:srgbClr val="97205E"/>
    <a:srgbClr val="49A2F3"/>
    <a:srgbClr val="1F4284"/>
    <a:srgbClr val="8A99AA"/>
    <a:srgbClr val="999999"/>
    <a:srgbClr val="FF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21" autoAdjust="0"/>
    <p:restoredTop sz="92428" autoAdjust="0"/>
  </p:normalViewPr>
  <p:slideViewPr>
    <p:cSldViewPr snapToGrid="0">
      <p:cViewPr varScale="1">
        <p:scale>
          <a:sx n="102" d="100"/>
          <a:sy n="102" d="100"/>
        </p:scale>
        <p:origin x="702" y="96"/>
      </p:cViewPr>
      <p:guideLst/>
    </p:cSldViewPr>
  </p:slideViewPr>
  <p:notesTextViewPr>
    <p:cViewPr>
      <p:scale>
        <a:sx n="3" d="2"/>
        <a:sy n="3" d="2"/>
      </p:scale>
      <p:origin x="0" y="0"/>
    </p:cViewPr>
  </p:notesTextViewPr>
  <p:sorterViewPr>
    <p:cViewPr>
      <p:scale>
        <a:sx n="200" d="100"/>
        <a:sy n="200" d="100"/>
      </p:scale>
      <p:origin x="0" y="-194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viewProps" Target="viewProps.xml"/><Relationship Id="rId21" Type="http://schemas.openxmlformats.org/officeDocument/2006/relationships/slide" Target="slides/slide10.xml"/><Relationship Id="rId34" Type="http://schemas.openxmlformats.org/officeDocument/2006/relationships/slide" Target="slides/slide23.xml"/><Relationship Id="rId7"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notesMaster" Target="notesMasters/notesMaster1.xml"/><Relationship Id="rId10" Type="http://schemas.openxmlformats.org/officeDocument/2006/relationships/slideMaster" Target="slideMasters/slideMaster6.xml"/><Relationship Id="rId19" Type="http://schemas.openxmlformats.org/officeDocument/2006/relationships/slide" Target="slides/slide8.xml"/><Relationship Id="rId31" Type="http://schemas.openxmlformats.org/officeDocument/2006/relationships/slide" Target="slides/slide20.xml"/><Relationship Id="rId35" Type="http://schemas.openxmlformats.org/officeDocument/2006/relationships/slide" Target="slides/slide24.xml"/><Relationship Id="rId9" Type="http://schemas.openxmlformats.org/officeDocument/2006/relationships/slideMaster" Target="slideMasters/slideMaster5.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8" Type="http://schemas.openxmlformats.org/officeDocument/2006/relationships/slideMaster" Target="slideMasters/slideMaster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1D24C6-D6F6-483B-8B52-73E945C8C3EF}" type="datetimeFigureOut">
              <a:rPr lang="en-US" smtClean="0"/>
              <a:t>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64C4D6-5369-40AF-89D5-58253D2508FB}" type="slidenum">
              <a:rPr lang="en-US" smtClean="0"/>
              <a:t>‹#›</a:t>
            </a:fld>
            <a:endParaRPr lang="en-US"/>
          </a:p>
        </p:txBody>
      </p:sp>
    </p:spTree>
    <p:extLst>
      <p:ext uri="{BB962C8B-B14F-4D97-AF65-F5344CB8AC3E}">
        <p14:creationId xmlns:p14="http://schemas.microsoft.com/office/powerpoint/2010/main" val="348635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p:cNvSpPr>
            <a:spLocks noGrp="1"/>
          </p:cNvSpPr>
          <p:nvPr>
            <p:ph type="ctrTitle"/>
          </p:nvPr>
        </p:nvSpPr>
        <p:spPr>
          <a:xfrm>
            <a:off x="914400" y="3428878"/>
            <a:ext cx="10363200" cy="993775"/>
          </a:xfrm>
        </p:spPr>
        <p:txBody>
          <a:bodyPr anchor="b" anchorCtr="0"/>
          <a:lstStyle>
            <a:lvl1pPr algn="ctr">
              <a:defRPr sz="3200" cap="none" baseline="0">
                <a:latin typeface="+mj-lt"/>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585893" y="4861274"/>
            <a:ext cx="11216640" cy="457200"/>
          </a:xfrm>
        </p:spPr>
        <p:txBody>
          <a:bodyPr>
            <a:noAutofit/>
          </a:bodyPr>
          <a:lstStyle>
            <a:lvl1pPr marL="0" indent="0" algn="ctr">
              <a:spcBef>
                <a:spcPts val="0"/>
              </a:spcBef>
              <a:buNone/>
              <a:defRPr sz="2400">
                <a:solidFill>
                  <a:schemeClr val="accent1"/>
                </a:solidFill>
                <a:latin typeface="+mn-lt"/>
                <a:cs typeface="Times New Roman" pitchFamily="18"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914400" y="5763798"/>
            <a:ext cx="10363200" cy="533400"/>
          </a:xfrm>
          <a:prstGeom prst="rect">
            <a:avLst/>
          </a:prstGeom>
        </p:spPr>
        <p:txBody>
          <a:bodyPr vert="horz" lIns="0" tIns="45720" rIns="0" bIns="45720" rtlCol="0" anchor="t" anchorCtr="0">
            <a:noAutofit/>
          </a:bodyPr>
          <a:lstStyle>
            <a:lvl1pPr algn="ctr" defTabSz="914377" rtl="0" eaLnBrk="1" latinLnBrk="0" hangingPunct="1">
              <a:spcBef>
                <a:spcPct val="0"/>
              </a:spcBef>
              <a:buNone/>
              <a:defRPr lang="en-US" sz="2800" kern="1200" cap="none" baseline="0" smtClean="0">
                <a:solidFill>
                  <a:schemeClr val="tx1"/>
                </a:solidFill>
                <a:latin typeface="+mj-lt"/>
                <a:ea typeface="+mj-ea"/>
                <a:cs typeface="Times New Roman" pitchFamily="18" charset="0"/>
              </a:defRPr>
            </a:lvl1pPr>
          </a:lstStyle>
          <a:p>
            <a:endParaRPr lang="en-US" dirty="0">
              <a:solidFill>
                <a:prstClr val="black"/>
              </a:solidFill>
            </a:endParaRPr>
          </a:p>
        </p:txBody>
      </p:sp>
      <p:pic>
        <p:nvPicPr>
          <p:cNvPr id="6" name="Picture 5" descr="Logo&#10;&#10;Description automatically generated">
            <a:extLst>
              <a:ext uri="{FF2B5EF4-FFF2-40B4-BE49-F238E27FC236}">
                <a16:creationId xmlns:a16="http://schemas.microsoft.com/office/drawing/2014/main" id="{6C53C0DC-47CB-4EC7-8F08-1D8FC783BA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27582" y="515368"/>
            <a:ext cx="10251235" cy="3518702"/>
          </a:xfrm>
          <a:prstGeom prst="rect">
            <a:avLst/>
          </a:prstGeom>
        </p:spPr>
      </p:pic>
    </p:spTree>
    <p:extLst>
      <p:ext uri="{BB962C8B-B14F-4D97-AF65-F5344CB8AC3E}">
        <p14:creationId xmlns:p14="http://schemas.microsoft.com/office/powerpoint/2010/main" val="213597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5" name="Rectangle 24"/>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2" name="Title"/>
          <p:cNvSpPr>
            <a:spLocks noGrp="1"/>
          </p:cNvSpPr>
          <p:nvPr>
            <p:ph type="title" hasCustomPrompt="1"/>
          </p:nvPr>
        </p:nvSpPr>
        <p:spPr>
          <a:xfrm>
            <a:off x="390144" y="3352801"/>
            <a:ext cx="11411712" cy="1057275"/>
          </a:xfrm>
        </p:spPr>
        <p:txBody>
          <a:bodyPr lIns="0" rIns="0" anchor="b" anchorCtr="0"/>
          <a:lstStyle>
            <a:lvl1pPr algn="l">
              <a:defRPr sz="3200" b="1" cap="all"/>
            </a:lvl1pPr>
          </a:lstStyle>
          <a:p>
            <a:r>
              <a:rPr lang="en-US" dirty="0"/>
              <a:t>Section Title</a:t>
            </a:r>
          </a:p>
        </p:txBody>
      </p:sp>
      <p:sp>
        <p:nvSpPr>
          <p:cNvPr id="3" name="Subtitle"/>
          <p:cNvSpPr>
            <a:spLocks noGrp="1"/>
          </p:cNvSpPr>
          <p:nvPr>
            <p:ph type="body" idx="1" hasCustomPrompt="1"/>
          </p:nvPr>
        </p:nvSpPr>
        <p:spPr>
          <a:xfrm>
            <a:off x="390144" y="4448861"/>
            <a:ext cx="11411712" cy="961339"/>
          </a:xfrm>
        </p:spPr>
        <p:txBody>
          <a:bodyPr lIns="0" rIns="0" anchor="t" anchorCtr="0">
            <a:normAutofit/>
          </a:bodyPr>
          <a:lstStyle>
            <a:lvl1pPr marL="0" indent="0">
              <a:buNone/>
              <a:defRPr sz="30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Section Subtitle</a:t>
            </a:r>
          </a:p>
        </p:txBody>
      </p:sp>
      <p:sp>
        <p:nvSpPr>
          <p:cNvPr id="4"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
        <p:nvSpPr>
          <p:cNvPr id="6"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cxnSp>
        <p:nvCxnSpPr>
          <p:cNvPr id="7" name="Straight Connector 6"/>
          <p:cNvCxnSpPr/>
          <p:nvPr/>
        </p:nvCxnSpPr>
        <p:spPr>
          <a:xfrm>
            <a:off x="390144" y="4419600"/>
            <a:ext cx="1141171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pic>
        <p:nvPicPr>
          <p:cNvPr id="5" name="Picture 4" descr="Logo&#10;&#10;Description automatically generated">
            <a:extLst>
              <a:ext uri="{FF2B5EF4-FFF2-40B4-BE49-F238E27FC236}">
                <a16:creationId xmlns:a16="http://schemas.microsoft.com/office/drawing/2014/main" id="{7A5E7196-341B-419C-85D4-8A7B62D8B5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8481" y="-123140"/>
            <a:ext cx="3393440" cy="1164787"/>
          </a:xfrm>
          <a:prstGeom prst="rect">
            <a:avLst/>
          </a:prstGeom>
        </p:spPr>
      </p:pic>
      <p:pic>
        <p:nvPicPr>
          <p:cNvPr id="8" name="Picture 7">
            <a:extLst>
              <a:ext uri="{FF2B5EF4-FFF2-40B4-BE49-F238E27FC236}">
                <a16:creationId xmlns:a16="http://schemas.microsoft.com/office/drawing/2014/main" id="{CE694285-EAC4-472B-91A4-E998DEB746E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428481" y="-123140"/>
            <a:ext cx="3393440" cy="1164786"/>
          </a:xfrm>
          <a:prstGeom prst="rect">
            <a:avLst/>
          </a:prstGeom>
        </p:spPr>
      </p:pic>
    </p:spTree>
    <p:extLst>
      <p:ext uri="{BB962C8B-B14F-4D97-AF65-F5344CB8AC3E}">
        <p14:creationId xmlns:p14="http://schemas.microsoft.com/office/powerpoint/2010/main" val="4264548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defRPr/>
            </a:lvl2pPr>
            <a:lvl3pPr>
              <a:defRPr/>
            </a:lvl3pPr>
            <a:lvl4pPr>
              <a:defRPr/>
            </a:lvl4pPr>
            <a:lvl5pPr>
              <a:defRPr/>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Title">
            <a:extLst>
              <a:ext uri="{FF2B5EF4-FFF2-40B4-BE49-F238E27FC236}">
                <a16:creationId xmlns:a16="http://schemas.microsoft.com/office/drawing/2014/main" id="{1190EEAF-32FB-4124-81E8-E526FCCD5256}"/>
              </a:ext>
            </a:extLst>
          </p:cNvPr>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5" name="Slide Number Placeholder 5">
            <a:extLst>
              <a:ext uri="{FF2B5EF4-FFF2-40B4-BE49-F238E27FC236}">
                <a16:creationId xmlns:a16="http://schemas.microsoft.com/office/drawing/2014/main" id="{9F178DFB-A950-423B-994C-07C712DB64B6}"/>
              </a:ext>
            </a:extLst>
          </p:cNvPr>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6" name="Date Placeholder 3">
            <a:extLst>
              <a:ext uri="{FF2B5EF4-FFF2-40B4-BE49-F238E27FC236}">
                <a16:creationId xmlns:a16="http://schemas.microsoft.com/office/drawing/2014/main" id="{3CF890A0-5C8C-4B0E-B889-D9E045044F6C}"/>
              </a:ext>
            </a:extLst>
          </p:cNvPr>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2739735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and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1600201"/>
            <a:ext cx="5144041" cy="4618039"/>
          </a:xfrm>
        </p:spPr>
        <p:txBody>
          <a:bodyPr/>
          <a:lstStyle>
            <a:lvl5pPr>
              <a:defRPr/>
            </a:lvl5pPr>
            <a:lvl6pPr>
              <a:defRPr/>
            </a:lvl6pPr>
            <a:lvl7pPr>
              <a:defRPr/>
            </a:lvl7pPr>
            <a:lvl8pPr>
              <a:defRPr baseline="0"/>
            </a:lvl8pPr>
            <a:lvl9pPr>
              <a:defRPr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0" name="Content Placeholder 9"/>
          <p:cNvSpPr>
            <a:spLocks noGrp="1"/>
          </p:cNvSpPr>
          <p:nvPr>
            <p:ph sz="quarter" idx="14"/>
          </p:nvPr>
        </p:nvSpPr>
        <p:spPr>
          <a:xfrm>
            <a:off x="6239432" y="1600200"/>
            <a:ext cx="5139768" cy="4617720"/>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8" name="Rectangle 27"/>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29"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30"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
        <p:nvSpPr>
          <p:cNvPr id="31" name="TextBox 30"/>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Transportation Technology (Trans Tech)</a:t>
            </a:r>
          </a:p>
        </p:txBody>
      </p:sp>
      <p:pic>
        <p:nvPicPr>
          <p:cNvPr id="32" name="Picture 2" descr="http://www.dot.state.fl.us/publicinformationoffice/logo/FDOT_Logo_color.png"/>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748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4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4"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400"/>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5"/>
          </p:nvPr>
        </p:nvSpPr>
        <p:spPr>
          <a:xfrm>
            <a:off x="390144" y="1600739"/>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9"/>
          <p:cNvSpPr>
            <a:spLocks noGrp="1"/>
          </p:cNvSpPr>
          <p:nvPr>
            <p:ph sz="quarter" idx="16"/>
          </p:nvPr>
        </p:nvSpPr>
        <p:spPr>
          <a:xfrm>
            <a:off x="6657087" y="16007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31"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
        <p:nvSpPr>
          <p:cNvPr id="32"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4" name="TextBox 3">
            <a:extLst>
              <a:ext uri="{FF2B5EF4-FFF2-40B4-BE49-F238E27FC236}">
                <a16:creationId xmlns:a16="http://schemas.microsoft.com/office/drawing/2014/main" id="{34581C5D-44E3-4FD8-AE09-3AFF41BDB8B6}"/>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Transportation Technology (Trans Tech)</a:t>
            </a:r>
          </a:p>
        </p:txBody>
      </p:sp>
      <p:pic>
        <p:nvPicPr>
          <p:cNvPr id="5" name="Picture 2" descr="http://www.dot.state.fl.us/publicinformationoffice/logo/FDOT_Logo_color.png">
            <a:extLst>
              <a:ext uri="{FF2B5EF4-FFF2-40B4-BE49-F238E27FC236}">
                <a16:creationId xmlns:a16="http://schemas.microsoft.com/office/drawing/2014/main" id="{EF34018D-E946-4F19-A4EA-C9B77D0F657E}"/>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1223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ubtitle, 2 Pictures,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2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11"/>
          <p:cNvSpPr>
            <a:spLocks noGrp="1"/>
          </p:cNvSpPr>
          <p:nvPr>
            <p:ph type="pic" sz="quarter" idx="15"/>
          </p:nvPr>
        </p:nvSpPr>
        <p:spPr>
          <a:xfrm>
            <a:off x="390143"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3" name="Picture Placeholder 11"/>
          <p:cNvSpPr>
            <a:spLocks noGrp="1"/>
          </p:cNvSpPr>
          <p:nvPr>
            <p:ph type="pic" sz="quarter" idx="16"/>
          </p:nvPr>
        </p:nvSpPr>
        <p:spPr>
          <a:xfrm>
            <a:off x="6651831"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4"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31"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32"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
        <p:nvSpPr>
          <p:cNvPr id="4" name="TextBox 3">
            <a:extLst>
              <a:ext uri="{FF2B5EF4-FFF2-40B4-BE49-F238E27FC236}">
                <a16:creationId xmlns:a16="http://schemas.microsoft.com/office/drawing/2014/main" id="{4427397F-5835-4A99-9891-43B96216FDD4}"/>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Transportation Technology (Trans Tech)</a:t>
            </a:r>
          </a:p>
        </p:txBody>
      </p:sp>
      <p:pic>
        <p:nvPicPr>
          <p:cNvPr id="5" name="Picture 2" descr="http://www.dot.state.fl.us/publicinformationoffice/logo/FDOT_Logo_color.png">
            <a:extLst>
              <a:ext uri="{FF2B5EF4-FFF2-40B4-BE49-F238E27FC236}">
                <a16:creationId xmlns:a16="http://schemas.microsoft.com/office/drawing/2014/main" id="{770880AE-C4D3-40A8-88FB-59F822EB92EF}"/>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6463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8"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sp>
        <p:nvSpPr>
          <p:cNvPr id="23" name="Rectangle 22"/>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24"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25"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
        <p:nvSpPr>
          <p:cNvPr id="3" name="TextBox 2">
            <a:extLst>
              <a:ext uri="{FF2B5EF4-FFF2-40B4-BE49-F238E27FC236}">
                <a16:creationId xmlns:a16="http://schemas.microsoft.com/office/drawing/2014/main" id="{523EF2FA-6F3B-4B2D-B53D-2FFCD5BDEC3E}"/>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Transportation Technology (Trans Tech)</a:t>
            </a:r>
          </a:p>
        </p:txBody>
      </p:sp>
      <p:pic>
        <p:nvPicPr>
          <p:cNvPr id="4" name="Picture 2" descr="http://www.dot.state.fl.us/publicinformationoffice/logo/FDOT_Logo_color.png">
            <a:extLst>
              <a:ext uri="{FF2B5EF4-FFF2-40B4-BE49-F238E27FC236}">
                <a16:creationId xmlns:a16="http://schemas.microsoft.com/office/drawing/2014/main" id="{5B2EB0BA-235F-4FDF-8FC1-3C61BDC18277}"/>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a:extLst>
              <a:ext uri="{FF2B5EF4-FFF2-40B4-BE49-F238E27FC236}">
                <a16:creationId xmlns:a16="http://schemas.microsoft.com/office/drawing/2014/main" id="{55156687-04D3-4FE8-A015-1D8C56267BA8}"/>
              </a:ext>
            </a:extLst>
          </p:cNvPr>
          <p:cNvSpPr>
            <a:spLocks noGrp="1"/>
          </p:cNvSpPr>
          <p:nvPr>
            <p:ph type="title" hasCustomPrompt="1"/>
          </p:nvPr>
        </p:nvSpPr>
        <p:spPr>
          <a:xfrm>
            <a:off x="390143" y="350837"/>
            <a:ext cx="11411712" cy="563563"/>
          </a:xfrm>
        </p:spPr>
        <p:txBody>
          <a:bodyPr/>
          <a:lstStyle>
            <a:lvl1pPr>
              <a:defRPr/>
            </a:lvl1pPr>
          </a:lstStyle>
          <a:p>
            <a:r>
              <a:rPr lang="en-US" dirty="0"/>
              <a:t>Title</a:t>
            </a:r>
          </a:p>
        </p:txBody>
      </p:sp>
    </p:spTree>
    <p:extLst>
      <p:ext uri="{BB962C8B-B14F-4D97-AF65-F5344CB8AC3E}">
        <p14:creationId xmlns:p14="http://schemas.microsoft.com/office/powerpoint/2010/main" val="2238750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609601" y="1425600"/>
            <a:ext cx="10972800" cy="47000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Line 10"/>
          <p:cNvSpPr>
            <a:spLocks noChangeShapeType="1"/>
          </p:cNvSpPr>
          <p:nvPr userDrawn="1"/>
        </p:nvSpPr>
        <p:spPr bwMode="auto">
          <a:xfrm>
            <a:off x="609601" y="1044000"/>
            <a:ext cx="109728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dirty="0">
              <a:solidFill>
                <a:schemeClr val="bg1"/>
              </a:solidFill>
            </a:endParaRPr>
          </a:p>
        </p:txBody>
      </p:sp>
      <p:sp>
        <p:nvSpPr>
          <p:cNvPr id="8" name="Line 11"/>
          <p:cNvSpPr>
            <a:spLocks noChangeShapeType="1"/>
          </p:cNvSpPr>
          <p:nvPr userDrawn="1"/>
        </p:nvSpPr>
        <p:spPr bwMode="auto">
          <a:xfrm>
            <a:off x="609601" y="6245352"/>
            <a:ext cx="109728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dirty="0">
              <a:solidFill>
                <a:schemeClr val="bg1"/>
              </a:solidFill>
            </a:endParaRPr>
          </a:p>
        </p:txBody>
      </p:sp>
      <p:sp>
        <p:nvSpPr>
          <p:cNvPr id="5" name="Date Placeholder 4"/>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561601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9601" y="201168"/>
            <a:ext cx="109728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a:t>Click to edit Master title style</a:t>
            </a:r>
            <a:endParaRPr lang="en-US" dirty="0"/>
          </a:p>
        </p:txBody>
      </p:sp>
      <p:sp>
        <p:nvSpPr>
          <p:cNvPr id="4102" name="Freeform 6"/>
          <p:cNvSpPr>
            <a:spLocks/>
          </p:cNvSpPr>
          <p:nvPr userDrawn="1"/>
        </p:nvSpPr>
        <p:spPr bwMode="gray">
          <a:xfrm>
            <a:off x="598177" y="1057275"/>
            <a:ext cx="10987714" cy="5195888"/>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chemeClr val="accent2"/>
          </a:solidFill>
          <a:ln w="9525">
            <a:noFill/>
            <a:round/>
            <a:headEnd/>
            <a:tailEnd/>
          </a:ln>
        </p:spPr>
        <p:txBody>
          <a:bodyPr vert="horz" wrap="square" lIns="91392" tIns="45696" rIns="91392" bIns="45696" numCol="1" anchor="t" anchorCtr="0" compatLnSpc="1">
            <a:prstTxWarp prst="textNoShape">
              <a:avLst/>
            </a:prstTxWarp>
          </a:bodyPr>
          <a:lstStyle/>
          <a:p>
            <a:endParaRPr lang="en-GB" sz="1799">
              <a:solidFill>
                <a:schemeClr val="bg1"/>
              </a:solidFill>
            </a:endParaRPr>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767909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6" name="Title 5"/>
          <p:cNvSpPr>
            <a:spLocks noGrp="1"/>
          </p:cNvSpPr>
          <p:nvPr>
            <p:ph type="title"/>
          </p:nvPr>
        </p:nvSpPr>
        <p:spPr>
          <a:xfrm>
            <a:off x="5559737" y="540120"/>
            <a:ext cx="6241309" cy="326517"/>
          </a:xfrm>
        </p:spPr>
        <p:txBody>
          <a:bodyPr/>
          <a:lstStyle/>
          <a:p>
            <a:r>
              <a:rPr lang="en-US" dirty="0"/>
              <a:t>Click to edit Master title style</a:t>
            </a:r>
          </a:p>
        </p:txBody>
      </p:sp>
      <p:sp>
        <p:nvSpPr>
          <p:cNvPr id="4" name="Rectangle 3"/>
          <p:cNvSpPr/>
          <p:nvPr userDrawn="1"/>
        </p:nvSpPr>
        <p:spPr>
          <a:xfrm>
            <a:off x="1609619" y="6411428"/>
            <a:ext cx="6869985" cy="200055"/>
          </a:xfrm>
          <a:prstGeom prst="rect">
            <a:avLst/>
          </a:prstGeom>
        </p:spPr>
        <p:txBody>
          <a:bodyPr wrap="square">
            <a:spAutoFit/>
          </a:bodyPr>
          <a:lstStyle/>
          <a:p>
            <a:r>
              <a:rPr lang="en-IN" sz="700" dirty="0"/>
              <a:t>© 2015 EYGM Limited. All Rights Reserved. For discussion</a:t>
            </a:r>
            <a:r>
              <a:rPr lang="en-IN" sz="700" baseline="0" dirty="0"/>
              <a:t> purposes only.</a:t>
            </a:r>
            <a:endParaRPr lang="en-IN" sz="700" dirty="0"/>
          </a:p>
        </p:txBody>
      </p:sp>
    </p:spTree>
    <p:extLst>
      <p:ext uri="{BB962C8B-B14F-4D97-AF65-F5344CB8AC3E}">
        <p14:creationId xmlns:p14="http://schemas.microsoft.com/office/powerpoint/2010/main" val="2473516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1" y="201600"/>
            <a:ext cx="10972800" cy="419088"/>
          </a:xfrm>
        </p:spPr>
        <p:txBody>
          <a:bodyPr/>
          <a:lstStyle>
            <a:lvl1pPr>
              <a:defRPr>
                <a:solidFill>
                  <a:srgbClr val="646464"/>
                </a:solidFill>
              </a:defRPr>
            </a:lvl1pPr>
          </a:lstStyle>
          <a:p>
            <a:r>
              <a:rPr lang="en-US" dirty="0"/>
              <a:t>Click to edit Master title style</a:t>
            </a:r>
            <a:endParaRPr lang="en-GB" dirty="0"/>
          </a:p>
        </p:txBody>
      </p:sp>
      <p:sp>
        <p:nvSpPr>
          <p:cNvPr id="7" name="Line 10"/>
          <p:cNvSpPr>
            <a:spLocks noChangeShapeType="1"/>
          </p:cNvSpPr>
          <p:nvPr userDrawn="1"/>
        </p:nvSpPr>
        <p:spPr bwMode="auto">
          <a:xfrm>
            <a:off x="609601" y="1044000"/>
            <a:ext cx="109728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dirty="0">
              <a:solidFill>
                <a:srgbClr val="646464"/>
              </a:solidFill>
            </a:endParaRPr>
          </a:p>
        </p:txBody>
      </p:sp>
      <p:sp>
        <p:nvSpPr>
          <p:cNvPr id="8" name="Line 11"/>
          <p:cNvSpPr>
            <a:spLocks noChangeShapeType="1"/>
          </p:cNvSpPr>
          <p:nvPr userDrawn="1"/>
        </p:nvSpPr>
        <p:spPr bwMode="auto">
          <a:xfrm>
            <a:off x="609601" y="6242400"/>
            <a:ext cx="109728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dirty="0">
              <a:solidFill>
                <a:srgbClr val="646464"/>
              </a:solidFill>
            </a:endParaRPr>
          </a:p>
        </p:txBody>
      </p:sp>
      <p:sp>
        <p:nvSpPr>
          <p:cNvPr id="10" name="Text Placeholder 10"/>
          <p:cNvSpPr>
            <a:spLocks noGrp="1"/>
          </p:cNvSpPr>
          <p:nvPr>
            <p:ph type="body" sz="quarter" idx="11"/>
          </p:nvPr>
        </p:nvSpPr>
        <p:spPr>
          <a:xfrm>
            <a:off x="609601" y="620688"/>
            <a:ext cx="10972800" cy="442800"/>
          </a:xfrm>
        </p:spPr>
        <p:txBody>
          <a:bodyPr/>
          <a:lstStyle>
            <a:lvl1pPr marL="0" indent="0">
              <a:buNone/>
              <a:defRPr sz="2199">
                <a:latin typeface="+mj-lt"/>
              </a:defRPr>
            </a:lvl1pPr>
          </a:lstStyle>
          <a:p>
            <a:pPr lvl="0"/>
            <a:r>
              <a:rPr lang="en-US" dirty="0"/>
              <a:t>Click to edit Master</a:t>
            </a:r>
            <a:endParaRPr lang="en-IN" dirty="0"/>
          </a:p>
        </p:txBody>
      </p:sp>
    </p:spTree>
    <p:extLst>
      <p:ext uri="{BB962C8B-B14F-4D97-AF65-F5344CB8AC3E}">
        <p14:creationId xmlns:p14="http://schemas.microsoft.com/office/powerpoint/2010/main" val="1565684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5" name="Rectangle 24"/>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2" name="Title"/>
          <p:cNvSpPr>
            <a:spLocks noGrp="1"/>
          </p:cNvSpPr>
          <p:nvPr>
            <p:ph type="title" hasCustomPrompt="1"/>
          </p:nvPr>
        </p:nvSpPr>
        <p:spPr>
          <a:xfrm>
            <a:off x="390144" y="3352801"/>
            <a:ext cx="11411712" cy="1057275"/>
          </a:xfrm>
        </p:spPr>
        <p:txBody>
          <a:bodyPr lIns="0" rIns="0" anchor="b" anchorCtr="0"/>
          <a:lstStyle>
            <a:lvl1pPr algn="l">
              <a:defRPr sz="3200" b="1" cap="all"/>
            </a:lvl1pPr>
          </a:lstStyle>
          <a:p>
            <a:r>
              <a:rPr lang="en-US" dirty="0"/>
              <a:t>Section Title</a:t>
            </a:r>
          </a:p>
        </p:txBody>
      </p:sp>
      <p:sp>
        <p:nvSpPr>
          <p:cNvPr id="3" name="Subtitle"/>
          <p:cNvSpPr>
            <a:spLocks noGrp="1"/>
          </p:cNvSpPr>
          <p:nvPr>
            <p:ph type="body" idx="1" hasCustomPrompt="1"/>
          </p:nvPr>
        </p:nvSpPr>
        <p:spPr>
          <a:xfrm>
            <a:off x="390144" y="4448861"/>
            <a:ext cx="11411712" cy="961339"/>
          </a:xfrm>
        </p:spPr>
        <p:txBody>
          <a:bodyPr lIns="0" rIns="0" anchor="t" anchorCtr="0">
            <a:normAutofit/>
          </a:bodyPr>
          <a:lstStyle>
            <a:lvl1pPr marL="0" indent="0">
              <a:buNone/>
              <a:defRPr sz="30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Section Subtitle</a:t>
            </a:r>
          </a:p>
        </p:txBody>
      </p:sp>
      <p:sp>
        <p:nvSpPr>
          <p:cNvPr id="4"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
        <p:nvSpPr>
          <p:cNvPr id="6"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cxnSp>
        <p:nvCxnSpPr>
          <p:cNvPr id="7" name="Straight Connector 6"/>
          <p:cNvCxnSpPr/>
          <p:nvPr/>
        </p:nvCxnSpPr>
        <p:spPr>
          <a:xfrm>
            <a:off x="390144" y="4419600"/>
            <a:ext cx="1141171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pic>
        <p:nvPicPr>
          <p:cNvPr id="5" name="Picture 4" descr="Logo&#10;&#10;Description automatically generated">
            <a:extLst>
              <a:ext uri="{FF2B5EF4-FFF2-40B4-BE49-F238E27FC236}">
                <a16:creationId xmlns:a16="http://schemas.microsoft.com/office/drawing/2014/main" id="{7A5E7196-341B-419C-85D4-8A7B62D8B5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8481" y="-123140"/>
            <a:ext cx="3393440" cy="1164787"/>
          </a:xfrm>
          <a:prstGeom prst="rect">
            <a:avLst/>
          </a:prstGeom>
        </p:spPr>
      </p:pic>
      <p:pic>
        <p:nvPicPr>
          <p:cNvPr id="8" name="Picture 2" descr="http://www.dot.state.fl.us/publicinformationoffice/logo/FDOT_Logo_color.png">
            <a:extLst>
              <a:ext uri="{FF2B5EF4-FFF2-40B4-BE49-F238E27FC236}">
                <a16:creationId xmlns:a16="http://schemas.microsoft.com/office/drawing/2014/main" id="{ED105F4E-9B2E-4D23-AA22-A761AE4CAEED}"/>
              </a:ext>
            </a:extLst>
          </p:cNvPr>
          <p:cNvPicPr>
            <a:picLocks noChangeAspect="1" noChangeArrowheads="1"/>
          </p:cNvPicPr>
          <p:nvPr userDrawn="1"/>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7258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p:cNvSpPr>
            <a:spLocks noGrp="1"/>
          </p:cNvSpPr>
          <p:nvPr>
            <p:ph type="ctrTitle"/>
          </p:nvPr>
        </p:nvSpPr>
        <p:spPr>
          <a:xfrm>
            <a:off x="914400" y="3428878"/>
            <a:ext cx="10363200" cy="993775"/>
          </a:xfrm>
        </p:spPr>
        <p:txBody>
          <a:bodyPr anchor="b" anchorCtr="0"/>
          <a:lstStyle>
            <a:lvl1pPr algn="ctr">
              <a:defRPr sz="3200" cap="none" baseline="0">
                <a:latin typeface="+mj-lt"/>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585893" y="4861274"/>
            <a:ext cx="11216640" cy="457200"/>
          </a:xfrm>
        </p:spPr>
        <p:txBody>
          <a:bodyPr>
            <a:noAutofit/>
          </a:bodyPr>
          <a:lstStyle>
            <a:lvl1pPr marL="0" indent="0" algn="ctr">
              <a:spcBef>
                <a:spcPts val="0"/>
              </a:spcBef>
              <a:buNone/>
              <a:defRPr sz="2400">
                <a:solidFill>
                  <a:schemeClr val="accent1"/>
                </a:solidFill>
                <a:latin typeface="+mn-lt"/>
                <a:cs typeface="Times New Roman" pitchFamily="18"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914400" y="5763798"/>
            <a:ext cx="10363200" cy="533400"/>
          </a:xfrm>
          <a:prstGeom prst="rect">
            <a:avLst/>
          </a:prstGeom>
        </p:spPr>
        <p:txBody>
          <a:bodyPr vert="horz" lIns="0" tIns="45720" rIns="0" bIns="45720" rtlCol="0" anchor="t" anchorCtr="0">
            <a:noAutofit/>
          </a:bodyPr>
          <a:lstStyle>
            <a:lvl1pPr algn="ctr" defTabSz="914377" rtl="0" eaLnBrk="1" latinLnBrk="0" hangingPunct="1">
              <a:spcBef>
                <a:spcPct val="0"/>
              </a:spcBef>
              <a:buNone/>
              <a:defRPr lang="en-US" sz="2800" kern="1200" cap="none" baseline="0" smtClean="0">
                <a:solidFill>
                  <a:schemeClr val="tx1"/>
                </a:solidFill>
                <a:latin typeface="+mj-lt"/>
                <a:ea typeface="+mj-ea"/>
                <a:cs typeface="Times New Roman" pitchFamily="18" charset="0"/>
              </a:defRPr>
            </a:lvl1pPr>
          </a:lstStyle>
          <a:p>
            <a:endParaRPr lang="en-US" dirty="0">
              <a:solidFill>
                <a:prstClr val="black"/>
              </a:solidFill>
            </a:endParaRPr>
          </a:p>
        </p:txBody>
      </p:sp>
      <p:pic>
        <p:nvPicPr>
          <p:cNvPr id="5" name="Picture 4">
            <a:extLst>
              <a:ext uri="{FF2B5EF4-FFF2-40B4-BE49-F238E27FC236}">
                <a16:creationId xmlns:a16="http://schemas.microsoft.com/office/drawing/2014/main" id="{2CB47ED4-C6D3-4105-9259-C1FCCE90B96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427582" y="515368"/>
            <a:ext cx="10251235" cy="3518702"/>
          </a:xfrm>
          <a:prstGeom prst="rect">
            <a:avLst/>
          </a:prstGeom>
        </p:spPr>
      </p:pic>
    </p:spTree>
    <p:extLst>
      <p:ext uri="{BB962C8B-B14F-4D97-AF65-F5344CB8AC3E}">
        <p14:creationId xmlns:p14="http://schemas.microsoft.com/office/powerpoint/2010/main" val="1952236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5" name="Rectangle 24"/>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2" name="Title"/>
          <p:cNvSpPr>
            <a:spLocks noGrp="1"/>
          </p:cNvSpPr>
          <p:nvPr>
            <p:ph type="title" hasCustomPrompt="1"/>
          </p:nvPr>
        </p:nvSpPr>
        <p:spPr>
          <a:xfrm>
            <a:off x="390144" y="3352801"/>
            <a:ext cx="11411712" cy="1057275"/>
          </a:xfrm>
        </p:spPr>
        <p:txBody>
          <a:bodyPr lIns="0" rIns="0" anchor="b" anchorCtr="0"/>
          <a:lstStyle>
            <a:lvl1pPr algn="l">
              <a:defRPr sz="3200" b="1" cap="all"/>
            </a:lvl1pPr>
          </a:lstStyle>
          <a:p>
            <a:r>
              <a:rPr lang="en-US" dirty="0"/>
              <a:t>Section Title</a:t>
            </a:r>
          </a:p>
        </p:txBody>
      </p:sp>
      <p:sp>
        <p:nvSpPr>
          <p:cNvPr id="3" name="Subtitle"/>
          <p:cNvSpPr>
            <a:spLocks noGrp="1"/>
          </p:cNvSpPr>
          <p:nvPr>
            <p:ph type="body" idx="1" hasCustomPrompt="1"/>
          </p:nvPr>
        </p:nvSpPr>
        <p:spPr>
          <a:xfrm>
            <a:off x="390144" y="4448861"/>
            <a:ext cx="11411712" cy="961339"/>
          </a:xfrm>
        </p:spPr>
        <p:txBody>
          <a:bodyPr lIns="0" rIns="0" anchor="t" anchorCtr="0">
            <a:normAutofit/>
          </a:bodyPr>
          <a:lstStyle>
            <a:lvl1pPr marL="0" indent="0">
              <a:buNone/>
              <a:defRPr sz="30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Section Subtitle</a:t>
            </a:r>
          </a:p>
        </p:txBody>
      </p:sp>
      <p:sp>
        <p:nvSpPr>
          <p:cNvPr id="4"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
        <p:nvSpPr>
          <p:cNvPr id="6"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cxnSp>
        <p:nvCxnSpPr>
          <p:cNvPr id="7" name="Straight Connector 6"/>
          <p:cNvCxnSpPr/>
          <p:nvPr/>
        </p:nvCxnSpPr>
        <p:spPr>
          <a:xfrm>
            <a:off x="390144" y="4419600"/>
            <a:ext cx="1141171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pic>
        <p:nvPicPr>
          <p:cNvPr id="5" name="Picture 4">
            <a:extLst>
              <a:ext uri="{FF2B5EF4-FFF2-40B4-BE49-F238E27FC236}">
                <a16:creationId xmlns:a16="http://schemas.microsoft.com/office/drawing/2014/main" id="{8B2C4FC7-2324-472C-9B34-E5E8A14C07C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428481" y="-123140"/>
            <a:ext cx="3393440" cy="1164786"/>
          </a:xfrm>
          <a:prstGeom prst="rect">
            <a:avLst/>
          </a:prstGeom>
        </p:spPr>
      </p:pic>
    </p:spTree>
    <p:extLst>
      <p:ext uri="{BB962C8B-B14F-4D97-AF65-F5344CB8AC3E}">
        <p14:creationId xmlns:p14="http://schemas.microsoft.com/office/powerpoint/2010/main" val="4552336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defRPr/>
            </a:lvl2pPr>
            <a:lvl3pPr>
              <a:defRPr/>
            </a:lvl3pPr>
            <a:lvl4pPr>
              <a:defRPr/>
            </a:lvl4pPr>
            <a:lvl5pPr>
              <a:defRPr/>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Title">
            <a:extLst>
              <a:ext uri="{FF2B5EF4-FFF2-40B4-BE49-F238E27FC236}">
                <a16:creationId xmlns:a16="http://schemas.microsoft.com/office/drawing/2014/main" id="{1190EEAF-32FB-4124-81E8-E526FCCD5256}"/>
              </a:ext>
            </a:extLst>
          </p:cNvPr>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7" name="Slide Number Placeholder 5">
            <a:extLst>
              <a:ext uri="{FF2B5EF4-FFF2-40B4-BE49-F238E27FC236}">
                <a16:creationId xmlns:a16="http://schemas.microsoft.com/office/drawing/2014/main" id="{1B5B0680-7D1A-4E75-BBDA-331E6A7CD7FF}"/>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8" name="Date Placeholder 3">
            <a:extLst>
              <a:ext uri="{FF2B5EF4-FFF2-40B4-BE49-F238E27FC236}">
                <a16:creationId xmlns:a16="http://schemas.microsoft.com/office/drawing/2014/main" id="{A42725D1-9214-40DA-9372-3A15F063F352}"/>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36550051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ubtitle and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1600201"/>
            <a:ext cx="5144041" cy="4618039"/>
          </a:xfrm>
        </p:spPr>
        <p:txBody>
          <a:bodyPr/>
          <a:lstStyle>
            <a:lvl5pPr>
              <a:defRPr/>
            </a:lvl5pPr>
            <a:lvl6pPr>
              <a:defRPr/>
            </a:lvl6pPr>
            <a:lvl7pPr>
              <a:defRPr/>
            </a:lvl7pPr>
            <a:lvl8pPr>
              <a:defRPr baseline="0"/>
            </a:lvl8pPr>
            <a:lvl9pPr>
              <a:defRPr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0" name="Content Placeholder 9"/>
          <p:cNvSpPr>
            <a:spLocks noGrp="1"/>
          </p:cNvSpPr>
          <p:nvPr>
            <p:ph sz="quarter" idx="14"/>
          </p:nvPr>
        </p:nvSpPr>
        <p:spPr>
          <a:xfrm>
            <a:off x="6239432" y="1600200"/>
            <a:ext cx="5139768" cy="4617720"/>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8" name="Rectangle 27"/>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11" name="Picture 2" descr="http://www.dot.state.fl.us/publicinformationoffice/logo/FDOT_Logo_color.png">
            <a:extLst>
              <a:ext uri="{FF2B5EF4-FFF2-40B4-BE49-F238E27FC236}">
                <a16:creationId xmlns:a16="http://schemas.microsoft.com/office/drawing/2014/main" id="{A614E4E1-D1F8-45F6-9A63-6FA2841B04FF}"/>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E5904162-8B96-411C-8413-E4D40867C782}"/>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Information Security Management (ISM)</a:t>
            </a:r>
          </a:p>
        </p:txBody>
      </p:sp>
      <p:sp>
        <p:nvSpPr>
          <p:cNvPr id="13" name="Slide Number Placeholder 5">
            <a:extLst>
              <a:ext uri="{FF2B5EF4-FFF2-40B4-BE49-F238E27FC236}">
                <a16:creationId xmlns:a16="http://schemas.microsoft.com/office/drawing/2014/main" id="{8B091962-BB1F-4A54-8D6A-4E2A76044F32}"/>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4" name="Date Placeholder 3">
            <a:extLst>
              <a:ext uri="{FF2B5EF4-FFF2-40B4-BE49-F238E27FC236}">
                <a16:creationId xmlns:a16="http://schemas.microsoft.com/office/drawing/2014/main" id="{FC32A665-076F-4049-97C9-3D0399F8EABF}"/>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36130636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ubtitle and 4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4"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400"/>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5"/>
          </p:nvPr>
        </p:nvSpPr>
        <p:spPr>
          <a:xfrm>
            <a:off x="390144" y="1600739"/>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9"/>
          <p:cNvSpPr>
            <a:spLocks noGrp="1"/>
          </p:cNvSpPr>
          <p:nvPr>
            <p:ph sz="quarter" idx="16"/>
          </p:nvPr>
        </p:nvSpPr>
        <p:spPr>
          <a:xfrm>
            <a:off x="6657087" y="16007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13" name="Picture 2" descr="http://www.dot.state.fl.us/publicinformationoffice/logo/FDOT_Logo_color.png">
            <a:extLst>
              <a:ext uri="{FF2B5EF4-FFF2-40B4-BE49-F238E27FC236}">
                <a16:creationId xmlns:a16="http://schemas.microsoft.com/office/drawing/2014/main" id="{234B0579-0626-4D90-B50E-FC796AB26A79}"/>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2B761588-1DF4-48E2-96F6-5C1E53C14DF1}"/>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Information Security Management (ISM)</a:t>
            </a:r>
          </a:p>
        </p:txBody>
      </p:sp>
      <p:sp>
        <p:nvSpPr>
          <p:cNvPr id="15" name="Slide Number Placeholder 5">
            <a:extLst>
              <a:ext uri="{FF2B5EF4-FFF2-40B4-BE49-F238E27FC236}">
                <a16:creationId xmlns:a16="http://schemas.microsoft.com/office/drawing/2014/main" id="{9AEF1147-1BBD-4F0C-A89A-EB4B9154182B}"/>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6" name="Date Placeholder 3">
            <a:extLst>
              <a:ext uri="{FF2B5EF4-FFF2-40B4-BE49-F238E27FC236}">
                <a16:creationId xmlns:a16="http://schemas.microsoft.com/office/drawing/2014/main" id="{6AC4D24E-350D-4BFE-80AD-086FC9E34148}"/>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21971281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ubtitle, 2 Pictures,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2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11"/>
          <p:cNvSpPr>
            <a:spLocks noGrp="1"/>
          </p:cNvSpPr>
          <p:nvPr>
            <p:ph type="pic" sz="quarter" idx="15"/>
          </p:nvPr>
        </p:nvSpPr>
        <p:spPr>
          <a:xfrm>
            <a:off x="390143"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3" name="Picture Placeholder 11"/>
          <p:cNvSpPr>
            <a:spLocks noGrp="1"/>
          </p:cNvSpPr>
          <p:nvPr>
            <p:ph type="pic" sz="quarter" idx="16"/>
          </p:nvPr>
        </p:nvSpPr>
        <p:spPr>
          <a:xfrm>
            <a:off x="6651831"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4"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18" name="Picture 2" descr="http://www.dot.state.fl.us/publicinformationoffice/logo/FDOT_Logo_color.png">
            <a:extLst>
              <a:ext uri="{FF2B5EF4-FFF2-40B4-BE49-F238E27FC236}">
                <a16:creationId xmlns:a16="http://schemas.microsoft.com/office/drawing/2014/main" id="{C7DEC348-BABA-4EAE-884E-6AFE07B290A3}"/>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594E0700-BF14-4B29-9865-60003F000EA0}"/>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Information Security Management (ISM)</a:t>
            </a:r>
          </a:p>
        </p:txBody>
      </p:sp>
      <p:sp>
        <p:nvSpPr>
          <p:cNvPr id="20" name="Slide Number Placeholder 5">
            <a:extLst>
              <a:ext uri="{FF2B5EF4-FFF2-40B4-BE49-F238E27FC236}">
                <a16:creationId xmlns:a16="http://schemas.microsoft.com/office/drawing/2014/main" id="{D2084ADD-7995-451D-9910-5D73D0A5EE17}"/>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21" name="Date Placeholder 3">
            <a:extLst>
              <a:ext uri="{FF2B5EF4-FFF2-40B4-BE49-F238E27FC236}">
                <a16:creationId xmlns:a16="http://schemas.microsoft.com/office/drawing/2014/main" id="{F654D1E1-BFEF-4E0D-BCF0-0FDA67EA22C1}"/>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39374174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Title</a:t>
            </a:r>
          </a:p>
        </p:txBody>
      </p:sp>
      <p:sp>
        <p:nvSpPr>
          <p:cNvPr id="48"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sp>
        <p:nvSpPr>
          <p:cNvPr id="23" name="Rectangle 22"/>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7" name="Picture 2" descr="http://www.dot.state.fl.us/publicinformationoffice/logo/FDOT_Logo_color.png">
            <a:extLst>
              <a:ext uri="{FF2B5EF4-FFF2-40B4-BE49-F238E27FC236}">
                <a16:creationId xmlns:a16="http://schemas.microsoft.com/office/drawing/2014/main" id="{B22B7B20-79A2-4E40-87D1-0ED75C984C02}"/>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1C9E53E0-BC28-4623-9DCE-2BBD154B207B}"/>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Information Security Management (ISM)</a:t>
            </a:r>
          </a:p>
        </p:txBody>
      </p:sp>
      <p:sp>
        <p:nvSpPr>
          <p:cNvPr id="9" name="Slide Number Placeholder 5">
            <a:extLst>
              <a:ext uri="{FF2B5EF4-FFF2-40B4-BE49-F238E27FC236}">
                <a16:creationId xmlns:a16="http://schemas.microsoft.com/office/drawing/2014/main" id="{E8E1D3E2-57EE-4687-95EF-9EAB6E676E85}"/>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0" name="Date Placeholder 3">
            <a:extLst>
              <a:ext uri="{FF2B5EF4-FFF2-40B4-BE49-F238E27FC236}">
                <a16:creationId xmlns:a16="http://schemas.microsoft.com/office/drawing/2014/main" id="{5D5334DF-0BAE-4638-B4CB-B1A8EA7AFF37}"/>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25417123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Cover alternate">
    <p:spTree>
      <p:nvGrpSpPr>
        <p:cNvPr id="1" name=""/>
        <p:cNvGrpSpPr/>
        <p:nvPr/>
      </p:nvGrpSpPr>
      <p:grpSpPr>
        <a:xfrm>
          <a:off x="0" y="0"/>
          <a:ext cx="0" cy="0"/>
          <a:chOff x="0" y="0"/>
          <a:chExt cx="0" cy="0"/>
        </a:xfrm>
      </p:grpSpPr>
      <p:sp>
        <p:nvSpPr>
          <p:cNvPr id="7" name="Freeform 5"/>
          <p:cNvSpPr>
            <a:spLocks noChangeAspect="1"/>
          </p:cNvSpPr>
          <p:nvPr userDrawn="1"/>
        </p:nvSpPr>
        <p:spPr bwMode="gray">
          <a:xfrm rot="10800000">
            <a:off x="4368557" y="457201"/>
            <a:ext cx="7217664" cy="4570413"/>
          </a:xfrm>
          <a:custGeom>
            <a:avLst/>
            <a:gdLst>
              <a:gd name="connsiteX0" fmla="*/ 0 w 10000"/>
              <a:gd name="connsiteY0" fmla="*/ 0 h 9745"/>
              <a:gd name="connsiteX1" fmla="*/ 921 w 10000"/>
              <a:gd name="connsiteY1" fmla="*/ 9745 h 9745"/>
              <a:gd name="connsiteX2" fmla="*/ 10000 w 10000"/>
              <a:gd name="connsiteY2" fmla="*/ 7201 h 9745"/>
              <a:gd name="connsiteX3" fmla="*/ 10000 w 10000"/>
              <a:gd name="connsiteY3" fmla="*/ 0 h 9745"/>
              <a:gd name="connsiteX4" fmla="*/ 0 w 10000"/>
              <a:gd name="connsiteY4" fmla="*/ 0 h 9745"/>
              <a:gd name="connsiteX0" fmla="*/ 0 w 9079"/>
              <a:gd name="connsiteY0" fmla="*/ 0 h 10000"/>
              <a:gd name="connsiteX1" fmla="*/ 0 w 9079"/>
              <a:gd name="connsiteY1" fmla="*/ 10000 h 10000"/>
              <a:gd name="connsiteX2" fmla="*/ 9079 w 9079"/>
              <a:gd name="connsiteY2" fmla="*/ 7389 h 10000"/>
              <a:gd name="connsiteX3" fmla="*/ 9079 w 9079"/>
              <a:gd name="connsiteY3" fmla="*/ 0 h 10000"/>
              <a:gd name="connsiteX4" fmla="*/ 0 w 9079"/>
              <a:gd name="connsiteY4" fmla="*/ 0 h 10000"/>
              <a:gd name="connsiteX0" fmla="*/ 5 w 10000"/>
              <a:gd name="connsiteY0" fmla="*/ 2555 h 10000"/>
              <a:gd name="connsiteX1" fmla="*/ 0 w 10000"/>
              <a:gd name="connsiteY1" fmla="*/ 10000 h 10000"/>
              <a:gd name="connsiteX2" fmla="*/ 10000 w 10000"/>
              <a:gd name="connsiteY2" fmla="*/ 7389 h 10000"/>
              <a:gd name="connsiteX3" fmla="*/ 10000 w 10000"/>
              <a:gd name="connsiteY3" fmla="*/ 0 h 10000"/>
              <a:gd name="connsiteX4" fmla="*/ 5 w 10000"/>
              <a:gd name="connsiteY4" fmla="*/ 2555 h 10000"/>
              <a:gd name="connsiteX0" fmla="*/ 5 w 10000"/>
              <a:gd name="connsiteY0" fmla="*/ 0 h 7445"/>
              <a:gd name="connsiteX1" fmla="*/ 0 w 10000"/>
              <a:gd name="connsiteY1" fmla="*/ 7445 h 7445"/>
              <a:gd name="connsiteX2" fmla="*/ 10000 w 10000"/>
              <a:gd name="connsiteY2" fmla="*/ 4834 h 7445"/>
              <a:gd name="connsiteX3" fmla="*/ 10000 w 10000"/>
              <a:gd name="connsiteY3" fmla="*/ 7 h 7445"/>
              <a:gd name="connsiteX4" fmla="*/ 5 w 10000"/>
              <a:gd name="connsiteY4" fmla="*/ 0 h 7445"/>
              <a:gd name="connsiteX0" fmla="*/ 5 w 10000"/>
              <a:gd name="connsiteY0" fmla="*/ 0 h 10000"/>
              <a:gd name="connsiteX1" fmla="*/ 0 w 10000"/>
              <a:gd name="connsiteY1" fmla="*/ 10000 h 10000"/>
              <a:gd name="connsiteX2" fmla="*/ 8453 w 10000"/>
              <a:gd name="connsiteY2" fmla="*/ 7036 h 10000"/>
              <a:gd name="connsiteX3" fmla="*/ 10000 w 10000"/>
              <a:gd name="connsiteY3" fmla="*/ 9 h 10000"/>
              <a:gd name="connsiteX4" fmla="*/ 5 w 10000"/>
              <a:gd name="connsiteY4" fmla="*/ 0 h 10000"/>
              <a:gd name="connsiteX0" fmla="*/ 5 w 8453"/>
              <a:gd name="connsiteY0" fmla="*/ 4143 h 14143"/>
              <a:gd name="connsiteX1" fmla="*/ 0 w 8453"/>
              <a:gd name="connsiteY1" fmla="*/ 14143 h 14143"/>
              <a:gd name="connsiteX2" fmla="*/ 8453 w 8453"/>
              <a:gd name="connsiteY2" fmla="*/ 11179 h 14143"/>
              <a:gd name="connsiteX3" fmla="*/ 8453 w 8453"/>
              <a:gd name="connsiteY3" fmla="*/ 0 h 14143"/>
              <a:gd name="connsiteX4" fmla="*/ 5 w 8453"/>
              <a:gd name="connsiteY4" fmla="*/ 4143 h 14143"/>
              <a:gd name="connsiteX0" fmla="*/ 6 w 10000"/>
              <a:gd name="connsiteY0" fmla="*/ 0 h 10007"/>
              <a:gd name="connsiteX1" fmla="*/ 0 w 10000"/>
              <a:gd name="connsiteY1" fmla="*/ 10007 h 10007"/>
              <a:gd name="connsiteX2" fmla="*/ 10000 w 10000"/>
              <a:gd name="connsiteY2" fmla="*/ 7911 h 10007"/>
              <a:gd name="connsiteX3" fmla="*/ 10000 w 10000"/>
              <a:gd name="connsiteY3" fmla="*/ 7 h 10007"/>
              <a:gd name="connsiteX4" fmla="*/ 6 w 10000"/>
              <a:gd name="connsiteY4" fmla="*/ 0 h 10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7">
                <a:moveTo>
                  <a:pt x="6" y="0"/>
                </a:moveTo>
                <a:cubicBezTo>
                  <a:pt x="4" y="2358"/>
                  <a:pt x="2" y="7650"/>
                  <a:pt x="0" y="10007"/>
                </a:cubicBezTo>
                <a:lnTo>
                  <a:pt x="10000" y="7911"/>
                </a:lnTo>
                <a:lnTo>
                  <a:pt x="10000" y="7"/>
                </a:lnTo>
                <a:lnTo>
                  <a:pt x="6" y="0"/>
                </a:lnTo>
                <a:close/>
              </a:path>
            </a:pathLst>
          </a:custGeom>
          <a:solidFill>
            <a:schemeClr val="accent2"/>
          </a:solidFill>
          <a:ln w="9525">
            <a:noFill/>
            <a:round/>
            <a:headEnd/>
            <a:tailEnd/>
          </a:ln>
        </p:spPr>
        <p:txBody>
          <a:bodyPr vert="horz" wrap="square" lIns="91392" tIns="45696" rIns="91392" bIns="45696" numCol="1" anchor="t" anchorCtr="0" compatLnSpc="1">
            <a:prstTxWarp prst="textNoShape">
              <a:avLst/>
            </a:prstTxWarp>
          </a:bodyPr>
          <a:lstStyle/>
          <a:p>
            <a:endParaRPr lang="en-GB" sz="1799"/>
          </a:p>
        </p:txBody>
      </p:sp>
      <p:sp>
        <p:nvSpPr>
          <p:cNvPr id="11" name="Title 1"/>
          <p:cNvSpPr>
            <a:spLocks noGrp="1"/>
          </p:cNvSpPr>
          <p:nvPr>
            <p:ph type="ctrTitle"/>
          </p:nvPr>
        </p:nvSpPr>
        <p:spPr>
          <a:xfrm>
            <a:off x="4807240" y="1737360"/>
            <a:ext cx="6397468" cy="860400"/>
          </a:xfrm>
        </p:spPr>
        <p:txBody>
          <a:bodyPr/>
          <a:lstStyle>
            <a:lvl1pPr>
              <a:defRPr>
                <a:solidFill>
                  <a:srgbClr val="404040"/>
                </a:solidFill>
                <a:latin typeface="+mn-lt"/>
                <a:cs typeface="Arial" pitchFamily="34" charset="0"/>
              </a:defRPr>
            </a:lvl1pPr>
          </a:lstStyle>
          <a:p>
            <a:r>
              <a:rPr lang="en-US"/>
              <a:t>Click to edit Master title style</a:t>
            </a:r>
            <a:endParaRPr lang="en-GB" dirty="0"/>
          </a:p>
        </p:txBody>
      </p:sp>
      <p:sp>
        <p:nvSpPr>
          <p:cNvPr id="13" name="Subtitle 2"/>
          <p:cNvSpPr>
            <a:spLocks noGrp="1"/>
          </p:cNvSpPr>
          <p:nvPr>
            <p:ph type="subTitle" idx="1"/>
          </p:nvPr>
        </p:nvSpPr>
        <p:spPr>
          <a:xfrm>
            <a:off x="4807240" y="2724912"/>
            <a:ext cx="6397468" cy="645742"/>
          </a:xfrm>
        </p:spPr>
        <p:txBody>
          <a:bodyPr/>
          <a:lstStyle>
            <a:lvl1pPr marL="0" indent="0" algn="l">
              <a:buNone/>
              <a:defRPr sz="1999">
                <a:solidFill>
                  <a:srgbClr val="404040"/>
                </a:solidFill>
                <a:latin typeface="+mn-lt"/>
                <a:cs typeface="Arial" pitchFamily="34" charset="0"/>
              </a:defRPr>
            </a:lvl1pPr>
            <a:lvl2pPr marL="0" indent="0" algn="l">
              <a:buNone/>
              <a:defRPr sz="1599">
                <a:solidFill>
                  <a:srgbClr val="404040"/>
                </a:solidFill>
              </a:defRPr>
            </a:lvl2pPr>
            <a:lvl3pPr marL="913943" indent="0" algn="ctr">
              <a:buNone/>
              <a:defRPr>
                <a:solidFill>
                  <a:schemeClr val="tx1">
                    <a:tint val="75000"/>
                  </a:schemeClr>
                </a:solidFill>
              </a:defRPr>
            </a:lvl3pPr>
            <a:lvl4pPr marL="1370914" indent="0" algn="ctr">
              <a:buNone/>
              <a:defRPr>
                <a:solidFill>
                  <a:schemeClr val="tx1">
                    <a:tint val="75000"/>
                  </a:schemeClr>
                </a:solidFill>
              </a:defRPr>
            </a:lvl4pPr>
            <a:lvl5pPr marL="1827886" indent="0" algn="ctr">
              <a:buNone/>
              <a:defRPr>
                <a:solidFill>
                  <a:schemeClr val="tx1">
                    <a:tint val="75000"/>
                  </a:schemeClr>
                </a:solidFill>
              </a:defRPr>
            </a:lvl5pPr>
            <a:lvl6pPr marL="2284857" indent="0" algn="ctr">
              <a:buNone/>
              <a:defRPr>
                <a:solidFill>
                  <a:schemeClr val="tx1">
                    <a:tint val="75000"/>
                  </a:schemeClr>
                </a:solidFill>
              </a:defRPr>
            </a:lvl6pPr>
            <a:lvl7pPr marL="2741828" indent="0" algn="ctr">
              <a:buNone/>
              <a:defRPr>
                <a:solidFill>
                  <a:schemeClr val="tx1">
                    <a:tint val="75000"/>
                  </a:schemeClr>
                </a:solidFill>
              </a:defRPr>
            </a:lvl7pPr>
            <a:lvl8pPr marL="3198800" indent="0" algn="ctr">
              <a:buNone/>
              <a:defRPr>
                <a:solidFill>
                  <a:schemeClr val="tx1">
                    <a:tint val="75000"/>
                  </a:schemeClr>
                </a:solidFill>
              </a:defRPr>
            </a:lvl8pPr>
            <a:lvl9pPr marL="3655771" indent="0" algn="ctr">
              <a:buNone/>
              <a:defRPr>
                <a:solidFill>
                  <a:schemeClr val="tx1">
                    <a:tint val="75000"/>
                  </a:schemeClr>
                </a:solidFill>
              </a:defRPr>
            </a:lvl9pPr>
          </a:lstStyle>
          <a:p>
            <a:pPr lvl="0"/>
            <a:r>
              <a:rPr lang="en-US"/>
              <a:t>Click to edit Master subtitle style</a:t>
            </a:r>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76168" y="5339038"/>
            <a:ext cx="987038" cy="1156968"/>
          </a:xfrm>
          <a:prstGeom prst="rect">
            <a:avLst/>
          </a:prstGeom>
        </p:spPr>
      </p:pic>
    </p:spTree>
    <p:extLst>
      <p:ext uri="{BB962C8B-B14F-4D97-AF65-F5344CB8AC3E}">
        <p14:creationId xmlns:p14="http://schemas.microsoft.com/office/powerpoint/2010/main" val="23496278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609601" y="1425600"/>
            <a:ext cx="10972800" cy="47000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Line 10"/>
          <p:cNvSpPr>
            <a:spLocks noChangeShapeType="1"/>
          </p:cNvSpPr>
          <p:nvPr userDrawn="1"/>
        </p:nvSpPr>
        <p:spPr bwMode="auto">
          <a:xfrm>
            <a:off x="609601" y="1044000"/>
            <a:ext cx="109728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dirty="0">
              <a:solidFill>
                <a:schemeClr val="bg1"/>
              </a:solidFill>
            </a:endParaRPr>
          </a:p>
        </p:txBody>
      </p:sp>
      <p:sp>
        <p:nvSpPr>
          <p:cNvPr id="8" name="Line 11"/>
          <p:cNvSpPr>
            <a:spLocks noChangeShapeType="1"/>
          </p:cNvSpPr>
          <p:nvPr userDrawn="1"/>
        </p:nvSpPr>
        <p:spPr bwMode="auto">
          <a:xfrm>
            <a:off x="609601" y="6245352"/>
            <a:ext cx="109728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dirty="0">
              <a:solidFill>
                <a:schemeClr val="bg1"/>
              </a:solidFill>
            </a:endParaRPr>
          </a:p>
        </p:txBody>
      </p:sp>
      <p:sp>
        <p:nvSpPr>
          <p:cNvPr id="5" name="Date Placeholder 4"/>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0272152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9601" y="201168"/>
            <a:ext cx="109728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a:t>Click to edit Master title style</a:t>
            </a:r>
            <a:endParaRPr lang="en-US" dirty="0"/>
          </a:p>
        </p:txBody>
      </p:sp>
      <p:sp>
        <p:nvSpPr>
          <p:cNvPr id="4102" name="Freeform 6"/>
          <p:cNvSpPr>
            <a:spLocks/>
          </p:cNvSpPr>
          <p:nvPr userDrawn="1"/>
        </p:nvSpPr>
        <p:spPr bwMode="gray">
          <a:xfrm>
            <a:off x="598177" y="1057275"/>
            <a:ext cx="10987714" cy="5195888"/>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chemeClr val="accent2"/>
          </a:solidFill>
          <a:ln w="9525">
            <a:noFill/>
            <a:round/>
            <a:headEnd/>
            <a:tailEnd/>
          </a:ln>
        </p:spPr>
        <p:txBody>
          <a:bodyPr vert="horz" wrap="square" lIns="91392" tIns="45696" rIns="91392" bIns="45696" numCol="1" anchor="t" anchorCtr="0" compatLnSpc="1">
            <a:prstTxWarp prst="textNoShape">
              <a:avLst/>
            </a:prstTxWarp>
          </a:bodyPr>
          <a:lstStyle/>
          <a:p>
            <a:endParaRPr lang="en-GB" sz="1799">
              <a:solidFill>
                <a:schemeClr val="bg1"/>
              </a:solidFill>
            </a:endParaRPr>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006169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defRPr/>
            </a:lvl2pPr>
            <a:lvl3pPr>
              <a:defRPr/>
            </a:lvl3pPr>
            <a:lvl4pPr>
              <a:defRPr/>
            </a:lvl4pPr>
            <a:lvl5pPr>
              <a:defRPr/>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Title">
            <a:extLst>
              <a:ext uri="{FF2B5EF4-FFF2-40B4-BE49-F238E27FC236}">
                <a16:creationId xmlns:a16="http://schemas.microsoft.com/office/drawing/2014/main" id="{1190EEAF-32FB-4124-81E8-E526FCCD5256}"/>
              </a:ext>
            </a:extLst>
          </p:cNvPr>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11" name="Slide Number Placeholder 5">
            <a:extLst>
              <a:ext uri="{FF2B5EF4-FFF2-40B4-BE49-F238E27FC236}">
                <a16:creationId xmlns:a16="http://schemas.microsoft.com/office/drawing/2014/main" id="{85E1C996-E6A8-4D16-A2D0-85BB7F030DB2}"/>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2" name="Date Placeholder 3">
            <a:extLst>
              <a:ext uri="{FF2B5EF4-FFF2-40B4-BE49-F238E27FC236}">
                <a16:creationId xmlns:a16="http://schemas.microsoft.com/office/drawing/2014/main" id="{8D3B5A31-20F6-47F2-802D-F6A1EA3A0F6D}"/>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39643213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6" name="Title 5"/>
          <p:cNvSpPr>
            <a:spLocks noGrp="1"/>
          </p:cNvSpPr>
          <p:nvPr>
            <p:ph type="title"/>
          </p:nvPr>
        </p:nvSpPr>
        <p:spPr>
          <a:xfrm>
            <a:off x="5559737" y="540120"/>
            <a:ext cx="6241309" cy="326517"/>
          </a:xfrm>
        </p:spPr>
        <p:txBody>
          <a:bodyPr/>
          <a:lstStyle/>
          <a:p>
            <a:r>
              <a:rPr lang="en-US" dirty="0"/>
              <a:t>Click to edit Master title style</a:t>
            </a:r>
          </a:p>
        </p:txBody>
      </p:sp>
      <p:sp>
        <p:nvSpPr>
          <p:cNvPr id="4" name="Rectangle 3"/>
          <p:cNvSpPr/>
          <p:nvPr userDrawn="1"/>
        </p:nvSpPr>
        <p:spPr>
          <a:xfrm>
            <a:off x="1609619" y="6411428"/>
            <a:ext cx="6869985" cy="200055"/>
          </a:xfrm>
          <a:prstGeom prst="rect">
            <a:avLst/>
          </a:prstGeom>
        </p:spPr>
        <p:txBody>
          <a:bodyPr wrap="square">
            <a:spAutoFit/>
          </a:bodyPr>
          <a:lstStyle/>
          <a:p>
            <a:r>
              <a:rPr lang="en-IN" sz="700" dirty="0"/>
              <a:t>© 2015 EYGM Limited. All Rights Reserved. For discussion</a:t>
            </a:r>
            <a:r>
              <a:rPr lang="en-IN" sz="700" baseline="0" dirty="0"/>
              <a:t> purposes only.</a:t>
            </a:r>
            <a:endParaRPr lang="en-IN" sz="700" dirty="0"/>
          </a:p>
        </p:txBody>
      </p:sp>
    </p:spTree>
    <p:extLst>
      <p:ext uri="{BB962C8B-B14F-4D97-AF65-F5344CB8AC3E}">
        <p14:creationId xmlns:p14="http://schemas.microsoft.com/office/powerpoint/2010/main" val="237271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1" y="201600"/>
            <a:ext cx="10972800" cy="419088"/>
          </a:xfrm>
        </p:spPr>
        <p:txBody>
          <a:bodyPr/>
          <a:lstStyle>
            <a:lvl1pPr>
              <a:defRPr>
                <a:solidFill>
                  <a:srgbClr val="646464"/>
                </a:solidFill>
              </a:defRPr>
            </a:lvl1pPr>
          </a:lstStyle>
          <a:p>
            <a:r>
              <a:rPr lang="en-US" dirty="0"/>
              <a:t>Click to edit Master title style</a:t>
            </a:r>
            <a:endParaRPr lang="en-GB" dirty="0"/>
          </a:p>
        </p:txBody>
      </p:sp>
      <p:sp>
        <p:nvSpPr>
          <p:cNvPr id="7" name="Line 10"/>
          <p:cNvSpPr>
            <a:spLocks noChangeShapeType="1"/>
          </p:cNvSpPr>
          <p:nvPr userDrawn="1"/>
        </p:nvSpPr>
        <p:spPr bwMode="auto">
          <a:xfrm>
            <a:off x="609601" y="1044000"/>
            <a:ext cx="109728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dirty="0">
              <a:solidFill>
                <a:srgbClr val="646464"/>
              </a:solidFill>
            </a:endParaRPr>
          </a:p>
        </p:txBody>
      </p:sp>
      <p:sp>
        <p:nvSpPr>
          <p:cNvPr id="8" name="Line 11"/>
          <p:cNvSpPr>
            <a:spLocks noChangeShapeType="1"/>
          </p:cNvSpPr>
          <p:nvPr userDrawn="1"/>
        </p:nvSpPr>
        <p:spPr bwMode="auto">
          <a:xfrm>
            <a:off x="609601" y="6242400"/>
            <a:ext cx="109728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dirty="0">
              <a:solidFill>
                <a:srgbClr val="646464"/>
              </a:solidFill>
            </a:endParaRPr>
          </a:p>
        </p:txBody>
      </p:sp>
      <p:sp>
        <p:nvSpPr>
          <p:cNvPr id="10" name="Text Placeholder 10"/>
          <p:cNvSpPr>
            <a:spLocks noGrp="1"/>
          </p:cNvSpPr>
          <p:nvPr>
            <p:ph type="body" sz="quarter" idx="11"/>
          </p:nvPr>
        </p:nvSpPr>
        <p:spPr>
          <a:xfrm>
            <a:off x="609601" y="620688"/>
            <a:ext cx="10972800" cy="442800"/>
          </a:xfrm>
        </p:spPr>
        <p:txBody>
          <a:bodyPr/>
          <a:lstStyle>
            <a:lvl1pPr marL="0" indent="0">
              <a:buNone/>
              <a:defRPr sz="2199">
                <a:latin typeface="+mj-lt"/>
              </a:defRPr>
            </a:lvl1pPr>
          </a:lstStyle>
          <a:p>
            <a:pPr lvl="0"/>
            <a:r>
              <a:rPr lang="en-US" dirty="0"/>
              <a:t>Click to edit Master</a:t>
            </a:r>
            <a:endParaRPr lang="en-IN" dirty="0"/>
          </a:p>
        </p:txBody>
      </p:sp>
    </p:spTree>
    <p:extLst>
      <p:ext uri="{BB962C8B-B14F-4D97-AF65-F5344CB8AC3E}">
        <p14:creationId xmlns:p14="http://schemas.microsoft.com/office/powerpoint/2010/main" val="2068194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p:cNvSpPr>
            <a:spLocks noGrp="1"/>
          </p:cNvSpPr>
          <p:nvPr>
            <p:ph type="ctrTitle"/>
          </p:nvPr>
        </p:nvSpPr>
        <p:spPr>
          <a:xfrm>
            <a:off x="914400" y="3428878"/>
            <a:ext cx="10363200" cy="993775"/>
          </a:xfrm>
        </p:spPr>
        <p:txBody>
          <a:bodyPr anchor="b" anchorCtr="0"/>
          <a:lstStyle>
            <a:lvl1pPr algn="ctr">
              <a:defRPr sz="3200" cap="none" baseline="0">
                <a:latin typeface="+mj-lt"/>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585893" y="4861274"/>
            <a:ext cx="11216640" cy="457200"/>
          </a:xfrm>
        </p:spPr>
        <p:txBody>
          <a:bodyPr>
            <a:noAutofit/>
          </a:bodyPr>
          <a:lstStyle>
            <a:lvl1pPr marL="0" indent="0" algn="ctr">
              <a:spcBef>
                <a:spcPts val="0"/>
              </a:spcBef>
              <a:buNone/>
              <a:defRPr sz="2400">
                <a:solidFill>
                  <a:schemeClr val="accent1"/>
                </a:solidFill>
                <a:latin typeface="+mn-lt"/>
                <a:cs typeface="Times New Roman" pitchFamily="18"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914400" y="5763798"/>
            <a:ext cx="10363200" cy="533400"/>
          </a:xfrm>
          <a:prstGeom prst="rect">
            <a:avLst/>
          </a:prstGeom>
        </p:spPr>
        <p:txBody>
          <a:bodyPr vert="horz" lIns="0" tIns="45720" rIns="0" bIns="45720" rtlCol="0" anchor="t" anchorCtr="0">
            <a:noAutofit/>
          </a:bodyPr>
          <a:lstStyle>
            <a:lvl1pPr algn="ctr" defTabSz="914377" rtl="0" eaLnBrk="1" latinLnBrk="0" hangingPunct="1">
              <a:spcBef>
                <a:spcPct val="0"/>
              </a:spcBef>
              <a:buNone/>
              <a:defRPr lang="en-US" sz="2800" kern="1200" cap="none" baseline="0" smtClean="0">
                <a:solidFill>
                  <a:schemeClr val="tx1"/>
                </a:solidFill>
                <a:latin typeface="+mj-lt"/>
                <a:ea typeface="+mj-ea"/>
                <a:cs typeface="Times New Roman" pitchFamily="18" charset="0"/>
              </a:defRPr>
            </a:lvl1pPr>
          </a:lstStyle>
          <a:p>
            <a:endParaRPr lang="en-US" dirty="0">
              <a:solidFill>
                <a:prstClr val="black"/>
              </a:solidFill>
            </a:endParaRPr>
          </a:p>
        </p:txBody>
      </p:sp>
      <p:pic>
        <p:nvPicPr>
          <p:cNvPr id="5" name="Picture 4">
            <a:extLst>
              <a:ext uri="{FF2B5EF4-FFF2-40B4-BE49-F238E27FC236}">
                <a16:creationId xmlns:a16="http://schemas.microsoft.com/office/drawing/2014/main" id="{C92D6028-A48A-4B0E-A677-9F7B9F35357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427582" y="515368"/>
            <a:ext cx="10251235" cy="3518702"/>
          </a:xfrm>
          <a:prstGeom prst="rect">
            <a:avLst/>
          </a:prstGeom>
        </p:spPr>
      </p:pic>
    </p:spTree>
    <p:extLst>
      <p:ext uri="{BB962C8B-B14F-4D97-AF65-F5344CB8AC3E}">
        <p14:creationId xmlns:p14="http://schemas.microsoft.com/office/powerpoint/2010/main" val="940348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5" name="Rectangle 24"/>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2" name="Title"/>
          <p:cNvSpPr>
            <a:spLocks noGrp="1"/>
          </p:cNvSpPr>
          <p:nvPr>
            <p:ph type="title" hasCustomPrompt="1"/>
          </p:nvPr>
        </p:nvSpPr>
        <p:spPr>
          <a:xfrm>
            <a:off x="390144" y="3352801"/>
            <a:ext cx="11411712" cy="1057275"/>
          </a:xfrm>
        </p:spPr>
        <p:txBody>
          <a:bodyPr lIns="0" rIns="0" anchor="b" anchorCtr="0"/>
          <a:lstStyle>
            <a:lvl1pPr algn="l">
              <a:defRPr sz="3200" b="1" cap="all"/>
            </a:lvl1pPr>
          </a:lstStyle>
          <a:p>
            <a:r>
              <a:rPr lang="en-US" dirty="0"/>
              <a:t>Section Title</a:t>
            </a:r>
          </a:p>
        </p:txBody>
      </p:sp>
      <p:sp>
        <p:nvSpPr>
          <p:cNvPr id="3" name="Subtitle"/>
          <p:cNvSpPr>
            <a:spLocks noGrp="1"/>
          </p:cNvSpPr>
          <p:nvPr>
            <p:ph type="body" idx="1" hasCustomPrompt="1"/>
          </p:nvPr>
        </p:nvSpPr>
        <p:spPr>
          <a:xfrm>
            <a:off x="390144" y="4448861"/>
            <a:ext cx="11411712" cy="961339"/>
          </a:xfrm>
        </p:spPr>
        <p:txBody>
          <a:bodyPr lIns="0" rIns="0" anchor="t" anchorCtr="0">
            <a:normAutofit/>
          </a:bodyPr>
          <a:lstStyle>
            <a:lvl1pPr marL="0" indent="0">
              <a:buNone/>
              <a:defRPr sz="30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Section Subtitle</a:t>
            </a:r>
          </a:p>
        </p:txBody>
      </p:sp>
      <p:sp>
        <p:nvSpPr>
          <p:cNvPr id="4"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
        <p:nvSpPr>
          <p:cNvPr id="6"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cxnSp>
        <p:nvCxnSpPr>
          <p:cNvPr id="7" name="Straight Connector 6"/>
          <p:cNvCxnSpPr/>
          <p:nvPr/>
        </p:nvCxnSpPr>
        <p:spPr>
          <a:xfrm>
            <a:off x="390144" y="4419600"/>
            <a:ext cx="1141171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pic>
        <p:nvPicPr>
          <p:cNvPr id="5" name="Picture 4">
            <a:extLst>
              <a:ext uri="{FF2B5EF4-FFF2-40B4-BE49-F238E27FC236}">
                <a16:creationId xmlns:a16="http://schemas.microsoft.com/office/drawing/2014/main" id="{75D61BB8-7105-4E61-A6D9-4C78792AEF8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428482" y="-123140"/>
            <a:ext cx="3393437" cy="1164786"/>
          </a:xfrm>
          <a:prstGeom prst="rect">
            <a:avLst/>
          </a:prstGeom>
        </p:spPr>
      </p:pic>
    </p:spTree>
    <p:extLst>
      <p:ext uri="{BB962C8B-B14F-4D97-AF65-F5344CB8AC3E}">
        <p14:creationId xmlns:p14="http://schemas.microsoft.com/office/powerpoint/2010/main" val="7033447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defRPr/>
            </a:lvl2pPr>
            <a:lvl3pPr>
              <a:defRPr/>
            </a:lvl3pPr>
            <a:lvl4pPr>
              <a:defRPr/>
            </a:lvl4pPr>
            <a:lvl5pPr>
              <a:defRPr/>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Title">
            <a:extLst>
              <a:ext uri="{FF2B5EF4-FFF2-40B4-BE49-F238E27FC236}">
                <a16:creationId xmlns:a16="http://schemas.microsoft.com/office/drawing/2014/main" id="{1190EEAF-32FB-4124-81E8-E526FCCD5256}"/>
              </a:ext>
            </a:extLst>
          </p:cNvPr>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5" name="Slide Number Placeholder 5">
            <a:extLst>
              <a:ext uri="{FF2B5EF4-FFF2-40B4-BE49-F238E27FC236}">
                <a16:creationId xmlns:a16="http://schemas.microsoft.com/office/drawing/2014/main" id="{FCA17868-6953-42C4-8859-2EF663D1792D}"/>
              </a:ext>
            </a:extLst>
          </p:cNvPr>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6" name="Date Placeholder 3">
            <a:extLst>
              <a:ext uri="{FF2B5EF4-FFF2-40B4-BE49-F238E27FC236}">
                <a16:creationId xmlns:a16="http://schemas.microsoft.com/office/drawing/2014/main" id="{DDDDC78B-9AC7-48FC-954C-A749CFBBA343}"/>
              </a:ext>
            </a:extLst>
          </p:cNvPr>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682127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and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1600201"/>
            <a:ext cx="5144041" cy="4618039"/>
          </a:xfrm>
        </p:spPr>
        <p:txBody>
          <a:bodyPr/>
          <a:lstStyle>
            <a:lvl1pPr defTabSz="457200">
              <a:defRPr/>
            </a:lvl1pPr>
            <a:lvl2pPr defTabSz="457200">
              <a:defRPr/>
            </a:lvl2pPr>
            <a:lvl3pPr defTabSz="457200">
              <a:defRPr/>
            </a:lvl3pPr>
            <a:lvl4pPr defTabSz="457200">
              <a:defRPr/>
            </a:lvl4pPr>
            <a:lvl5pPr defTabSz="457200">
              <a:defRPr/>
            </a:lvl5pPr>
            <a:lvl6pPr defTabSz="457200">
              <a:defRPr/>
            </a:lvl6pPr>
            <a:lvl7pPr defTabSz="457200">
              <a:defRPr/>
            </a:lvl7pPr>
            <a:lvl8pPr defTabSz="457200">
              <a:defRPr baseline="0"/>
            </a:lvl8pPr>
            <a:lvl9pPr defTabSz="457200">
              <a:defRPr baseline="0"/>
            </a:lvl9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a:p>
            <a:pPr lvl="5"/>
            <a:r>
              <a:rPr lang="en-US" dirty="0"/>
              <a:t>				Sixth level</a:t>
            </a:r>
          </a:p>
          <a:p>
            <a:pPr lvl="6"/>
            <a:r>
              <a:rPr lang="en-US" dirty="0"/>
              <a:t>				Seventh level</a:t>
            </a:r>
          </a:p>
          <a:p>
            <a:pPr lvl="7"/>
            <a:r>
              <a:rPr lang="en-US" dirty="0"/>
              <a:t>				Eighth level</a:t>
            </a:r>
          </a:p>
          <a:p>
            <a:pPr lvl="8"/>
            <a:r>
              <a:rPr lang="en-US" dirty="0"/>
              <a:t>				Ninth level</a:t>
            </a:r>
          </a:p>
        </p:txBody>
      </p:sp>
      <p:sp>
        <p:nvSpPr>
          <p:cNvPr id="10" name="Content Placeholder 9"/>
          <p:cNvSpPr>
            <a:spLocks noGrp="1"/>
          </p:cNvSpPr>
          <p:nvPr>
            <p:ph sz="quarter" idx="14"/>
          </p:nvPr>
        </p:nvSpPr>
        <p:spPr>
          <a:xfrm>
            <a:off x="6239432" y="1600200"/>
            <a:ext cx="5139768" cy="4617720"/>
          </a:xfrm>
        </p:spPr>
        <p:txBody>
          <a:bodyPr/>
          <a:lstStyle>
            <a:lvl5pPr>
              <a:defRPr/>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a:p>
            <a:pPr lvl="5"/>
            <a:r>
              <a:rPr lang="en-US" dirty="0"/>
              <a:t>				Sixth level</a:t>
            </a:r>
          </a:p>
          <a:p>
            <a:pPr lvl="6"/>
            <a:r>
              <a:rPr lang="en-US" dirty="0"/>
              <a:t>				Seventh level</a:t>
            </a:r>
          </a:p>
          <a:p>
            <a:pPr lvl="7"/>
            <a:r>
              <a:rPr lang="en-US" dirty="0"/>
              <a:t>				Eighth level</a:t>
            </a:r>
          </a:p>
          <a:p>
            <a:pPr lvl="8"/>
            <a:r>
              <a:rPr lang="en-US" dirty="0"/>
              <a:t>				Ninth level</a:t>
            </a:r>
          </a:p>
        </p:txBody>
      </p:sp>
      <p:sp>
        <p:nvSpPr>
          <p:cNvPr id="28" name="Rectangle 27"/>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12" name="Picture 2" descr="http://www.dot.state.fl.us/publicinformationoffice/logo/FDOT_Logo_color.png">
            <a:extLst>
              <a:ext uri="{FF2B5EF4-FFF2-40B4-BE49-F238E27FC236}">
                <a16:creationId xmlns:a16="http://schemas.microsoft.com/office/drawing/2014/main" id="{E5FB9C72-776D-4C18-946E-CEE9497AD935}"/>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0C219985-D9FC-49EE-8630-D0A260506B81}"/>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Civil Integrated Management (CIM)</a:t>
            </a:r>
          </a:p>
        </p:txBody>
      </p:sp>
      <p:sp>
        <p:nvSpPr>
          <p:cNvPr id="14" name="Slide Number Placeholder 5">
            <a:extLst>
              <a:ext uri="{FF2B5EF4-FFF2-40B4-BE49-F238E27FC236}">
                <a16:creationId xmlns:a16="http://schemas.microsoft.com/office/drawing/2014/main" id="{E1E2A87D-154A-48D1-B109-8C95D8EEE0F8}"/>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5" name="Date Placeholder 3">
            <a:extLst>
              <a:ext uri="{FF2B5EF4-FFF2-40B4-BE49-F238E27FC236}">
                <a16:creationId xmlns:a16="http://schemas.microsoft.com/office/drawing/2014/main" id="{23A6AFAD-7CC1-4988-9C79-C902100DF197}"/>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4028376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ubtitle and 4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4"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400"/>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5"/>
          </p:nvPr>
        </p:nvSpPr>
        <p:spPr>
          <a:xfrm>
            <a:off x="390144" y="1600739"/>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9"/>
          <p:cNvSpPr>
            <a:spLocks noGrp="1"/>
          </p:cNvSpPr>
          <p:nvPr>
            <p:ph sz="quarter" idx="16"/>
          </p:nvPr>
        </p:nvSpPr>
        <p:spPr>
          <a:xfrm>
            <a:off x="6657087" y="16007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15" name="Picture 2" descr="http://www.dot.state.fl.us/publicinformationoffice/logo/FDOT_Logo_color.png">
            <a:extLst>
              <a:ext uri="{FF2B5EF4-FFF2-40B4-BE49-F238E27FC236}">
                <a16:creationId xmlns:a16="http://schemas.microsoft.com/office/drawing/2014/main" id="{F599FBEC-D590-44E4-9A62-FA4D3F981932}"/>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B2DA7819-9736-4D5F-940C-750EAC95EAE8}"/>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Civil Integrated Management (CIM)</a:t>
            </a:r>
          </a:p>
        </p:txBody>
      </p:sp>
      <p:sp>
        <p:nvSpPr>
          <p:cNvPr id="17" name="Slide Number Placeholder 5">
            <a:extLst>
              <a:ext uri="{FF2B5EF4-FFF2-40B4-BE49-F238E27FC236}">
                <a16:creationId xmlns:a16="http://schemas.microsoft.com/office/drawing/2014/main" id="{4866AF0D-76C9-450F-B9DD-9E94AEC6E232}"/>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8" name="Date Placeholder 3">
            <a:extLst>
              <a:ext uri="{FF2B5EF4-FFF2-40B4-BE49-F238E27FC236}">
                <a16:creationId xmlns:a16="http://schemas.microsoft.com/office/drawing/2014/main" id="{644AC10E-FDD2-4AF6-8DFE-3380F8E70006}"/>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38004277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2 Pictures,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2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11"/>
          <p:cNvSpPr>
            <a:spLocks noGrp="1"/>
          </p:cNvSpPr>
          <p:nvPr>
            <p:ph type="pic" sz="quarter" idx="15"/>
          </p:nvPr>
        </p:nvSpPr>
        <p:spPr>
          <a:xfrm>
            <a:off x="390143"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3" name="Picture Placeholder 11"/>
          <p:cNvSpPr>
            <a:spLocks noGrp="1"/>
          </p:cNvSpPr>
          <p:nvPr>
            <p:ph type="pic" sz="quarter" idx="16"/>
          </p:nvPr>
        </p:nvSpPr>
        <p:spPr>
          <a:xfrm>
            <a:off x="6651831"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4"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16" name="Picture 2" descr="http://www.dot.state.fl.us/publicinformationoffice/logo/FDOT_Logo_color.png">
            <a:extLst>
              <a:ext uri="{FF2B5EF4-FFF2-40B4-BE49-F238E27FC236}">
                <a16:creationId xmlns:a16="http://schemas.microsoft.com/office/drawing/2014/main" id="{9E08196E-9565-45FF-8A5F-8D784AE1A761}"/>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6D883C56-FE92-464D-9BE9-664474F00475}"/>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Civil Integrated Management (CIM)</a:t>
            </a:r>
          </a:p>
        </p:txBody>
      </p:sp>
      <p:sp>
        <p:nvSpPr>
          <p:cNvPr id="18" name="Slide Number Placeholder 5">
            <a:extLst>
              <a:ext uri="{FF2B5EF4-FFF2-40B4-BE49-F238E27FC236}">
                <a16:creationId xmlns:a16="http://schemas.microsoft.com/office/drawing/2014/main" id="{28638C4D-062B-44D2-9392-F3E1F4345439}"/>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9" name="Date Placeholder 3">
            <a:extLst>
              <a:ext uri="{FF2B5EF4-FFF2-40B4-BE49-F238E27FC236}">
                <a16:creationId xmlns:a16="http://schemas.microsoft.com/office/drawing/2014/main" id="{5E8393F0-22EE-4B54-A520-09F304DB0F1F}"/>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9128685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Title</a:t>
            </a:r>
          </a:p>
        </p:txBody>
      </p:sp>
      <p:sp>
        <p:nvSpPr>
          <p:cNvPr id="48"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sp>
        <p:nvSpPr>
          <p:cNvPr id="23" name="Rectangle 22"/>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9" name="Picture 2" descr="http://www.dot.state.fl.us/publicinformationoffice/logo/FDOT_Logo_color.png">
            <a:extLst>
              <a:ext uri="{FF2B5EF4-FFF2-40B4-BE49-F238E27FC236}">
                <a16:creationId xmlns:a16="http://schemas.microsoft.com/office/drawing/2014/main" id="{282B03B6-F780-47BB-9D92-D7AA1BE5DFC3}"/>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1B894EA6-D60F-4330-96E5-385C35CC9A20}"/>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Civil Integrated Management (CIM)</a:t>
            </a:r>
          </a:p>
        </p:txBody>
      </p:sp>
      <p:sp>
        <p:nvSpPr>
          <p:cNvPr id="11" name="Slide Number Placeholder 5">
            <a:extLst>
              <a:ext uri="{FF2B5EF4-FFF2-40B4-BE49-F238E27FC236}">
                <a16:creationId xmlns:a16="http://schemas.microsoft.com/office/drawing/2014/main" id="{EDFD61FC-DD65-4389-A902-05E8920C53D6}"/>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2" name="Date Placeholder 3">
            <a:extLst>
              <a:ext uri="{FF2B5EF4-FFF2-40B4-BE49-F238E27FC236}">
                <a16:creationId xmlns:a16="http://schemas.microsoft.com/office/drawing/2014/main" id="{49C49162-6BAC-456F-8137-999429F8D90B}"/>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29393205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p:cNvSpPr>
            <a:spLocks noGrp="1"/>
          </p:cNvSpPr>
          <p:nvPr>
            <p:ph type="ctrTitle"/>
          </p:nvPr>
        </p:nvSpPr>
        <p:spPr>
          <a:xfrm>
            <a:off x="914400" y="3428878"/>
            <a:ext cx="10363200" cy="993775"/>
          </a:xfrm>
        </p:spPr>
        <p:txBody>
          <a:bodyPr anchor="b" anchorCtr="0"/>
          <a:lstStyle>
            <a:lvl1pPr algn="ctr">
              <a:defRPr sz="3200" cap="none" baseline="0">
                <a:latin typeface="+mj-lt"/>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585893" y="4861274"/>
            <a:ext cx="11216640" cy="457200"/>
          </a:xfrm>
        </p:spPr>
        <p:txBody>
          <a:bodyPr>
            <a:noAutofit/>
          </a:bodyPr>
          <a:lstStyle>
            <a:lvl1pPr marL="0" indent="0" algn="ctr">
              <a:spcBef>
                <a:spcPts val="0"/>
              </a:spcBef>
              <a:buNone/>
              <a:defRPr sz="2400">
                <a:solidFill>
                  <a:schemeClr val="accent1"/>
                </a:solidFill>
                <a:latin typeface="+mn-lt"/>
                <a:cs typeface="Times New Roman" pitchFamily="18"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914400" y="5763798"/>
            <a:ext cx="10363200" cy="533400"/>
          </a:xfrm>
          <a:prstGeom prst="rect">
            <a:avLst/>
          </a:prstGeom>
        </p:spPr>
        <p:txBody>
          <a:bodyPr vert="horz" lIns="0" tIns="45720" rIns="0" bIns="45720" rtlCol="0" anchor="t" anchorCtr="0">
            <a:noAutofit/>
          </a:bodyPr>
          <a:lstStyle>
            <a:lvl1pPr algn="ctr" defTabSz="914377" rtl="0" eaLnBrk="1" latinLnBrk="0" hangingPunct="1">
              <a:spcBef>
                <a:spcPct val="0"/>
              </a:spcBef>
              <a:buNone/>
              <a:defRPr lang="en-US" sz="2800" kern="1200" cap="none" baseline="0" smtClean="0">
                <a:solidFill>
                  <a:schemeClr val="tx1"/>
                </a:solidFill>
                <a:latin typeface="+mj-lt"/>
                <a:ea typeface="+mj-ea"/>
                <a:cs typeface="Times New Roman" pitchFamily="18" charset="0"/>
              </a:defRPr>
            </a:lvl1pPr>
          </a:lstStyle>
          <a:p>
            <a:endParaRPr lang="en-US" dirty="0">
              <a:solidFill>
                <a:prstClr val="black"/>
              </a:solidFill>
            </a:endParaRPr>
          </a:p>
        </p:txBody>
      </p:sp>
      <p:pic>
        <p:nvPicPr>
          <p:cNvPr id="5" name="Picture 4">
            <a:extLst>
              <a:ext uri="{FF2B5EF4-FFF2-40B4-BE49-F238E27FC236}">
                <a16:creationId xmlns:a16="http://schemas.microsoft.com/office/drawing/2014/main" id="{EBBA2EE4-9D7D-469F-B443-507BECC2D64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427582" y="515368"/>
            <a:ext cx="10251235" cy="3518702"/>
          </a:xfrm>
          <a:prstGeom prst="rect">
            <a:avLst/>
          </a:prstGeom>
        </p:spPr>
      </p:pic>
    </p:spTree>
    <p:extLst>
      <p:ext uri="{BB962C8B-B14F-4D97-AF65-F5344CB8AC3E}">
        <p14:creationId xmlns:p14="http://schemas.microsoft.com/office/powerpoint/2010/main" val="257301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1600201"/>
            <a:ext cx="5144041" cy="4618039"/>
          </a:xfrm>
        </p:spPr>
        <p:txBody>
          <a:bodyPr/>
          <a:lstStyle>
            <a:lvl5pPr>
              <a:defRPr/>
            </a:lvl5pPr>
            <a:lvl6pPr>
              <a:defRPr/>
            </a:lvl6pPr>
            <a:lvl7pPr>
              <a:defRPr/>
            </a:lvl7pPr>
            <a:lvl8pPr>
              <a:defRPr baseline="0"/>
            </a:lvl8pPr>
            <a:lvl9pPr>
              <a:defRPr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0" name="Content Placeholder 9"/>
          <p:cNvSpPr>
            <a:spLocks noGrp="1"/>
          </p:cNvSpPr>
          <p:nvPr>
            <p:ph sz="quarter" idx="14"/>
          </p:nvPr>
        </p:nvSpPr>
        <p:spPr>
          <a:xfrm>
            <a:off x="6239432" y="1600200"/>
            <a:ext cx="5139768" cy="4617720"/>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8" name="Rectangle 27"/>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29"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30"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
        <p:nvSpPr>
          <p:cNvPr id="31" name="TextBox 30"/>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Organizational Change Management (OCM)</a:t>
            </a:r>
          </a:p>
        </p:txBody>
      </p:sp>
      <p:pic>
        <p:nvPicPr>
          <p:cNvPr id="32" name="Picture 2" descr="http://www.dot.state.fl.us/publicinformationoffice/logo/FDOT_Logo_color.png"/>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3463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5" name="Rectangle 24"/>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2" name="Title"/>
          <p:cNvSpPr>
            <a:spLocks noGrp="1"/>
          </p:cNvSpPr>
          <p:nvPr>
            <p:ph type="title" hasCustomPrompt="1"/>
          </p:nvPr>
        </p:nvSpPr>
        <p:spPr>
          <a:xfrm>
            <a:off x="390144" y="3352801"/>
            <a:ext cx="11411712" cy="1057275"/>
          </a:xfrm>
        </p:spPr>
        <p:txBody>
          <a:bodyPr lIns="0" rIns="0" anchor="b" anchorCtr="0"/>
          <a:lstStyle>
            <a:lvl1pPr algn="l">
              <a:defRPr sz="3200" b="1" cap="all"/>
            </a:lvl1pPr>
          </a:lstStyle>
          <a:p>
            <a:r>
              <a:rPr lang="en-US" dirty="0"/>
              <a:t>Section Title</a:t>
            </a:r>
          </a:p>
        </p:txBody>
      </p:sp>
      <p:sp>
        <p:nvSpPr>
          <p:cNvPr id="3" name="Subtitle"/>
          <p:cNvSpPr>
            <a:spLocks noGrp="1"/>
          </p:cNvSpPr>
          <p:nvPr>
            <p:ph type="body" idx="1" hasCustomPrompt="1"/>
          </p:nvPr>
        </p:nvSpPr>
        <p:spPr>
          <a:xfrm>
            <a:off x="390144" y="4448861"/>
            <a:ext cx="11411712" cy="961339"/>
          </a:xfrm>
        </p:spPr>
        <p:txBody>
          <a:bodyPr lIns="0" rIns="0" anchor="t" anchorCtr="0">
            <a:normAutofit/>
          </a:bodyPr>
          <a:lstStyle>
            <a:lvl1pPr marL="0" indent="0">
              <a:buNone/>
              <a:defRPr sz="30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Section Subtitle</a:t>
            </a:r>
          </a:p>
        </p:txBody>
      </p:sp>
      <p:sp>
        <p:nvSpPr>
          <p:cNvPr id="4"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
        <p:nvSpPr>
          <p:cNvPr id="6"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cxnSp>
        <p:nvCxnSpPr>
          <p:cNvPr id="7" name="Straight Connector 6"/>
          <p:cNvCxnSpPr/>
          <p:nvPr/>
        </p:nvCxnSpPr>
        <p:spPr>
          <a:xfrm>
            <a:off x="390144" y="4419600"/>
            <a:ext cx="1141171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pic>
        <p:nvPicPr>
          <p:cNvPr id="5" name="Picture 4">
            <a:extLst>
              <a:ext uri="{FF2B5EF4-FFF2-40B4-BE49-F238E27FC236}">
                <a16:creationId xmlns:a16="http://schemas.microsoft.com/office/drawing/2014/main" id="{5A15E34F-C042-455F-A8A8-6EED3FBB657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428482" y="-123140"/>
            <a:ext cx="3393437" cy="1164785"/>
          </a:xfrm>
          <a:prstGeom prst="rect">
            <a:avLst/>
          </a:prstGeom>
        </p:spPr>
      </p:pic>
    </p:spTree>
    <p:extLst>
      <p:ext uri="{BB962C8B-B14F-4D97-AF65-F5344CB8AC3E}">
        <p14:creationId xmlns:p14="http://schemas.microsoft.com/office/powerpoint/2010/main" val="2428927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defRPr/>
            </a:lvl2pPr>
            <a:lvl3pPr>
              <a:defRPr/>
            </a:lvl3pPr>
            <a:lvl4pPr>
              <a:defRPr/>
            </a:lvl4pPr>
            <a:lvl5pPr>
              <a:defRPr/>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Title">
            <a:extLst>
              <a:ext uri="{FF2B5EF4-FFF2-40B4-BE49-F238E27FC236}">
                <a16:creationId xmlns:a16="http://schemas.microsoft.com/office/drawing/2014/main" id="{750ABE6F-C78A-4C2B-B238-2D8EFCA66DC3}"/>
              </a:ext>
            </a:extLst>
          </p:cNvPr>
          <p:cNvSpPr>
            <a:spLocks noGrp="1"/>
          </p:cNvSpPr>
          <p:nvPr>
            <p:ph type="title" hasCustomPrompt="1"/>
          </p:nvPr>
        </p:nvSpPr>
        <p:spPr>
          <a:xfrm>
            <a:off x="390143" y="310188"/>
            <a:ext cx="11411712" cy="500003"/>
          </a:xfrm>
        </p:spPr>
        <p:txBody>
          <a:bodyPr/>
          <a:lstStyle>
            <a:lvl1pPr>
              <a:defRPr/>
            </a:lvl1pPr>
          </a:lstStyle>
          <a:p>
            <a:r>
              <a:rPr lang="en-US" dirty="0"/>
              <a:t>Title</a:t>
            </a:r>
          </a:p>
        </p:txBody>
      </p:sp>
      <p:sp>
        <p:nvSpPr>
          <p:cNvPr id="5" name="Slide Number Placeholder 5">
            <a:extLst>
              <a:ext uri="{FF2B5EF4-FFF2-40B4-BE49-F238E27FC236}">
                <a16:creationId xmlns:a16="http://schemas.microsoft.com/office/drawing/2014/main" id="{24656785-7789-4C76-95F7-0B175346F993}"/>
              </a:ext>
            </a:extLst>
          </p:cNvPr>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6" name="Date Placeholder 3">
            <a:extLst>
              <a:ext uri="{FF2B5EF4-FFF2-40B4-BE49-F238E27FC236}">
                <a16:creationId xmlns:a16="http://schemas.microsoft.com/office/drawing/2014/main" id="{8B727992-27B0-4271-B772-43A36DA474FA}"/>
              </a:ext>
            </a:extLst>
          </p:cNvPr>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34383448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ubtitle and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1600201"/>
            <a:ext cx="5144041" cy="4618039"/>
          </a:xfrm>
        </p:spPr>
        <p:txBody>
          <a:bodyPr/>
          <a:lstStyle>
            <a:lvl5pPr>
              <a:defRPr/>
            </a:lvl5pPr>
            <a:lvl6pPr>
              <a:defRPr/>
            </a:lvl6pPr>
            <a:lvl7pPr>
              <a:defRPr/>
            </a:lvl7pPr>
            <a:lvl8pPr>
              <a:defRPr baseline="0"/>
            </a:lvl8pPr>
            <a:lvl9pPr>
              <a:defRPr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0" name="Content Placeholder 9"/>
          <p:cNvSpPr>
            <a:spLocks noGrp="1"/>
          </p:cNvSpPr>
          <p:nvPr>
            <p:ph sz="quarter" idx="14"/>
          </p:nvPr>
        </p:nvSpPr>
        <p:spPr>
          <a:xfrm>
            <a:off x="6239432" y="1600200"/>
            <a:ext cx="5139768" cy="4617720"/>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8" name="Rectangle 27"/>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11" name="Picture 2" descr="http://www.dot.state.fl.us/publicinformationoffice/logo/FDOT_Logo_color.png">
            <a:extLst>
              <a:ext uri="{FF2B5EF4-FFF2-40B4-BE49-F238E27FC236}">
                <a16:creationId xmlns:a16="http://schemas.microsoft.com/office/drawing/2014/main" id="{E9C18B52-BC5D-4DF8-B288-F881444FE7BC}"/>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C2A98D69-4877-4E87-AF86-756D4B0428CA}"/>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Process &amp; Quality Improvement (PQI)</a:t>
            </a:r>
          </a:p>
        </p:txBody>
      </p:sp>
      <p:sp>
        <p:nvSpPr>
          <p:cNvPr id="13" name="Slide Number Placeholder 5">
            <a:extLst>
              <a:ext uri="{FF2B5EF4-FFF2-40B4-BE49-F238E27FC236}">
                <a16:creationId xmlns:a16="http://schemas.microsoft.com/office/drawing/2014/main" id="{8EFDFDB9-11FC-4864-B93D-0A406CB8D5D9}"/>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4" name="Date Placeholder 3">
            <a:extLst>
              <a:ext uri="{FF2B5EF4-FFF2-40B4-BE49-F238E27FC236}">
                <a16:creationId xmlns:a16="http://schemas.microsoft.com/office/drawing/2014/main" id="{AE9B5B97-0C7F-4B5D-B985-4F0A7E4B4E7B}"/>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27270433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Subtitle and 4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4"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400"/>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5"/>
          </p:nvPr>
        </p:nvSpPr>
        <p:spPr>
          <a:xfrm>
            <a:off x="390144" y="1600739"/>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9"/>
          <p:cNvSpPr>
            <a:spLocks noGrp="1"/>
          </p:cNvSpPr>
          <p:nvPr>
            <p:ph sz="quarter" idx="16"/>
          </p:nvPr>
        </p:nvSpPr>
        <p:spPr>
          <a:xfrm>
            <a:off x="6657087" y="16007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13" name="Picture 2" descr="http://www.dot.state.fl.us/publicinformationoffice/logo/FDOT_Logo_color.png">
            <a:extLst>
              <a:ext uri="{FF2B5EF4-FFF2-40B4-BE49-F238E27FC236}">
                <a16:creationId xmlns:a16="http://schemas.microsoft.com/office/drawing/2014/main" id="{87AEE91C-907E-4A65-AD37-81F12F4013D6}"/>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975504CD-2FD3-4A83-A72B-5745CF4587D7}"/>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Process &amp; Quality Improvement (PQI)</a:t>
            </a:r>
          </a:p>
        </p:txBody>
      </p:sp>
      <p:sp>
        <p:nvSpPr>
          <p:cNvPr id="15" name="Slide Number Placeholder 5">
            <a:extLst>
              <a:ext uri="{FF2B5EF4-FFF2-40B4-BE49-F238E27FC236}">
                <a16:creationId xmlns:a16="http://schemas.microsoft.com/office/drawing/2014/main" id="{CF0FB79C-E5F4-4B9B-8A86-A65370EB821B}"/>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6" name="Date Placeholder 3">
            <a:extLst>
              <a:ext uri="{FF2B5EF4-FFF2-40B4-BE49-F238E27FC236}">
                <a16:creationId xmlns:a16="http://schemas.microsoft.com/office/drawing/2014/main" id="{D90ED9A8-8CF4-41A4-A516-FB594C6B8C32}"/>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7550832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Subtitle, 2 Pictures,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2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11"/>
          <p:cNvSpPr>
            <a:spLocks noGrp="1"/>
          </p:cNvSpPr>
          <p:nvPr>
            <p:ph type="pic" sz="quarter" idx="15"/>
          </p:nvPr>
        </p:nvSpPr>
        <p:spPr>
          <a:xfrm>
            <a:off x="390143"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3" name="Picture Placeholder 11"/>
          <p:cNvSpPr>
            <a:spLocks noGrp="1"/>
          </p:cNvSpPr>
          <p:nvPr>
            <p:ph type="pic" sz="quarter" idx="16"/>
          </p:nvPr>
        </p:nvSpPr>
        <p:spPr>
          <a:xfrm>
            <a:off x="6651831"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4"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15" name="Picture 2" descr="http://www.dot.state.fl.us/publicinformationoffice/logo/FDOT_Logo_color.png">
            <a:extLst>
              <a:ext uri="{FF2B5EF4-FFF2-40B4-BE49-F238E27FC236}">
                <a16:creationId xmlns:a16="http://schemas.microsoft.com/office/drawing/2014/main" id="{944FBBC6-3AB7-421D-9019-F4EA4DB11835}"/>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0F384336-617C-45F5-9417-0360232040A5}"/>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Process &amp; Quality Improvement (PQI)</a:t>
            </a:r>
          </a:p>
        </p:txBody>
      </p:sp>
      <p:sp>
        <p:nvSpPr>
          <p:cNvPr id="17" name="Slide Number Placeholder 5">
            <a:extLst>
              <a:ext uri="{FF2B5EF4-FFF2-40B4-BE49-F238E27FC236}">
                <a16:creationId xmlns:a16="http://schemas.microsoft.com/office/drawing/2014/main" id="{716D64F9-F4C8-4333-98DA-0B205B400983}"/>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8" name="Date Placeholder 3">
            <a:extLst>
              <a:ext uri="{FF2B5EF4-FFF2-40B4-BE49-F238E27FC236}">
                <a16:creationId xmlns:a16="http://schemas.microsoft.com/office/drawing/2014/main" id="{658A3C26-89F3-4BFF-A9D9-3B230615A271}"/>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35053561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50"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sp>
        <p:nvSpPr>
          <p:cNvPr id="24" name="Rectangle 23"/>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7" name="Picture 2" descr="http://www.dot.state.fl.us/publicinformationoffice/logo/FDOT_Logo_color.png">
            <a:extLst>
              <a:ext uri="{FF2B5EF4-FFF2-40B4-BE49-F238E27FC236}">
                <a16:creationId xmlns:a16="http://schemas.microsoft.com/office/drawing/2014/main" id="{ABCB5EB3-5E04-4B24-8373-F65C47396234}"/>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CFF7476-7C26-4A47-96DE-4824D1E0C17C}"/>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Process &amp; Quality Improvement (PQI)</a:t>
            </a:r>
          </a:p>
        </p:txBody>
      </p:sp>
      <p:sp>
        <p:nvSpPr>
          <p:cNvPr id="9" name="Slide Number Placeholder 5">
            <a:extLst>
              <a:ext uri="{FF2B5EF4-FFF2-40B4-BE49-F238E27FC236}">
                <a16:creationId xmlns:a16="http://schemas.microsoft.com/office/drawing/2014/main" id="{555A4762-1AE8-41B2-BC72-5B5089B0F1EF}"/>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0" name="Date Placeholder 3">
            <a:extLst>
              <a:ext uri="{FF2B5EF4-FFF2-40B4-BE49-F238E27FC236}">
                <a16:creationId xmlns:a16="http://schemas.microsoft.com/office/drawing/2014/main" id="{4479130B-A097-4D4C-8BF8-B9C6DF45B540}"/>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7183924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p:cNvSpPr>
            <a:spLocks noGrp="1"/>
          </p:cNvSpPr>
          <p:nvPr>
            <p:ph type="ctrTitle"/>
          </p:nvPr>
        </p:nvSpPr>
        <p:spPr>
          <a:xfrm>
            <a:off x="914400" y="3428878"/>
            <a:ext cx="10363200" cy="993775"/>
          </a:xfrm>
        </p:spPr>
        <p:txBody>
          <a:bodyPr anchor="b" anchorCtr="0"/>
          <a:lstStyle>
            <a:lvl1pPr algn="ctr">
              <a:defRPr sz="3200" cap="none" baseline="0">
                <a:latin typeface="+mj-lt"/>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585893" y="4861274"/>
            <a:ext cx="11216640" cy="457200"/>
          </a:xfrm>
        </p:spPr>
        <p:txBody>
          <a:bodyPr>
            <a:noAutofit/>
          </a:bodyPr>
          <a:lstStyle>
            <a:lvl1pPr marL="0" indent="0" algn="ctr">
              <a:spcBef>
                <a:spcPts val="0"/>
              </a:spcBef>
              <a:buNone/>
              <a:defRPr sz="2400">
                <a:solidFill>
                  <a:schemeClr val="accent1"/>
                </a:solidFill>
                <a:latin typeface="+mn-lt"/>
                <a:cs typeface="Times New Roman" pitchFamily="18"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914400" y="5763798"/>
            <a:ext cx="10363200" cy="533400"/>
          </a:xfrm>
          <a:prstGeom prst="rect">
            <a:avLst/>
          </a:prstGeom>
        </p:spPr>
        <p:txBody>
          <a:bodyPr vert="horz" lIns="0" tIns="45720" rIns="0" bIns="45720" rtlCol="0" anchor="t" anchorCtr="0">
            <a:noAutofit/>
          </a:bodyPr>
          <a:lstStyle>
            <a:lvl1pPr algn="ctr" defTabSz="914377" rtl="0" eaLnBrk="1" latinLnBrk="0" hangingPunct="1">
              <a:spcBef>
                <a:spcPct val="0"/>
              </a:spcBef>
              <a:buNone/>
              <a:defRPr lang="en-US" sz="2800" kern="1200" cap="none" baseline="0" smtClean="0">
                <a:solidFill>
                  <a:schemeClr val="tx1"/>
                </a:solidFill>
                <a:latin typeface="+mj-lt"/>
                <a:ea typeface="+mj-ea"/>
                <a:cs typeface="Times New Roman" pitchFamily="18" charset="0"/>
              </a:defRPr>
            </a:lvl1pPr>
          </a:lstStyle>
          <a:p>
            <a:endParaRPr lang="en-US" dirty="0">
              <a:solidFill>
                <a:prstClr val="black"/>
              </a:solidFill>
            </a:endParaRPr>
          </a:p>
        </p:txBody>
      </p:sp>
      <p:pic>
        <p:nvPicPr>
          <p:cNvPr id="5" name="Picture 4">
            <a:extLst>
              <a:ext uri="{FF2B5EF4-FFF2-40B4-BE49-F238E27FC236}">
                <a16:creationId xmlns:a16="http://schemas.microsoft.com/office/drawing/2014/main" id="{5E80A23B-D4D7-4449-B64D-A409EFAFECC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427582" y="515368"/>
            <a:ext cx="10251235" cy="3518702"/>
          </a:xfrm>
          <a:prstGeom prst="rect">
            <a:avLst/>
          </a:prstGeom>
        </p:spPr>
      </p:pic>
    </p:spTree>
    <p:extLst>
      <p:ext uri="{BB962C8B-B14F-4D97-AF65-F5344CB8AC3E}">
        <p14:creationId xmlns:p14="http://schemas.microsoft.com/office/powerpoint/2010/main" val="14689394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5" name="Rectangle 24"/>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2" name="Title"/>
          <p:cNvSpPr>
            <a:spLocks noGrp="1"/>
          </p:cNvSpPr>
          <p:nvPr>
            <p:ph type="title" hasCustomPrompt="1"/>
          </p:nvPr>
        </p:nvSpPr>
        <p:spPr>
          <a:xfrm>
            <a:off x="390144" y="3352801"/>
            <a:ext cx="11411712" cy="1057275"/>
          </a:xfrm>
        </p:spPr>
        <p:txBody>
          <a:bodyPr lIns="0" rIns="0" anchor="b" anchorCtr="0"/>
          <a:lstStyle>
            <a:lvl1pPr algn="l">
              <a:defRPr sz="3200" b="1" cap="all"/>
            </a:lvl1pPr>
          </a:lstStyle>
          <a:p>
            <a:r>
              <a:rPr lang="en-US" dirty="0"/>
              <a:t>Section Title</a:t>
            </a:r>
          </a:p>
        </p:txBody>
      </p:sp>
      <p:sp>
        <p:nvSpPr>
          <p:cNvPr id="3" name="Subtitle"/>
          <p:cNvSpPr>
            <a:spLocks noGrp="1"/>
          </p:cNvSpPr>
          <p:nvPr>
            <p:ph type="body" idx="1" hasCustomPrompt="1"/>
          </p:nvPr>
        </p:nvSpPr>
        <p:spPr>
          <a:xfrm>
            <a:off x="390144" y="4448861"/>
            <a:ext cx="11411712" cy="961339"/>
          </a:xfrm>
        </p:spPr>
        <p:txBody>
          <a:bodyPr lIns="0" rIns="0" anchor="t" anchorCtr="0">
            <a:normAutofit/>
          </a:bodyPr>
          <a:lstStyle>
            <a:lvl1pPr marL="0" indent="0">
              <a:buNone/>
              <a:defRPr sz="30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Section Subtitle</a:t>
            </a:r>
          </a:p>
        </p:txBody>
      </p:sp>
      <p:sp>
        <p:nvSpPr>
          <p:cNvPr id="4"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
        <p:nvSpPr>
          <p:cNvPr id="6"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cxnSp>
        <p:nvCxnSpPr>
          <p:cNvPr id="7" name="Straight Connector 6"/>
          <p:cNvCxnSpPr/>
          <p:nvPr/>
        </p:nvCxnSpPr>
        <p:spPr>
          <a:xfrm>
            <a:off x="390144" y="4419600"/>
            <a:ext cx="1141171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pic>
        <p:nvPicPr>
          <p:cNvPr id="11" name="Picture 2">
            <a:extLst>
              <a:ext uri="{FF2B5EF4-FFF2-40B4-BE49-F238E27FC236}">
                <a16:creationId xmlns:a16="http://schemas.microsoft.com/office/drawing/2014/main" id="{9C98A8BF-35B3-435B-A272-77698F8DA86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9916357" y="-33820"/>
            <a:ext cx="1828780" cy="933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0895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defRPr/>
            </a:lvl2pPr>
            <a:lvl3pPr>
              <a:defRPr/>
            </a:lvl3pPr>
            <a:lvl4pPr>
              <a:defRPr/>
            </a:lvl4pPr>
            <a:lvl5pPr>
              <a:defRPr/>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pic>
        <p:nvPicPr>
          <p:cNvPr id="31" name="Picture 2" descr="http://www.dot.state.fl.us/publicinformationoffice/logo/FDOT_Logo_color.png"/>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3628"/>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a:extLst>
              <a:ext uri="{FF2B5EF4-FFF2-40B4-BE49-F238E27FC236}">
                <a16:creationId xmlns:a16="http://schemas.microsoft.com/office/drawing/2014/main" id="{D97457BA-4C75-4371-BDB6-52B962698F5F}"/>
              </a:ext>
            </a:extLst>
          </p:cNvPr>
          <p:cNvSpPr>
            <a:spLocks noGrp="1"/>
          </p:cNvSpPr>
          <p:nvPr>
            <p:ph type="title" hasCustomPrompt="1"/>
          </p:nvPr>
        </p:nvSpPr>
        <p:spPr>
          <a:xfrm>
            <a:off x="390143" y="310188"/>
            <a:ext cx="11411712" cy="500003"/>
          </a:xfrm>
        </p:spPr>
        <p:txBody>
          <a:bodyPr/>
          <a:lstStyle>
            <a:lvl1pPr>
              <a:defRPr/>
            </a:lvl1pPr>
          </a:lstStyle>
          <a:p>
            <a:r>
              <a:rPr lang="en-US" dirty="0"/>
              <a:t>Title</a:t>
            </a:r>
          </a:p>
        </p:txBody>
      </p:sp>
      <p:sp>
        <p:nvSpPr>
          <p:cNvPr id="5" name="Slide Number Placeholder 5">
            <a:extLst>
              <a:ext uri="{FF2B5EF4-FFF2-40B4-BE49-F238E27FC236}">
                <a16:creationId xmlns:a16="http://schemas.microsoft.com/office/drawing/2014/main" id="{2B43F7F4-B93A-486E-81D2-737DCFB74DD9}"/>
              </a:ext>
            </a:extLst>
          </p:cNvPr>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6" name="Date Placeholder 3">
            <a:extLst>
              <a:ext uri="{FF2B5EF4-FFF2-40B4-BE49-F238E27FC236}">
                <a16:creationId xmlns:a16="http://schemas.microsoft.com/office/drawing/2014/main" id="{0692F1D1-6CE3-4BCB-B291-C07E049A40B9}"/>
              </a:ext>
            </a:extLst>
          </p:cNvPr>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19288750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Title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Rectangle 24"/>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9" name="Picture 2" descr="http://www.dot.state.fl.us/publicinformationoffice/logo/FDOT_Logo_color.png">
            <a:extLst>
              <a:ext uri="{FF2B5EF4-FFF2-40B4-BE49-F238E27FC236}">
                <a16:creationId xmlns:a16="http://schemas.microsoft.com/office/drawing/2014/main" id="{005A0B60-A354-4C9E-A37D-1BE8914905F1}"/>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6633B8D9-3815-4888-9200-028EE1163659}"/>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Office of Information Technology (OIT)</a:t>
            </a:r>
          </a:p>
        </p:txBody>
      </p:sp>
      <p:sp>
        <p:nvSpPr>
          <p:cNvPr id="11" name="Slide Number Placeholder 5">
            <a:extLst>
              <a:ext uri="{FF2B5EF4-FFF2-40B4-BE49-F238E27FC236}">
                <a16:creationId xmlns:a16="http://schemas.microsoft.com/office/drawing/2014/main" id="{93D018E2-F54E-4D23-8789-D0A70BCB1159}"/>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2" name="Date Placeholder 3">
            <a:extLst>
              <a:ext uri="{FF2B5EF4-FFF2-40B4-BE49-F238E27FC236}">
                <a16:creationId xmlns:a16="http://schemas.microsoft.com/office/drawing/2014/main" id="{AB9BF9D7-958C-45F2-90D8-27686977AF70}"/>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81751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4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4"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400"/>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5"/>
          </p:nvPr>
        </p:nvSpPr>
        <p:spPr>
          <a:xfrm>
            <a:off x="390144" y="1600739"/>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9"/>
          <p:cNvSpPr>
            <a:spLocks noGrp="1"/>
          </p:cNvSpPr>
          <p:nvPr>
            <p:ph sz="quarter" idx="16"/>
          </p:nvPr>
        </p:nvSpPr>
        <p:spPr>
          <a:xfrm>
            <a:off x="6657087" y="16007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31"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
        <p:nvSpPr>
          <p:cNvPr id="32"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pic>
        <p:nvPicPr>
          <p:cNvPr id="4" name="Picture 2" descr="http://www.dot.state.fl.us/publicinformationoffice/logo/FDOT_Logo_color.png">
            <a:extLst>
              <a:ext uri="{FF2B5EF4-FFF2-40B4-BE49-F238E27FC236}">
                <a16:creationId xmlns:a16="http://schemas.microsoft.com/office/drawing/2014/main" id="{83226D61-F9AF-48CB-8516-416D3FBE63CC}"/>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FA142F8-9950-4572-A8D3-75E94DFAF92E}"/>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Organizational Change Management (OCM)</a:t>
            </a:r>
          </a:p>
        </p:txBody>
      </p:sp>
    </p:spTree>
    <p:extLst>
      <p:ext uri="{BB962C8B-B14F-4D97-AF65-F5344CB8AC3E}">
        <p14:creationId xmlns:p14="http://schemas.microsoft.com/office/powerpoint/2010/main" val="411512932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Subtitle and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1600201"/>
            <a:ext cx="5144041" cy="4618039"/>
          </a:xfrm>
        </p:spPr>
        <p:txBody>
          <a:bodyPr/>
          <a:lstStyle>
            <a:lvl5pPr>
              <a:defRPr/>
            </a:lvl5pPr>
            <a:lvl6pPr>
              <a:defRPr/>
            </a:lvl6pPr>
            <a:lvl7pPr>
              <a:defRPr/>
            </a:lvl7pPr>
            <a:lvl8pPr>
              <a:defRPr baseline="0"/>
            </a:lvl8pPr>
            <a:lvl9pPr>
              <a:defRPr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0" name="Content Placeholder 9"/>
          <p:cNvSpPr>
            <a:spLocks noGrp="1"/>
          </p:cNvSpPr>
          <p:nvPr>
            <p:ph sz="quarter" idx="14"/>
          </p:nvPr>
        </p:nvSpPr>
        <p:spPr>
          <a:xfrm>
            <a:off x="6239432" y="1600200"/>
            <a:ext cx="5139768" cy="4617720"/>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8" name="Rectangle 27"/>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11" name="Picture 2" descr="http://www.dot.state.fl.us/publicinformationoffice/logo/FDOT_Logo_color.png">
            <a:extLst>
              <a:ext uri="{FF2B5EF4-FFF2-40B4-BE49-F238E27FC236}">
                <a16:creationId xmlns:a16="http://schemas.microsoft.com/office/drawing/2014/main" id="{FEE785DD-B52C-4B1A-A0D2-C61107C7C41B}"/>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4D66AC24-FD66-42AE-BE17-2B52D1DE2473}"/>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Office of Information Technology (OIT)</a:t>
            </a:r>
          </a:p>
        </p:txBody>
      </p:sp>
      <p:sp>
        <p:nvSpPr>
          <p:cNvPr id="13" name="Slide Number Placeholder 5">
            <a:extLst>
              <a:ext uri="{FF2B5EF4-FFF2-40B4-BE49-F238E27FC236}">
                <a16:creationId xmlns:a16="http://schemas.microsoft.com/office/drawing/2014/main" id="{BE4F8164-7D63-4379-9291-4CDAF3C4C57E}"/>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4" name="Date Placeholder 3">
            <a:extLst>
              <a:ext uri="{FF2B5EF4-FFF2-40B4-BE49-F238E27FC236}">
                <a16:creationId xmlns:a16="http://schemas.microsoft.com/office/drawing/2014/main" id="{BD54F579-3DBB-45B7-B310-D2A1E9D5A548}"/>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19342349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Subtitle and 4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4"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400"/>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5"/>
          </p:nvPr>
        </p:nvSpPr>
        <p:spPr>
          <a:xfrm>
            <a:off x="390144" y="1600739"/>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9"/>
          <p:cNvSpPr>
            <a:spLocks noGrp="1"/>
          </p:cNvSpPr>
          <p:nvPr>
            <p:ph sz="quarter" idx="16"/>
          </p:nvPr>
        </p:nvSpPr>
        <p:spPr>
          <a:xfrm>
            <a:off x="6657087" y="16007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13" name="Picture 2" descr="http://www.dot.state.fl.us/publicinformationoffice/logo/FDOT_Logo_color.png">
            <a:extLst>
              <a:ext uri="{FF2B5EF4-FFF2-40B4-BE49-F238E27FC236}">
                <a16:creationId xmlns:a16="http://schemas.microsoft.com/office/drawing/2014/main" id="{22FFE189-5CD8-4D35-A453-3D0DA3CB07C7}"/>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EF631916-5ACF-4C4C-8F17-EEA567E14A1A}"/>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Office of Information Technology (OIT)</a:t>
            </a:r>
          </a:p>
        </p:txBody>
      </p:sp>
      <p:sp>
        <p:nvSpPr>
          <p:cNvPr id="15" name="Slide Number Placeholder 5">
            <a:extLst>
              <a:ext uri="{FF2B5EF4-FFF2-40B4-BE49-F238E27FC236}">
                <a16:creationId xmlns:a16="http://schemas.microsoft.com/office/drawing/2014/main" id="{48128513-DDE2-4C18-B0F1-14E5096C7B9A}"/>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6" name="Date Placeholder 3">
            <a:extLst>
              <a:ext uri="{FF2B5EF4-FFF2-40B4-BE49-F238E27FC236}">
                <a16:creationId xmlns:a16="http://schemas.microsoft.com/office/drawing/2014/main" id="{48046B63-A3A9-432B-803E-F1ED0EBB24D4}"/>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79370175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Subtitle, 2 Pictures,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2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11"/>
          <p:cNvSpPr>
            <a:spLocks noGrp="1"/>
          </p:cNvSpPr>
          <p:nvPr>
            <p:ph type="pic" sz="quarter" idx="15"/>
          </p:nvPr>
        </p:nvSpPr>
        <p:spPr>
          <a:xfrm>
            <a:off x="390143"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3" name="Picture Placeholder 11"/>
          <p:cNvSpPr>
            <a:spLocks noGrp="1"/>
          </p:cNvSpPr>
          <p:nvPr>
            <p:ph type="pic" sz="quarter" idx="16"/>
          </p:nvPr>
        </p:nvSpPr>
        <p:spPr>
          <a:xfrm>
            <a:off x="6651831"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4"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15" name="Picture 2" descr="http://www.dot.state.fl.us/publicinformationoffice/logo/FDOT_Logo_color.png">
            <a:extLst>
              <a:ext uri="{FF2B5EF4-FFF2-40B4-BE49-F238E27FC236}">
                <a16:creationId xmlns:a16="http://schemas.microsoft.com/office/drawing/2014/main" id="{A9858F3B-3990-49AC-86DE-7BC74595B2AE}"/>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14844707-3568-4F99-A7B9-E9573E7191DB}"/>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Office of Information Technology (OIT)</a:t>
            </a:r>
          </a:p>
        </p:txBody>
      </p:sp>
      <p:sp>
        <p:nvSpPr>
          <p:cNvPr id="17" name="Slide Number Placeholder 5">
            <a:extLst>
              <a:ext uri="{FF2B5EF4-FFF2-40B4-BE49-F238E27FC236}">
                <a16:creationId xmlns:a16="http://schemas.microsoft.com/office/drawing/2014/main" id="{139F44B6-B37C-42A4-910D-20AA029F4DB2}"/>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8" name="Date Placeholder 3">
            <a:extLst>
              <a:ext uri="{FF2B5EF4-FFF2-40B4-BE49-F238E27FC236}">
                <a16:creationId xmlns:a16="http://schemas.microsoft.com/office/drawing/2014/main" id="{9AD9DC3E-E72B-43F8-B2F4-3627EE6A2EAF}"/>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30184958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p:cNvSpPr>
            <a:spLocks noGrp="1"/>
          </p:cNvSpPr>
          <p:nvPr>
            <p:ph type="ctrTitle"/>
          </p:nvPr>
        </p:nvSpPr>
        <p:spPr>
          <a:xfrm>
            <a:off x="914400" y="3428878"/>
            <a:ext cx="10363200" cy="993775"/>
          </a:xfrm>
        </p:spPr>
        <p:txBody>
          <a:bodyPr anchor="b" anchorCtr="0"/>
          <a:lstStyle>
            <a:lvl1pPr algn="ctr">
              <a:defRPr sz="3200" cap="none" baseline="0">
                <a:latin typeface="+mj-lt"/>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585893" y="4861274"/>
            <a:ext cx="11216640" cy="457200"/>
          </a:xfrm>
        </p:spPr>
        <p:txBody>
          <a:bodyPr>
            <a:noAutofit/>
          </a:bodyPr>
          <a:lstStyle>
            <a:lvl1pPr marL="0" indent="0" algn="ctr">
              <a:spcBef>
                <a:spcPts val="0"/>
              </a:spcBef>
              <a:buNone/>
              <a:defRPr sz="2400">
                <a:solidFill>
                  <a:schemeClr val="accent1"/>
                </a:solidFill>
                <a:latin typeface="+mn-lt"/>
                <a:cs typeface="Times New Roman" pitchFamily="18"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914400" y="5763798"/>
            <a:ext cx="10363200" cy="533400"/>
          </a:xfrm>
          <a:prstGeom prst="rect">
            <a:avLst/>
          </a:prstGeom>
        </p:spPr>
        <p:txBody>
          <a:bodyPr vert="horz" lIns="0" tIns="45720" rIns="0" bIns="45720" rtlCol="0" anchor="t" anchorCtr="0">
            <a:noAutofit/>
          </a:bodyPr>
          <a:lstStyle>
            <a:lvl1pPr algn="ctr" defTabSz="914377" rtl="0" eaLnBrk="1" latinLnBrk="0" hangingPunct="1">
              <a:spcBef>
                <a:spcPct val="0"/>
              </a:spcBef>
              <a:buNone/>
              <a:defRPr lang="en-US" sz="2800" kern="1200" cap="none" baseline="0" smtClean="0">
                <a:solidFill>
                  <a:schemeClr val="tx1"/>
                </a:solidFill>
                <a:latin typeface="+mj-lt"/>
                <a:ea typeface="+mj-ea"/>
                <a:cs typeface="Times New Roman" pitchFamily="18" charset="0"/>
              </a:defRPr>
            </a:lvl1pPr>
          </a:lstStyle>
          <a:p>
            <a:endParaRPr dirty="0">
              <a:solidFill>
                <a:prstClr val="black"/>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8606" y="1465234"/>
            <a:ext cx="4451213" cy="1865270"/>
          </a:xfrm>
          <a:prstGeom prst="rect">
            <a:avLst/>
          </a:prstGeom>
        </p:spPr>
      </p:pic>
    </p:spTree>
    <p:extLst>
      <p:ext uri="{BB962C8B-B14F-4D97-AF65-F5344CB8AC3E}">
        <p14:creationId xmlns:p14="http://schemas.microsoft.com/office/powerpoint/2010/main" val="36695238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5" name="Rectangle 24"/>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sp>
        <p:nvSpPr>
          <p:cNvPr id="2" name="Title"/>
          <p:cNvSpPr>
            <a:spLocks noGrp="1"/>
          </p:cNvSpPr>
          <p:nvPr>
            <p:ph type="title" hasCustomPrompt="1"/>
          </p:nvPr>
        </p:nvSpPr>
        <p:spPr>
          <a:xfrm>
            <a:off x="390144" y="3352801"/>
            <a:ext cx="11411712" cy="1057275"/>
          </a:xfrm>
        </p:spPr>
        <p:txBody>
          <a:bodyPr lIns="0" rIns="0" anchor="b" anchorCtr="0"/>
          <a:lstStyle>
            <a:lvl1pPr algn="l">
              <a:defRPr sz="3200" b="1" cap="all"/>
            </a:lvl1pPr>
          </a:lstStyle>
          <a:p>
            <a:r>
              <a:rPr lang="en-US" dirty="0"/>
              <a:t>Section Title</a:t>
            </a:r>
          </a:p>
        </p:txBody>
      </p:sp>
      <p:sp>
        <p:nvSpPr>
          <p:cNvPr id="3" name="Subtitle"/>
          <p:cNvSpPr>
            <a:spLocks noGrp="1"/>
          </p:cNvSpPr>
          <p:nvPr>
            <p:ph type="body" idx="1" hasCustomPrompt="1"/>
          </p:nvPr>
        </p:nvSpPr>
        <p:spPr>
          <a:xfrm>
            <a:off x="390144" y="4448861"/>
            <a:ext cx="11411712" cy="961339"/>
          </a:xfrm>
        </p:spPr>
        <p:txBody>
          <a:bodyPr lIns="0" rIns="0" anchor="t" anchorCtr="0">
            <a:normAutofit/>
          </a:bodyPr>
          <a:lstStyle>
            <a:lvl1pPr marL="0" indent="0">
              <a:buNone/>
              <a:defRPr sz="30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Section Subtitle</a:t>
            </a:r>
          </a:p>
        </p:txBody>
      </p:sp>
      <p:sp>
        <p:nvSpPr>
          <p:cNvPr id="4"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solidFill>
                  <a:prstClr val="white"/>
                </a:solidFill>
              </a:rPr>
              <a:pPr/>
              <a:t>‹#›</a:t>
            </a:fld>
            <a:endParaRPr lang="en-US" dirty="0">
              <a:solidFill>
                <a:prstClr val="white"/>
              </a:solidFill>
            </a:endParaRPr>
          </a:p>
        </p:txBody>
      </p:sp>
      <p:cxnSp>
        <p:nvCxnSpPr>
          <p:cNvPr id="7" name="Straight Connector 6"/>
          <p:cNvCxnSpPr/>
          <p:nvPr/>
        </p:nvCxnSpPr>
        <p:spPr>
          <a:xfrm>
            <a:off x="390144" y="4419600"/>
            <a:ext cx="1141171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01556" y="94104"/>
            <a:ext cx="2400300" cy="1005840"/>
          </a:xfrm>
          <a:prstGeom prst="rect">
            <a:avLst/>
          </a:prstGeom>
        </p:spPr>
      </p:pic>
    </p:spTree>
    <p:extLst>
      <p:ext uri="{BB962C8B-B14F-4D97-AF65-F5344CB8AC3E}">
        <p14:creationId xmlns:p14="http://schemas.microsoft.com/office/powerpoint/2010/main" val="28324582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10188"/>
            <a:ext cx="11411712" cy="500003"/>
          </a:xfrm>
        </p:spPr>
        <p:txBody>
          <a:bodyPr/>
          <a:lstStyle>
            <a:lvl1pPr>
              <a:defRPr/>
            </a:lvl1pPr>
          </a:lstStyle>
          <a:p>
            <a:r>
              <a:rPr lang="en-US" dirty="0"/>
              <a:t>Title</a:t>
            </a:r>
          </a:p>
        </p:txBody>
      </p:sp>
      <p:sp>
        <p:nvSpPr>
          <p:cNvPr id="3" name="Content Placeholder 2"/>
          <p:cNvSpPr>
            <a:spLocks noGrp="1"/>
          </p:cNvSpPr>
          <p:nvPr>
            <p:ph idx="1"/>
          </p:nvPr>
        </p:nvSpPr>
        <p:spPr/>
        <p:txBody>
          <a:bodyPr/>
          <a:lstStyle>
            <a:lvl2pPr>
              <a:defRPr/>
            </a:lvl2pPr>
            <a:lvl3pPr>
              <a:defRPr/>
            </a:lvl3pPr>
            <a:lvl4pPr>
              <a:defRPr/>
            </a:lvl4pPr>
            <a:lvl5pPr>
              <a:defRPr/>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25" name="Rectangle 24"/>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sp>
        <p:nvSpPr>
          <p:cNvPr id="26"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solidFill>
                  <a:prstClr val="white"/>
                </a:solidFill>
              </a:rPr>
              <a:pPr/>
              <a:t>‹#›</a:t>
            </a:fld>
            <a:endParaRPr lang="en-US" dirty="0">
              <a:solidFill>
                <a:prstClr val="white"/>
              </a:solidFill>
            </a:endParaRPr>
          </a:p>
        </p:txBody>
      </p:sp>
      <p:sp>
        <p:nvSpPr>
          <p:cNvPr id="27"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solidFill>
                <a:prstClr val="white"/>
              </a:solidFill>
            </a:endParaRPr>
          </a:p>
        </p:txBody>
      </p:sp>
      <p:sp>
        <p:nvSpPr>
          <p:cNvPr id="28" name="TextBox 27"/>
          <p:cNvSpPr txBox="1"/>
          <p:nvPr userDrawn="1"/>
        </p:nvSpPr>
        <p:spPr>
          <a:xfrm>
            <a:off x="1054411" y="6460379"/>
            <a:ext cx="8629042" cy="273023"/>
          </a:xfrm>
          <a:prstGeom prst="rect">
            <a:avLst/>
          </a:prstGeom>
          <a:noFill/>
          <a:ln>
            <a:noFill/>
          </a:ln>
          <a:effectLst/>
        </p:spPr>
        <p:txBody>
          <a:bodyPr wrap="square" rtlCol="0">
            <a:spAutoFit/>
          </a:bodyPr>
          <a:lstStyle/>
          <a:p>
            <a:r>
              <a:rPr lang="en-US" sz="1174" b="1" dirty="0">
                <a:solidFill>
                  <a:prstClr val="white"/>
                </a:solidFill>
                <a:cs typeface="Arial" panose="020B0604020202020204" pitchFamily="34" charset="0"/>
              </a:rPr>
              <a:t>Florida Department of Transportation – Work Program Integration Initiative</a:t>
            </a:r>
          </a:p>
        </p:txBody>
      </p:sp>
      <p:pic>
        <p:nvPicPr>
          <p:cNvPr id="31" name="Picture 2" descr="http://www.dot.state.fl.us/publicinformationoffice/logo/FDOT_Logo_color.png"/>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23351"/>
            <a:ext cx="552507" cy="31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639392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Rectangle 24"/>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sp>
        <p:nvSpPr>
          <p:cNvPr id="26"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solidFill>
                  <a:prstClr val="white"/>
                </a:solidFill>
              </a:rPr>
              <a:pPr/>
              <a:t>‹#›</a:t>
            </a:fld>
            <a:endParaRPr lang="en-US" dirty="0">
              <a:solidFill>
                <a:prstClr val="white"/>
              </a:solidFill>
            </a:endParaRPr>
          </a:p>
        </p:txBody>
      </p:sp>
      <p:sp>
        <p:nvSpPr>
          <p:cNvPr id="28"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solidFill>
                <a:prstClr val="white"/>
              </a:solidFill>
            </a:endParaRPr>
          </a:p>
        </p:txBody>
      </p:sp>
      <p:sp>
        <p:nvSpPr>
          <p:cNvPr id="29" name="TextBox 28"/>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prstClr val="white"/>
                </a:solidFill>
                <a:cs typeface="Arial" panose="020B0604020202020204" pitchFamily="34" charset="0"/>
              </a:rPr>
              <a:t>Florida Department of Transportation – Work Program Integration Initiative</a:t>
            </a:r>
          </a:p>
        </p:txBody>
      </p:sp>
      <p:pic>
        <p:nvPicPr>
          <p:cNvPr id="30" name="Picture 2" descr="http://www.dot.state.fl.us/publicinformationoffice/logo/FDOT_Logo_color.png"/>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73924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Subtitle and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1600201"/>
            <a:ext cx="5144041" cy="4618039"/>
          </a:xfrm>
        </p:spPr>
        <p:txBody>
          <a:bodyPr/>
          <a:lstStyle>
            <a:lvl5pPr>
              <a:defRPr/>
            </a:lvl5pPr>
            <a:lvl6pPr>
              <a:defRPr/>
            </a:lvl6pPr>
            <a:lvl7pPr>
              <a:defRPr/>
            </a:lvl7pPr>
            <a:lvl8pPr>
              <a:defRPr baseline="0"/>
            </a:lvl8pPr>
            <a:lvl9pPr>
              <a:defRPr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0" name="Content Placeholder 9"/>
          <p:cNvSpPr>
            <a:spLocks noGrp="1"/>
          </p:cNvSpPr>
          <p:nvPr>
            <p:ph sz="quarter" idx="14"/>
          </p:nvPr>
        </p:nvSpPr>
        <p:spPr>
          <a:xfrm>
            <a:off x="6239432" y="1600200"/>
            <a:ext cx="5139768" cy="4617720"/>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8" name="Rectangle 27"/>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sp>
        <p:nvSpPr>
          <p:cNvPr id="29"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solidFill>
                  <a:prstClr val="white"/>
                </a:solidFill>
              </a:rPr>
              <a:pPr/>
              <a:t>‹#›</a:t>
            </a:fld>
            <a:endParaRPr lang="en-US" dirty="0">
              <a:solidFill>
                <a:prstClr val="white"/>
              </a:solidFill>
            </a:endParaRPr>
          </a:p>
        </p:txBody>
      </p:sp>
      <p:sp>
        <p:nvSpPr>
          <p:cNvPr id="30"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solidFill>
                <a:prstClr val="white"/>
              </a:solidFill>
            </a:endParaRPr>
          </a:p>
        </p:txBody>
      </p:sp>
      <p:sp>
        <p:nvSpPr>
          <p:cNvPr id="31" name="TextBox 30"/>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prstClr val="white"/>
                </a:solidFill>
                <a:cs typeface="Arial" panose="020B0604020202020204" pitchFamily="34" charset="0"/>
              </a:rPr>
              <a:t>Florida Department of Transportation – Work Program Integration Initiative</a:t>
            </a:r>
          </a:p>
        </p:txBody>
      </p:sp>
      <p:pic>
        <p:nvPicPr>
          <p:cNvPr id="32" name="Picture 2" descr="http://www.dot.state.fl.us/publicinformationoffice/logo/FDOT_Logo_color.png"/>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80887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Subtitle and 4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4"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400"/>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5"/>
          </p:nvPr>
        </p:nvSpPr>
        <p:spPr>
          <a:xfrm>
            <a:off x="390144" y="1600739"/>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9"/>
          <p:cNvSpPr>
            <a:spLocks noGrp="1"/>
          </p:cNvSpPr>
          <p:nvPr>
            <p:ph sz="quarter" idx="16"/>
          </p:nvPr>
        </p:nvSpPr>
        <p:spPr>
          <a:xfrm>
            <a:off x="6657087" y="16007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sp>
        <p:nvSpPr>
          <p:cNvPr id="31"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solidFill>
                <a:prstClr val="white"/>
              </a:solidFill>
            </a:endParaRPr>
          </a:p>
        </p:txBody>
      </p:sp>
      <p:sp>
        <p:nvSpPr>
          <p:cNvPr id="32"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9341206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Subtitle, 2 Pictures,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2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11"/>
          <p:cNvSpPr>
            <a:spLocks noGrp="1"/>
          </p:cNvSpPr>
          <p:nvPr>
            <p:ph type="pic" sz="quarter" idx="15"/>
          </p:nvPr>
        </p:nvSpPr>
        <p:spPr>
          <a:xfrm>
            <a:off x="390143"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3" name="Picture Placeholder 11"/>
          <p:cNvSpPr>
            <a:spLocks noGrp="1"/>
          </p:cNvSpPr>
          <p:nvPr>
            <p:ph type="pic" sz="quarter" idx="16"/>
          </p:nvPr>
        </p:nvSpPr>
        <p:spPr>
          <a:xfrm>
            <a:off x="6651831"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4"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sp>
        <p:nvSpPr>
          <p:cNvPr id="31"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solidFill>
                  <a:prstClr val="white"/>
                </a:solidFill>
              </a:rPr>
              <a:pPr/>
              <a:t>‹#›</a:t>
            </a:fld>
            <a:endParaRPr lang="en-US" dirty="0">
              <a:solidFill>
                <a:prstClr val="white"/>
              </a:solidFill>
            </a:endParaRPr>
          </a:p>
        </p:txBody>
      </p:sp>
      <p:sp>
        <p:nvSpPr>
          <p:cNvPr id="32"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solidFill>
                <a:prstClr val="white"/>
              </a:solidFill>
            </a:endParaRPr>
          </a:p>
        </p:txBody>
      </p:sp>
      <p:sp>
        <p:nvSpPr>
          <p:cNvPr id="33" name="TextBox 32"/>
          <p:cNvSpPr txBox="1"/>
          <p:nvPr userDrawn="1"/>
        </p:nvSpPr>
        <p:spPr>
          <a:xfrm>
            <a:off x="1054411" y="6538855"/>
            <a:ext cx="8629042" cy="273023"/>
          </a:xfrm>
          <a:prstGeom prst="rect">
            <a:avLst/>
          </a:prstGeom>
          <a:noFill/>
          <a:ln>
            <a:noFill/>
          </a:ln>
          <a:effectLst/>
        </p:spPr>
        <p:txBody>
          <a:bodyPr wrap="square" rtlCol="0">
            <a:spAutoFit/>
          </a:bodyPr>
          <a:lstStyle/>
          <a:p>
            <a:r>
              <a:rPr lang="en-US" sz="1174" b="1" dirty="0">
                <a:solidFill>
                  <a:prstClr val="white"/>
                </a:solidFill>
                <a:cs typeface="Arial" panose="020B0604020202020204" pitchFamily="34" charset="0"/>
              </a:rPr>
              <a:t>Florida Department of Transportation – Work Program Integration Initiative</a:t>
            </a:r>
          </a:p>
        </p:txBody>
      </p:sp>
      <p:pic>
        <p:nvPicPr>
          <p:cNvPr id="34" name="Picture 2" descr="http://www.dot.state.fl.us/publicinformationoffice/logo/FDOT_Logo_color.png"/>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501827"/>
            <a:ext cx="552507" cy="31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49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2 Pictures, 2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90143" y="350837"/>
            <a:ext cx="11411712" cy="563563"/>
          </a:xfrm>
        </p:spPr>
        <p:txBody>
          <a:bodyPr/>
          <a:lstStyle>
            <a:lvl1pPr>
              <a:defRPr/>
            </a:lvl1pPr>
          </a:lstStyle>
          <a:p>
            <a:r>
              <a:rPr lang="en-US" dirty="0"/>
              <a:t>Title</a:t>
            </a:r>
          </a:p>
        </p:txBody>
      </p:sp>
      <p:sp>
        <p:nvSpPr>
          <p:cNvPr id="3" name="Content Placeholder 2"/>
          <p:cNvSpPr>
            <a:spLocks noGrp="1"/>
          </p:cNvSpPr>
          <p:nvPr>
            <p:ph idx="1"/>
          </p:nvPr>
        </p:nvSpPr>
        <p:spPr>
          <a:xfrm>
            <a:off x="390145" y="3962400"/>
            <a:ext cx="5144041"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4"/>
          </p:nvPr>
        </p:nvSpPr>
        <p:spPr>
          <a:xfrm>
            <a:off x="6657087" y="3962239"/>
            <a:ext cx="5139768" cy="2240280"/>
          </a:xfrm>
        </p:spPr>
        <p:txBody>
          <a:bodyPr>
            <a:noAutofit/>
          </a:bodyPr>
          <a:lstStyle>
            <a:lvl1pPr>
              <a:spcBef>
                <a:spcPts val="0"/>
              </a:spcBef>
              <a:defRPr sz="2000"/>
            </a:lvl1pPr>
            <a:lvl2pPr>
              <a:spcBef>
                <a:spcPts val="0"/>
              </a:spcBef>
              <a:defRPr sz="2000"/>
            </a:lvl2pPr>
            <a:lvl3pPr>
              <a:spcBef>
                <a:spcPts val="0"/>
              </a:spcBef>
              <a:defRPr sz="1800"/>
            </a:lvl3pPr>
            <a:lvl4pPr>
              <a:spcBef>
                <a:spcPts val="0"/>
              </a:spcBef>
              <a:defRPr sz="1600"/>
            </a:lvl4pPr>
            <a:lvl5pPr>
              <a:spcBef>
                <a:spcPts val="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11"/>
          <p:cNvSpPr>
            <a:spLocks noGrp="1"/>
          </p:cNvSpPr>
          <p:nvPr>
            <p:ph type="pic" sz="quarter" idx="15"/>
          </p:nvPr>
        </p:nvSpPr>
        <p:spPr>
          <a:xfrm>
            <a:off x="390143"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3" name="Picture Placeholder 11"/>
          <p:cNvSpPr>
            <a:spLocks noGrp="1"/>
          </p:cNvSpPr>
          <p:nvPr>
            <p:ph type="pic" sz="quarter" idx="16"/>
          </p:nvPr>
        </p:nvSpPr>
        <p:spPr>
          <a:xfrm>
            <a:off x="6651831" y="1600200"/>
            <a:ext cx="5145024" cy="2240280"/>
          </a:xfrm>
          <a:solidFill>
            <a:schemeClr val="bg1">
              <a:lumMod val="85000"/>
            </a:schemeClr>
          </a:solidFill>
          <a:ln w="3175">
            <a:solidFill>
              <a:schemeClr val="tx1"/>
            </a:solidFill>
          </a:ln>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lang="en-US" sz="2000" kern="1200" dirty="0" smtClean="0">
                <a:solidFill>
                  <a:schemeClr val="tx1"/>
                </a:solidFill>
                <a:latin typeface="+mj-lt"/>
                <a:ea typeface="+mn-ea"/>
                <a:cs typeface="+mn-cs"/>
              </a:defRPr>
            </a:lvl1pPr>
          </a:lstStyle>
          <a:p>
            <a:endParaRPr lang="en-US"/>
          </a:p>
        </p:txBody>
      </p:sp>
      <p:sp>
        <p:nvSpPr>
          <p:cNvPr id="14"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sp>
        <p:nvSpPr>
          <p:cNvPr id="30" name="Rectangle 29"/>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31"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32"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pic>
        <p:nvPicPr>
          <p:cNvPr id="4" name="Picture 2" descr="http://www.dot.state.fl.us/publicinformationoffice/logo/FDOT_Logo_color.png">
            <a:extLst>
              <a:ext uri="{FF2B5EF4-FFF2-40B4-BE49-F238E27FC236}">
                <a16:creationId xmlns:a16="http://schemas.microsoft.com/office/drawing/2014/main" id="{D22908AA-1036-413E-99CD-51CBBEEE3AF3}"/>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87423E6-E0D0-4CBA-8C34-7A32A3C777EE}"/>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Organizational Change Management (OCM)</a:t>
            </a:r>
          </a:p>
        </p:txBody>
      </p:sp>
    </p:spTree>
    <p:extLst>
      <p:ext uri="{BB962C8B-B14F-4D97-AF65-F5344CB8AC3E}">
        <p14:creationId xmlns:p14="http://schemas.microsoft.com/office/powerpoint/2010/main" val="2313952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Title</a:t>
            </a:r>
          </a:p>
        </p:txBody>
      </p:sp>
      <p:sp>
        <p:nvSpPr>
          <p:cNvPr id="48" name="Footer Placeholder 2"/>
          <p:cNvSpPr txBox="1">
            <a:spLocks/>
          </p:cNvSpPr>
          <p:nvPr userDrawn="1"/>
        </p:nvSpPr>
        <p:spPr>
          <a:xfrm>
            <a:off x="3141134" y="6432551"/>
            <a:ext cx="5659967" cy="137583"/>
          </a:xfrm>
          <a:prstGeom prst="rect">
            <a:avLst/>
          </a:prstGeom>
        </p:spPr>
        <p:txBody>
          <a:bodyPr vert="horz" lIns="0" tIns="0" rIns="0" bIns="0" rtlCol="0" anchor="ctr"/>
          <a:lstStyle>
            <a:defPPr>
              <a:defRPr lang="en-US"/>
            </a:defPPr>
            <a:lvl1pPr marL="0" algn="l" defTabSz="685800" rtl="0" eaLnBrk="1" latinLnBrk="0" hangingPunct="1">
              <a:defRPr lang="en-US" sz="900" kern="1200">
                <a:solidFill>
                  <a:schemeClr val="tx1"/>
                </a:solidFill>
                <a:latin typeface="+mn-lt"/>
                <a:ea typeface="+mn-ea"/>
                <a:cs typeface="Times New Roman"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sz="1200" dirty="0">
              <a:solidFill>
                <a:srgbClr val="344447"/>
              </a:solidFill>
            </a:endParaRPr>
          </a:p>
        </p:txBody>
      </p:sp>
      <p:sp>
        <p:nvSpPr>
          <p:cNvPr id="23" name="Rectangle 22"/>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sp>
        <p:nvSpPr>
          <p:cNvPr id="24" name="Slide Number Placeholder 5"/>
          <p:cNvSpPr>
            <a:spLocks noGrp="1"/>
          </p:cNvSpPr>
          <p:nvPr>
            <p:ph type="sldNum" sz="quarter" idx="12"/>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25" name="Date Placeholder 3"/>
          <p:cNvSpPr>
            <a:spLocks noGrp="1"/>
          </p:cNvSpPr>
          <p:nvPr>
            <p:ph type="dt" sz="half" idx="10"/>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pic>
        <p:nvPicPr>
          <p:cNvPr id="3" name="Picture 2" descr="http://www.dot.state.fl.us/publicinformationoffice/logo/FDOT_Logo_color.png">
            <a:extLst>
              <a:ext uri="{FF2B5EF4-FFF2-40B4-BE49-F238E27FC236}">
                <a16:creationId xmlns:a16="http://schemas.microsoft.com/office/drawing/2014/main" id="{10EF695A-A4CD-4978-BEAF-0BD17854AE4A}"/>
              </a:ext>
            </a:extLst>
          </p:cNvPr>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77950E1-5C07-448F-A988-6AACF42B2083}"/>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Organizational Change Management (OCM)</a:t>
            </a:r>
          </a:p>
        </p:txBody>
      </p:sp>
    </p:spTree>
    <p:extLst>
      <p:ext uri="{BB962C8B-B14F-4D97-AF65-F5344CB8AC3E}">
        <p14:creationId xmlns:p14="http://schemas.microsoft.com/office/powerpoint/2010/main" val="64790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ver alternate">
    <p:spTree>
      <p:nvGrpSpPr>
        <p:cNvPr id="1" name=""/>
        <p:cNvGrpSpPr/>
        <p:nvPr/>
      </p:nvGrpSpPr>
      <p:grpSpPr>
        <a:xfrm>
          <a:off x="0" y="0"/>
          <a:ext cx="0" cy="0"/>
          <a:chOff x="0" y="0"/>
          <a:chExt cx="0" cy="0"/>
        </a:xfrm>
      </p:grpSpPr>
      <p:sp>
        <p:nvSpPr>
          <p:cNvPr id="7" name="Freeform 5"/>
          <p:cNvSpPr>
            <a:spLocks noChangeAspect="1"/>
          </p:cNvSpPr>
          <p:nvPr userDrawn="1"/>
        </p:nvSpPr>
        <p:spPr bwMode="gray">
          <a:xfrm rot="10800000">
            <a:off x="4368557" y="457201"/>
            <a:ext cx="7217664" cy="4570413"/>
          </a:xfrm>
          <a:custGeom>
            <a:avLst/>
            <a:gdLst>
              <a:gd name="connsiteX0" fmla="*/ 0 w 10000"/>
              <a:gd name="connsiteY0" fmla="*/ 0 h 9745"/>
              <a:gd name="connsiteX1" fmla="*/ 921 w 10000"/>
              <a:gd name="connsiteY1" fmla="*/ 9745 h 9745"/>
              <a:gd name="connsiteX2" fmla="*/ 10000 w 10000"/>
              <a:gd name="connsiteY2" fmla="*/ 7201 h 9745"/>
              <a:gd name="connsiteX3" fmla="*/ 10000 w 10000"/>
              <a:gd name="connsiteY3" fmla="*/ 0 h 9745"/>
              <a:gd name="connsiteX4" fmla="*/ 0 w 10000"/>
              <a:gd name="connsiteY4" fmla="*/ 0 h 9745"/>
              <a:gd name="connsiteX0" fmla="*/ 0 w 9079"/>
              <a:gd name="connsiteY0" fmla="*/ 0 h 10000"/>
              <a:gd name="connsiteX1" fmla="*/ 0 w 9079"/>
              <a:gd name="connsiteY1" fmla="*/ 10000 h 10000"/>
              <a:gd name="connsiteX2" fmla="*/ 9079 w 9079"/>
              <a:gd name="connsiteY2" fmla="*/ 7389 h 10000"/>
              <a:gd name="connsiteX3" fmla="*/ 9079 w 9079"/>
              <a:gd name="connsiteY3" fmla="*/ 0 h 10000"/>
              <a:gd name="connsiteX4" fmla="*/ 0 w 9079"/>
              <a:gd name="connsiteY4" fmla="*/ 0 h 10000"/>
              <a:gd name="connsiteX0" fmla="*/ 5 w 10000"/>
              <a:gd name="connsiteY0" fmla="*/ 2555 h 10000"/>
              <a:gd name="connsiteX1" fmla="*/ 0 w 10000"/>
              <a:gd name="connsiteY1" fmla="*/ 10000 h 10000"/>
              <a:gd name="connsiteX2" fmla="*/ 10000 w 10000"/>
              <a:gd name="connsiteY2" fmla="*/ 7389 h 10000"/>
              <a:gd name="connsiteX3" fmla="*/ 10000 w 10000"/>
              <a:gd name="connsiteY3" fmla="*/ 0 h 10000"/>
              <a:gd name="connsiteX4" fmla="*/ 5 w 10000"/>
              <a:gd name="connsiteY4" fmla="*/ 2555 h 10000"/>
              <a:gd name="connsiteX0" fmla="*/ 5 w 10000"/>
              <a:gd name="connsiteY0" fmla="*/ 0 h 7445"/>
              <a:gd name="connsiteX1" fmla="*/ 0 w 10000"/>
              <a:gd name="connsiteY1" fmla="*/ 7445 h 7445"/>
              <a:gd name="connsiteX2" fmla="*/ 10000 w 10000"/>
              <a:gd name="connsiteY2" fmla="*/ 4834 h 7445"/>
              <a:gd name="connsiteX3" fmla="*/ 10000 w 10000"/>
              <a:gd name="connsiteY3" fmla="*/ 7 h 7445"/>
              <a:gd name="connsiteX4" fmla="*/ 5 w 10000"/>
              <a:gd name="connsiteY4" fmla="*/ 0 h 7445"/>
              <a:gd name="connsiteX0" fmla="*/ 5 w 10000"/>
              <a:gd name="connsiteY0" fmla="*/ 0 h 10000"/>
              <a:gd name="connsiteX1" fmla="*/ 0 w 10000"/>
              <a:gd name="connsiteY1" fmla="*/ 10000 h 10000"/>
              <a:gd name="connsiteX2" fmla="*/ 8453 w 10000"/>
              <a:gd name="connsiteY2" fmla="*/ 7036 h 10000"/>
              <a:gd name="connsiteX3" fmla="*/ 10000 w 10000"/>
              <a:gd name="connsiteY3" fmla="*/ 9 h 10000"/>
              <a:gd name="connsiteX4" fmla="*/ 5 w 10000"/>
              <a:gd name="connsiteY4" fmla="*/ 0 h 10000"/>
              <a:gd name="connsiteX0" fmla="*/ 5 w 8453"/>
              <a:gd name="connsiteY0" fmla="*/ 4143 h 14143"/>
              <a:gd name="connsiteX1" fmla="*/ 0 w 8453"/>
              <a:gd name="connsiteY1" fmla="*/ 14143 h 14143"/>
              <a:gd name="connsiteX2" fmla="*/ 8453 w 8453"/>
              <a:gd name="connsiteY2" fmla="*/ 11179 h 14143"/>
              <a:gd name="connsiteX3" fmla="*/ 8453 w 8453"/>
              <a:gd name="connsiteY3" fmla="*/ 0 h 14143"/>
              <a:gd name="connsiteX4" fmla="*/ 5 w 8453"/>
              <a:gd name="connsiteY4" fmla="*/ 4143 h 14143"/>
              <a:gd name="connsiteX0" fmla="*/ 6 w 10000"/>
              <a:gd name="connsiteY0" fmla="*/ 0 h 10007"/>
              <a:gd name="connsiteX1" fmla="*/ 0 w 10000"/>
              <a:gd name="connsiteY1" fmla="*/ 10007 h 10007"/>
              <a:gd name="connsiteX2" fmla="*/ 10000 w 10000"/>
              <a:gd name="connsiteY2" fmla="*/ 7911 h 10007"/>
              <a:gd name="connsiteX3" fmla="*/ 10000 w 10000"/>
              <a:gd name="connsiteY3" fmla="*/ 7 h 10007"/>
              <a:gd name="connsiteX4" fmla="*/ 6 w 10000"/>
              <a:gd name="connsiteY4" fmla="*/ 0 h 10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7">
                <a:moveTo>
                  <a:pt x="6" y="0"/>
                </a:moveTo>
                <a:cubicBezTo>
                  <a:pt x="4" y="2358"/>
                  <a:pt x="2" y="7650"/>
                  <a:pt x="0" y="10007"/>
                </a:cubicBezTo>
                <a:lnTo>
                  <a:pt x="10000" y="7911"/>
                </a:lnTo>
                <a:lnTo>
                  <a:pt x="10000" y="7"/>
                </a:lnTo>
                <a:lnTo>
                  <a:pt x="6" y="0"/>
                </a:lnTo>
                <a:close/>
              </a:path>
            </a:pathLst>
          </a:custGeom>
          <a:solidFill>
            <a:schemeClr val="accent2"/>
          </a:solidFill>
          <a:ln w="9525">
            <a:noFill/>
            <a:round/>
            <a:headEnd/>
            <a:tailEnd/>
          </a:ln>
        </p:spPr>
        <p:txBody>
          <a:bodyPr vert="horz" wrap="square" lIns="91392" tIns="45696" rIns="91392" bIns="45696" numCol="1" anchor="t" anchorCtr="0" compatLnSpc="1">
            <a:prstTxWarp prst="textNoShape">
              <a:avLst/>
            </a:prstTxWarp>
          </a:bodyPr>
          <a:lstStyle/>
          <a:p>
            <a:endParaRPr lang="en-GB" sz="1799"/>
          </a:p>
        </p:txBody>
      </p:sp>
      <p:sp>
        <p:nvSpPr>
          <p:cNvPr id="11" name="Title 1"/>
          <p:cNvSpPr>
            <a:spLocks noGrp="1"/>
          </p:cNvSpPr>
          <p:nvPr>
            <p:ph type="ctrTitle"/>
          </p:nvPr>
        </p:nvSpPr>
        <p:spPr>
          <a:xfrm>
            <a:off x="4807240" y="1737360"/>
            <a:ext cx="6397468" cy="860400"/>
          </a:xfrm>
        </p:spPr>
        <p:txBody>
          <a:bodyPr/>
          <a:lstStyle>
            <a:lvl1pPr>
              <a:defRPr>
                <a:solidFill>
                  <a:srgbClr val="404040"/>
                </a:solidFill>
                <a:latin typeface="+mn-lt"/>
                <a:cs typeface="Arial" pitchFamily="34" charset="0"/>
              </a:defRPr>
            </a:lvl1pPr>
          </a:lstStyle>
          <a:p>
            <a:r>
              <a:rPr lang="en-US"/>
              <a:t>Click to edit Master title style</a:t>
            </a:r>
            <a:endParaRPr lang="en-GB" dirty="0"/>
          </a:p>
        </p:txBody>
      </p:sp>
      <p:sp>
        <p:nvSpPr>
          <p:cNvPr id="13" name="Subtitle 2"/>
          <p:cNvSpPr>
            <a:spLocks noGrp="1"/>
          </p:cNvSpPr>
          <p:nvPr>
            <p:ph type="subTitle" idx="1"/>
          </p:nvPr>
        </p:nvSpPr>
        <p:spPr>
          <a:xfrm>
            <a:off x="4807240" y="2724912"/>
            <a:ext cx="6397468" cy="645742"/>
          </a:xfrm>
        </p:spPr>
        <p:txBody>
          <a:bodyPr/>
          <a:lstStyle>
            <a:lvl1pPr marL="0" indent="0" algn="l">
              <a:buNone/>
              <a:defRPr sz="1999">
                <a:solidFill>
                  <a:srgbClr val="404040"/>
                </a:solidFill>
                <a:latin typeface="+mn-lt"/>
                <a:cs typeface="Arial" pitchFamily="34" charset="0"/>
              </a:defRPr>
            </a:lvl1pPr>
            <a:lvl2pPr marL="0" indent="0" algn="l">
              <a:buNone/>
              <a:defRPr sz="1599">
                <a:solidFill>
                  <a:srgbClr val="404040"/>
                </a:solidFill>
              </a:defRPr>
            </a:lvl2pPr>
            <a:lvl3pPr marL="913943" indent="0" algn="ctr">
              <a:buNone/>
              <a:defRPr>
                <a:solidFill>
                  <a:schemeClr val="tx1">
                    <a:tint val="75000"/>
                  </a:schemeClr>
                </a:solidFill>
              </a:defRPr>
            </a:lvl3pPr>
            <a:lvl4pPr marL="1370914" indent="0" algn="ctr">
              <a:buNone/>
              <a:defRPr>
                <a:solidFill>
                  <a:schemeClr val="tx1">
                    <a:tint val="75000"/>
                  </a:schemeClr>
                </a:solidFill>
              </a:defRPr>
            </a:lvl4pPr>
            <a:lvl5pPr marL="1827886" indent="0" algn="ctr">
              <a:buNone/>
              <a:defRPr>
                <a:solidFill>
                  <a:schemeClr val="tx1">
                    <a:tint val="75000"/>
                  </a:schemeClr>
                </a:solidFill>
              </a:defRPr>
            </a:lvl5pPr>
            <a:lvl6pPr marL="2284857" indent="0" algn="ctr">
              <a:buNone/>
              <a:defRPr>
                <a:solidFill>
                  <a:schemeClr val="tx1">
                    <a:tint val="75000"/>
                  </a:schemeClr>
                </a:solidFill>
              </a:defRPr>
            </a:lvl6pPr>
            <a:lvl7pPr marL="2741828" indent="0" algn="ctr">
              <a:buNone/>
              <a:defRPr>
                <a:solidFill>
                  <a:schemeClr val="tx1">
                    <a:tint val="75000"/>
                  </a:schemeClr>
                </a:solidFill>
              </a:defRPr>
            </a:lvl7pPr>
            <a:lvl8pPr marL="3198800" indent="0" algn="ctr">
              <a:buNone/>
              <a:defRPr>
                <a:solidFill>
                  <a:schemeClr val="tx1">
                    <a:tint val="75000"/>
                  </a:schemeClr>
                </a:solidFill>
              </a:defRPr>
            </a:lvl8pPr>
            <a:lvl9pPr marL="3655771" indent="0" algn="ctr">
              <a:buNone/>
              <a:defRPr>
                <a:solidFill>
                  <a:schemeClr val="tx1">
                    <a:tint val="75000"/>
                  </a:schemeClr>
                </a:solidFill>
              </a:defRPr>
            </a:lvl9pPr>
          </a:lstStyle>
          <a:p>
            <a:pPr lvl="0"/>
            <a:r>
              <a:rPr lang="en-US"/>
              <a:t>Click to edit Master subtitle style</a:t>
            </a:r>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76168" y="5339038"/>
            <a:ext cx="987038" cy="1156968"/>
          </a:xfrm>
          <a:prstGeom prst="rect">
            <a:avLst/>
          </a:prstGeom>
        </p:spPr>
      </p:pic>
    </p:spTree>
    <p:extLst>
      <p:ext uri="{BB962C8B-B14F-4D97-AF65-F5344CB8AC3E}">
        <p14:creationId xmlns:p14="http://schemas.microsoft.com/office/powerpoint/2010/main" val="2742097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Title"/>
          <p:cNvSpPr>
            <a:spLocks noGrp="1"/>
          </p:cNvSpPr>
          <p:nvPr>
            <p:ph type="ctrTitle"/>
          </p:nvPr>
        </p:nvSpPr>
        <p:spPr>
          <a:xfrm>
            <a:off x="914400" y="3428878"/>
            <a:ext cx="10363200" cy="993775"/>
          </a:xfrm>
        </p:spPr>
        <p:txBody>
          <a:bodyPr anchor="b" anchorCtr="0"/>
          <a:lstStyle>
            <a:lvl1pPr algn="ctr">
              <a:defRPr sz="3200" cap="none" baseline="0">
                <a:latin typeface="+mj-lt"/>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585893" y="4861274"/>
            <a:ext cx="11216640" cy="457200"/>
          </a:xfrm>
        </p:spPr>
        <p:txBody>
          <a:bodyPr>
            <a:noAutofit/>
          </a:bodyPr>
          <a:lstStyle>
            <a:lvl1pPr marL="0" indent="0" algn="ctr">
              <a:spcBef>
                <a:spcPts val="0"/>
              </a:spcBef>
              <a:buNone/>
              <a:defRPr sz="2400">
                <a:solidFill>
                  <a:schemeClr val="accent1"/>
                </a:solidFill>
                <a:latin typeface="+mn-lt"/>
                <a:cs typeface="Times New Roman" pitchFamily="18"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914400" y="5763798"/>
            <a:ext cx="10363200" cy="533400"/>
          </a:xfrm>
          <a:prstGeom prst="rect">
            <a:avLst/>
          </a:prstGeom>
        </p:spPr>
        <p:txBody>
          <a:bodyPr vert="horz" lIns="0" tIns="45720" rIns="0" bIns="45720" rtlCol="0" anchor="t" anchorCtr="0">
            <a:noAutofit/>
          </a:bodyPr>
          <a:lstStyle>
            <a:lvl1pPr algn="ctr" defTabSz="914377" rtl="0" eaLnBrk="1" latinLnBrk="0" hangingPunct="1">
              <a:spcBef>
                <a:spcPct val="0"/>
              </a:spcBef>
              <a:buNone/>
              <a:defRPr lang="en-US" sz="2800" kern="1200" cap="none" baseline="0" smtClean="0">
                <a:solidFill>
                  <a:schemeClr val="tx1"/>
                </a:solidFill>
                <a:latin typeface="+mj-lt"/>
                <a:ea typeface="+mj-ea"/>
                <a:cs typeface="Times New Roman" pitchFamily="18" charset="0"/>
              </a:defRPr>
            </a:lvl1pPr>
          </a:lstStyle>
          <a:p>
            <a:endParaRPr lang="en-US" dirty="0">
              <a:solidFill>
                <a:prstClr val="black"/>
              </a:solidFill>
            </a:endParaRPr>
          </a:p>
        </p:txBody>
      </p:sp>
      <p:pic>
        <p:nvPicPr>
          <p:cNvPr id="6" name="Picture 5">
            <a:extLst>
              <a:ext uri="{FF2B5EF4-FFF2-40B4-BE49-F238E27FC236}">
                <a16:creationId xmlns:a16="http://schemas.microsoft.com/office/drawing/2014/main" id="{6C53C0DC-47CB-4EC7-8F08-1D8FC783BA2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427582" y="515368"/>
            <a:ext cx="10251235" cy="3518702"/>
          </a:xfrm>
          <a:prstGeom prst="rect">
            <a:avLst/>
          </a:prstGeom>
        </p:spPr>
      </p:pic>
    </p:spTree>
    <p:extLst>
      <p:ext uri="{BB962C8B-B14F-4D97-AF65-F5344CB8AC3E}">
        <p14:creationId xmlns:p14="http://schemas.microsoft.com/office/powerpoint/2010/main" val="217602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4.pn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image" Target="../media/image2.png"/><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image" Target="../media/image2.png"/><Relationship Id="rId4" Type="http://schemas.openxmlformats.org/officeDocument/2006/relationships/slideLayout" Target="../slideLayouts/slideLayout35.xml"/><Relationship Id="rId9"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5" Type="http://schemas.openxmlformats.org/officeDocument/2006/relationships/slideLayout" Target="../slideLayouts/slideLayout43.xml"/><Relationship Id="rId10" Type="http://schemas.openxmlformats.org/officeDocument/2006/relationships/image" Target="../media/image2.png"/><Relationship Id="rId4" Type="http://schemas.openxmlformats.org/officeDocument/2006/relationships/slideLayout" Target="../slideLayouts/slideLayout42.xml"/><Relationship Id="rId9" Type="http://schemas.openxmlformats.org/officeDocument/2006/relationships/image" Target="../media/image7.png"/></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8.xml"/><Relationship Id="rId7" Type="http://schemas.openxmlformats.org/officeDocument/2006/relationships/slideLayout" Target="../slideLayouts/slideLayout52.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5" Type="http://schemas.openxmlformats.org/officeDocument/2006/relationships/slideLayout" Target="../slideLayouts/slideLayout50.xml"/><Relationship Id="rId10" Type="http://schemas.openxmlformats.org/officeDocument/2006/relationships/image" Target="../media/image2.png"/><Relationship Id="rId4" Type="http://schemas.openxmlformats.org/officeDocument/2006/relationships/slideLayout" Target="../slideLayouts/slideLayout49.xml"/><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55.xml"/><Relationship Id="rId7" Type="http://schemas.openxmlformats.org/officeDocument/2006/relationships/slideLayout" Target="../slideLayouts/slideLayout59.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5" Type="http://schemas.openxmlformats.org/officeDocument/2006/relationships/slideLayout" Target="../slideLayouts/slideLayout57.xml"/><Relationship Id="rId10" Type="http://schemas.openxmlformats.org/officeDocument/2006/relationships/image" Target="../media/image2.png"/><Relationship Id="rId4" Type="http://schemas.openxmlformats.org/officeDocument/2006/relationships/slideLayout" Target="../slideLayouts/slideLayout56.xml"/><Relationship Id="rId9" Type="http://schemas.openxmlformats.org/officeDocument/2006/relationships/image" Target="../media/image10.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390143" y="350838"/>
            <a:ext cx="11411712" cy="396596"/>
          </a:xfrm>
          <a:prstGeom prst="rect">
            <a:avLst/>
          </a:prstGeom>
        </p:spPr>
        <p:txBody>
          <a:bodyPr vert="horz" lIns="0" tIns="45720" rIns="0" bIns="45720" rtlCol="0" anchor="ctr">
            <a:noAutofit/>
          </a:bodyPr>
          <a:lstStyle/>
          <a:p>
            <a:r>
              <a:rPr lang="en-US" dirty="0"/>
              <a:t>Title</a:t>
            </a:r>
          </a:p>
        </p:txBody>
      </p:sp>
      <p:sp>
        <p:nvSpPr>
          <p:cNvPr id="3" name="Text Placeholder 2"/>
          <p:cNvSpPr>
            <a:spLocks noGrp="1"/>
          </p:cNvSpPr>
          <p:nvPr>
            <p:ph type="body" idx="1"/>
          </p:nvPr>
        </p:nvSpPr>
        <p:spPr>
          <a:xfrm>
            <a:off x="390143" y="1600201"/>
            <a:ext cx="11411712" cy="4618039"/>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a:p>
            <a:pPr lvl="7"/>
            <a:endParaRPr lang="en-US" dirty="0"/>
          </a:p>
        </p:txBody>
      </p:sp>
      <p:grpSp>
        <p:nvGrpSpPr>
          <p:cNvPr id="9" name="Group 8"/>
          <p:cNvGrpSpPr/>
          <p:nvPr userDrawn="1"/>
        </p:nvGrpSpPr>
        <p:grpSpPr>
          <a:xfrm>
            <a:off x="0" y="868364"/>
            <a:ext cx="12192000" cy="305453"/>
            <a:chOff x="-32658" y="1055657"/>
            <a:chExt cx="9144000" cy="304801"/>
          </a:xfrm>
        </p:grpSpPr>
        <p:sp>
          <p:nvSpPr>
            <p:cNvPr id="10" name="Rectangle 9"/>
            <p:cNvSpPr/>
            <p:nvPr userDrawn="1"/>
          </p:nvSpPr>
          <p:spPr>
            <a:xfrm>
              <a:off x="-32658" y="1131852"/>
              <a:ext cx="9144000" cy="14102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13" dirty="0"/>
            </a:p>
          </p:txBody>
        </p:sp>
        <p:sp>
          <p:nvSpPr>
            <p:cNvPr id="11" name="Rectangle 10"/>
            <p:cNvSpPr/>
            <p:nvPr userDrawn="1"/>
          </p:nvSpPr>
          <p:spPr>
            <a:xfrm>
              <a:off x="-32658" y="1314739"/>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p>
          </p:txBody>
        </p:sp>
        <p:sp>
          <p:nvSpPr>
            <p:cNvPr id="12" name="Rectangle 11"/>
            <p:cNvSpPr/>
            <p:nvPr userDrawn="1"/>
          </p:nvSpPr>
          <p:spPr>
            <a:xfrm>
              <a:off x="-32658" y="1055657"/>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p>
          </p:txBody>
        </p:sp>
      </p:grpSp>
      <p:sp>
        <p:nvSpPr>
          <p:cNvPr id="13" name="Rectangle 12"/>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7E77256C-BA9A-4B96-8A98-CBC1356231B8}"/>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428481" y="-123140"/>
            <a:ext cx="3393440" cy="1164787"/>
          </a:xfrm>
          <a:prstGeom prst="rect">
            <a:avLst/>
          </a:prstGeom>
        </p:spPr>
      </p:pic>
      <p:sp>
        <p:nvSpPr>
          <p:cNvPr id="4" name="TextBox 3">
            <a:extLst>
              <a:ext uri="{FF2B5EF4-FFF2-40B4-BE49-F238E27FC236}">
                <a16:creationId xmlns:a16="http://schemas.microsoft.com/office/drawing/2014/main" id="{5A955AE3-5342-4A1C-B263-39EE601B1263}"/>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Organizational Change Management (OCM)</a:t>
            </a:r>
          </a:p>
        </p:txBody>
      </p:sp>
      <p:sp>
        <p:nvSpPr>
          <p:cNvPr id="16" name="Slide Number Placeholder 5">
            <a:extLst>
              <a:ext uri="{FF2B5EF4-FFF2-40B4-BE49-F238E27FC236}">
                <a16:creationId xmlns:a16="http://schemas.microsoft.com/office/drawing/2014/main" id="{6531512F-A7BB-4F29-B16A-2D98FEC66FD5}"/>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7" name="Date Placeholder 3">
            <a:extLst>
              <a:ext uri="{FF2B5EF4-FFF2-40B4-BE49-F238E27FC236}">
                <a16:creationId xmlns:a16="http://schemas.microsoft.com/office/drawing/2014/main" id="{2708E6A5-1D64-46C6-9CFF-BE8BBC7D440D}"/>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pic>
        <p:nvPicPr>
          <p:cNvPr id="6" name="Picture 2" descr="http://www.dot.state.fl.us/publicinformationoffice/logo/FDOT_Logo_color.png">
            <a:extLst>
              <a:ext uri="{FF2B5EF4-FFF2-40B4-BE49-F238E27FC236}">
                <a16:creationId xmlns:a16="http://schemas.microsoft.com/office/drawing/2014/main" id="{5F003C6A-A8DC-497A-A313-A1D7B8DD34DD}"/>
              </a:ext>
            </a:extLst>
          </p:cNvPr>
          <p:cNvPicPr>
            <a:picLocks noChangeAspect="1" noChangeArrowheads="1"/>
          </p:cNvPicPr>
          <p:nvPr userDrawn="1"/>
        </p:nvPicPr>
        <p:blipFill>
          <a:blip r:embed="rId11"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554425"/>
      </p:ext>
    </p:extLst>
  </p:cSld>
  <p:clrMap bg1="lt1" tx1="dk1" bg2="lt2" tx2="dk2" accent1="accent1" accent2="accent2" accent3="accent3" accent4="accent4" accent5="accent5" accent6="accent6" hlink="hlink" folHlink="folHlink"/>
  <p:sldLayoutIdLst>
    <p:sldLayoutId id="2147483674" r:id="rId1"/>
    <p:sldLayoutId id="2147483663" r:id="rId2"/>
    <p:sldLayoutId id="2147483661" r:id="rId3"/>
    <p:sldLayoutId id="2147483664" r:id="rId4"/>
    <p:sldLayoutId id="2147483667" r:id="rId5"/>
    <p:sldLayoutId id="2147483668" r:id="rId6"/>
    <p:sldLayoutId id="2147483670" r:id="rId7"/>
    <p:sldLayoutId id="2147483756" r:id="rId8"/>
  </p:sldLayoutIdLst>
  <p:hf hdr="0" ftr="0" dt="0"/>
  <p:txStyles>
    <p:titleStyle>
      <a:lvl1pPr algn="l" defTabSz="914377" rtl="0" eaLnBrk="1" latinLnBrk="0" hangingPunct="1">
        <a:spcBef>
          <a:spcPct val="0"/>
        </a:spcBef>
        <a:buNone/>
        <a:defRPr sz="3200" kern="1200" cap="all" baseline="0">
          <a:solidFill>
            <a:schemeClr val="tx1"/>
          </a:solidFill>
          <a:latin typeface="+mj-lt"/>
          <a:ea typeface="+mj-ea"/>
          <a:cs typeface="+mj-cs"/>
        </a:defRPr>
      </a:lvl1pPr>
    </p:titleStyle>
    <p:body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390143" y="350838"/>
            <a:ext cx="11411712" cy="396596"/>
          </a:xfrm>
          <a:prstGeom prst="rect">
            <a:avLst/>
          </a:prstGeom>
        </p:spPr>
        <p:txBody>
          <a:bodyPr vert="horz" lIns="0" tIns="45720" rIns="0" bIns="45720" rtlCol="0" anchor="ctr">
            <a:noAutofit/>
          </a:bodyPr>
          <a:lstStyle/>
          <a:p>
            <a:r>
              <a:rPr lang="en-US" dirty="0"/>
              <a:t>Title</a:t>
            </a:r>
          </a:p>
        </p:txBody>
      </p:sp>
      <p:sp>
        <p:nvSpPr>
          <p:cNvPr id="3" name="Text Placeholder 2"/>
          <p:cNvSpPr>
            <a:spLocks noGrp="1"/>
          </p:cNvSpPr>
          <p:nvPr>
            <p:ph type="body" idx="1"/>
          </p:nvPr>
        </p:nvSpPr>
        <p:spPr>
          <a:xfrm>
            <a:off x="390143" y="1600201"/>
            <a:ext cx="11411712" cy="4618039"/>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a:p>
            <a:pPr lvl="7"/>
            <a:endParaRPr lang="en-US" dirty="0"/>
          </a:p>
        </p:txBody>
      </p:sp>
      <p:grpSp>
        <p:nvGrpSpPr>
          <p:cNvPr id="9" name="Group 8"/>
          <p:cNvGrpSpPr/>
          <p:nvPr userDrawn="1"/>
        </p:nvGrpSpPr>
        <p:grpSpPr>
          <a:xfrm>
            <a:off x="0" y="868364"/>
            <a:ext cx="12192000" cy="305453"/>
            <a:chOff x="-32658" y="1055657"/>
            <a:chExt cx="9144000" cy="304801"/>
          </a:xfrm>
        </p:grpSpPr>
        <p:sp>
          <p:nvSpPr>
            <p:cNvPr id="10" name="Rectangle 9"/>
            <p:cNvSpPr/>
            <p:nvPr userDrawn="1"/>
          </p:nvSpPr>
          <p:spPr>
            <a:xfrm>
              <a:off x="-32658" y="1131852"/>
              <a:ext cx="9144000" cy="14102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13" dirty="0"/>
            </a:p>
          </p:txBody>
        </p:sp>
        <p:sp>
          <p:nvSpPr>
            <p:cNvPr id="11" name="Rectangle 10"/>
            <p:cNvSpPr/>
            <p:nvPr userDrawn="1"/>
          </p:nvSpPr>
          <p:spPr>
            <a:xfrm>
              <a:off x="-32658" y="1314739"/>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p>
          </p:txBody>
        </p:sp>
        <p:sp>
          <p:nvSpPr>
            <p:cNvPr id="12" name="Rectangle 11"/>
            <p:cNvSpPr/>
            <p:nvPr userDrawn="1"/>
          </p:nvSpPr>
          <p:spPr>
            <a:xfrm>
              <a:off x="-32658" y="1055657"/>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p>
          </p:txBody>
        </p:sp>
      </p:grpSp>
      <p:sp>
        <p:nvSpPr>
          <p:cNvPr id="13" name="Rectangle 12"/>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7E77256C-BA9A-4B96-8A98-CBC1356231B8}"/>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p:blipFill>
        <p:spPr>
          <a:xfrm>
            <a:off x="9428481" y="-123140"/>
            <a:ext cx="3393440" cy="1164786"/>
          </a:xfrm>
          <a:prstGeom prst="rect">
            <a:avLst/>
          </a:prstGeom>
        </p:spPr>
      </p:pic>
      <p:sp>
        <p:nvSpPr>
          <p:cNvPr id="16" name="Date Placeholder 3">
            <a:extLst>
              <a:ext uri="{FF2B5EF4-FFF2-40B4-BE49-F238E27FC236}">
                <a16:creationId xmlns:a16="http://schemas.microsoft.com/office/drawing/2014/main" id="{B67DA8DC-7BEB-4EED-AECA-873E138F9613}"/>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
        <p:nvSpPr>
          <p:cNvPr id="17" name="Slide Number Placeholder 5">
            <a:extLst>
              <a:ext uri="{FF2B5EF4-FFF2-40B4-BE49-F238E27FC236}">
                <a16:creationId xmlns:a16="http://schemas.microsoft.com/office/drawing/2014/main" id="{2C98735B-ED47-4295-B5F9-8BB19AF27145}"/>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pic>
        <p:nvPicPr>
          <p:cNvPr id="6" name="Picture 5" descr="http://www.dot.state.fl.us/publicinformationoffice/logo/FDOT_Logo_color.png">
            <a:extLst>
              <a:ext uri="{FF2B5EF4-FFF2-40B4-BE49-F238E27FC236}">
                <a16:creationId xmlns:a16="http://schemas.microsoft.com/office/drawing/2014/main" id="{F5E34F40-1B14-491C-9A58-DFC22FC2EC75}"/>
              </a:ext>
            </a:extLst>
          </p:cNvPr>
          <p:cNvPicPr>
            <a:picLocks noChangeAspect="1" noChangeArrowheads="1"/>
          </p:cNvPicPr>
          <p:nvPr userDrawn="1"/>
        </p:nvPicPr>
        <p:blipFill>
          <a:blip r:embed="rId14"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BCD8281-9000-4C34-8B25-0131FB1F3B04}"/>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Transportation Technology (Trans Tech)</a:t>
            </a:r>
          </a:p>
        </p:txBody>
      </p:sp>
    </p:spTree>
    <p:extLst>
      <p:ext uri="{BB962C8B-B14F-4D97-AF65-F5344CB8AC3E}">
        <p14:creationId xmlns:p14="http://schemas.microsoft.com/office/powerpoint/2010/main" val="670624743"/>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67" r:id="rId8"/>
    <p:sldLayoutId id="2147483768" r:id="rId9"/>
    <p:sldLayoutId id="2147483769" r:id="rId10"/>
    <p:sldLayoutId id="2147483770" r:id="rId11"/>
  </p:sldLayoutIdLst>
  <p:hf hdr="0" ftr="0" dt="0"/>
  <p:txStyles>
    <p:titleStyle>
      <a:lvl1pPr algn="l" defTabSz="914377" rtl="0" eaLnBrk="1" latinLnBrk="0" hangingPunct="1">
        <a:spcBef>
          <a:spcPct val="0"/>
        </a:spcBef>
        <a:buNone/>
        <a:defRPr sz="3200" kern="1200" cap="all" baseline="0">
          <a:solidFill>
            <a:schemeClr val="tx1"/>
          </a:solidFill>
          <a:latin typeface="+mj-lt"/>
          <a:ea typeface="+mj-ea"/>
          <a:cs typeface="+mj-cs"/>
        </a:defRPr>
      </a:lvl1pPr>
    </p:titleStyle>
    <p:body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390143" y="350838"/>
            <a:ext cx="11411712" cy="396596"/>
          </a:xfrm>
          <a:prstGeom prst="rect">
            <a:avLst/>
          </a:prstGeom>
        </p:spPr>
        <p:txBody>
          <a:bodyPr vert="horz" lIns="0" tIns="45720" rIns="0" bIns="45720" rtlCol="0" anchor="ctr">
            <a:noAutofit/>
          </a:bodyPr>
          <a:lstStyle/>
          <a:p>
            <a:r>
              <a:rPr lang="en-US" dirty="0"/>
              <a:t>Title</a:t>
            </a:r>
          </a:p>
        </p:txBody>
      </p:sp>
      <p:sp>
        <p:nvSpPr>
          <p:cNvPr id="3" name="Text Placeholder 2"/>
          <p:cNvSpPr>
            <a:spLocks noGrp="1"/>
          </p:cNvSpPr>
          <p:nvPr>
            <p:ph type="body" idx="1"/>
          </p:nvPr>
        </p:nvSpPr>
        <p:spPr>
          <a:xfrm>
            <a:off x="390143" y="1600201"/>
            <a:ext cx="11411712" cy="4618039"/>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a:p>
            <a:pPr lvl="7"/>
            <a:endParaRPr lang="en-US" dirty="0"/>
          </a:p>
        </p:txBody>
      </p:sp>
      <p:grpSp>
        <p:nvGrpSpPr>
          <p:cNvPr id="9" name="Group 8"/>
          <p:cNvGrpSpPr/>
          <p:nvPr userDrawn="1"/>
        </p:nvGrpSpPr>
        <p:grpSpPr>
          <a:xfrm>
            <a:off x="0" y="868364"/>
            <a:ext cx="12192000" cy="305453"/>
            <a:chOff x="-32658" y="1055657"/>
            <a:chExt cx="9144000" cy="304801"/>
          </a:xfrm>
        </p:grpSpPr>
        <p:sp>
          <p:nvSpPr>
            <p:cNvPr id="10" name="Rectangle 9"/>
            <p:cNvSpPr/>
            <p:nvPr userDrawn="1"/>
          </p:nvSpPr>
          <p:spPr>
            <a:xfrm>
              <a:off x="-32658" y="1131852"/>
              <a:ext cx="9144000" cy="14102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13" dirty="0"/>
            </a:p>
          </p:txBody>
        </p:sp>
        <p:sp>
          <p:nvSpPr>
            <p:cNvPr id="11" name="Rectangle 10"/>
            <p:cNvSpPr/>
            <p:nvPr userDrawn="1"/>
          </p:nvSpPr>
          <p:spPr>
            <a:xfrm>
              <a:off x="-32658" y="1314739"/>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p>
          </p:txBody>
        </p:sp>
        <p:sp>
          <p:nvSpPr>
            <p:cNvPr id="12" name="Rectangle 11"/>
            <p:cNvSpPr/>
            <p:nvPr userDrawn="1"/>
          </p:nvSpPr>
          <p:spPr>
            <a:xfrm>
              <a:off x="-32658" y="1055657"/>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p>
          </p:txBody>
        </p:sp>
      </p:grpSp>
      <p:sp>
        <p:nvSpPr>
          <p:cNvPr id="13" name="Rectangle 12"/>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7FC1C2F-8405-4D37-9D77-7E0B207D6660}"/>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p:blipFill>
        <p:spPr>
          <a:xfrm>
            <a:off x="9428481" y="-123140"/>
            <a:ext cx="3393440" cy="1164786"/>
          </a:xfrm>
          <a:prstGeom prst="rect">
            <a:avLst/>
          </a:prstGeom>
        </p:spPr>
      </p:pic>
      <p:pic>
        <p:nvPicPr>
          <p:cNvPr id="5" name="Picture 2" descr="http://www.dot.state.fl.us/publicinformationoffice/logo/FDOT_Logo_color.png">
            <a:extLst>
              <a:ext uri="{FF2B5EF4-FFF2-40B4-BE49-F238E27FC236}">
                <a16:creationId xmlns:a16="http://schemas.microsoft.com/office/drawing/2014/main" id="{35612839-9D64-4AE6-9267-E9987EBD67ED}"/>
              </a:ext>
            </a:extLst>
          </p:cNvPr>
          <p:cNvPicPr>
            <a:picLocks noChangeAspect="1" noChangeArrowheads="1"/>
          </p:cNvPicPr>
          <p:nvPr userDrawn="1"/>
        </p:nvPicPr>
        <p:blipFill>
          <a:blip r:embed="rId15"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EC628DA-091B-4229-A27D-F1174C00B43B}"/>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Information Security Management (ISM)</a:t>
            </a:r>
          </a:p>
        </p:txBody>
      </p:sp>
      <p:sp>
        <p:nvSpPr>
          <p:cNvPr id="17" name="Slide Number Placeholder 5">
            <a:extLst>
              <a:ext uri="{FF2B5EF4-FFF2-40B4-BE49-F238E27FC236}">
                <a16:creationId xmlns:a16="http://schemas.microsoft.com/office/drawing/2014/main" id="{4AFA9EC3-B95E-4C21-BBE5-E08815FDF053}"/>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8" name="Date Placeholder 3">
            <a:extLst>
              <a:ext uri="{FF2B5EF4-FFF2-40B4-BE49-F238E27FC236}">
                <a16:creationId xmlns:a16="http://schemas.microsoft.com/office/drawing/2014/main" id="{49ADC0C4-2C32-458B-8C30-56A906B64FA0}"/>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98027754"/>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61" r:id="rId8"/>
    <p:sldLayoutId id="2147483762" r:id="rId9"/>
    <p:sldLayoutId id="2147483763" r:id="rId10"/>
    <p:sldLayoutId id="2147483764" r:id="rId11"/>
    <p:sldLayoutId id="2147483765" r:id="rId12"/>
  </p:sldLayoutIdLst>
  <p:hf hdr="0" ftr="0" dt="0"/>
  <p:txStyles>
    <p:titleStyle>
      <a:lvl1pPr algn="l" defTabSz="914377" rtl="0" eaLnBrk="1" latinLnBrk="0" hangingPunct="1">
        <a:spcBef>
          <a:spcPct val="0"/>
        </a:spcBef>
        <a:buNone/>
        <a:defRPr sz="3200" kern="1200" cap="all" baseline="0">
          <a:solidFill>
            <a:schemeClr val="tx1"/>
          </a:solidFill>
          <a:latin typeface="+mj-lt"/>
          <a:ea typeface="+mj-ea"/>
          <a:cs typeface="+mj-cs"/>
        </a:defRPr>
      </a:lvl1pPr>
    </p:titleStyle>
    <p:body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390143" y="350838"/>
            <a:ext cx="11411712" cy="396596"/>
          </a:xfrm>
          <a:prstGeom prst="rect">
            <a:avLst/>
          </a:prstGeom>
        </p:spPr>
        <p:txBody>
          <a:bodyPr vert="horz" lIns="0" tIns="45720" rIns="0" bIns="45720" rtlCol="0" anchor="ctr">
            <a:noAutofit/>
          </a:bodyPr>
          <a:lstStyle/>
          <a:p>
            <a:r>
              <a:rPr lang="en-US" dirty="0"/>
              <a:t>Title</a:t>
            </a:r>
          </a:p>
        </p:txBody>
      </p:sp>
      <p:sp>
        <p:nvSpPr>
          <p:cNvPr id="3" name="Text Placeholder 2"/>
          <p:cNvSpPr>
            <a:spLocks noGrp="1"/>
          </p:cNvSpPr>
          <p:nvPr>
            <p:ph type="body" idx="1"/>
          </p:nvPr>
        </p:nvSpPr>
        <p:spPr>
          <a:xfrm>
            <a:off x="390143" y="1600201"/>
            <a:ext cx="11411712" cy="4618039"/>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a:p>
            <a:pPr lvl="7"/>
            <a:endParaRPr lang="en-US" dirty="0"/>
          </a:p>
        </p:txBody>
      </p:sp>
      <p:grpSp>
        <p:nvGrpSpPr>
          <p:cNvPr id="9" name="Group 8"/>
          <p:cNvGrpSpPr/>
          <p:nvPr userDrawn="1"/>
        </p:nvGrpSpPr>
        <p:grpSpPr>
          <a:xfrm>
            <a:off x="0" y="868364"/>
            <a:ext cx="12192000" cy="305453"/>
            <a:chOff x="-32658" y="1055657"/>
            <a:chExt cx="9144000" cy="304801"/>
          </a:xfrm>
        </p:grpSpPr>
        <p:sp>
          <p:nvSpPr>
            <p:cNvPr id="10" name="Rectangle 9"/>
            <p:cNvSpPr/>
            <p:nvPr userDrawn="1"/>
          </p:nvSpPr>
          <p:spPr>
            <a:xfrm>
              <a:off x="-32658" y="1131852"/>
              <a:ext cx="9144000" cy="14102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13" dirty="0"/>
            </a:p>
          </p:txBody>
        </p:sp>
        <p:sp>
          <p:nvSpPr>
            <p:cNvPr id="11" name="Rectangle 10"/>
            <p:cNvSpPr/>
            <p:nvPr userDrawn="1"/>
          </p:nvSpPr>
          <p:spPr>
            <a:xfrm>
              <a:off x="-32658" y="1314739"/>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p>
          </p:txBody>
        </p:sp>
        <p:sp>
          <p:nvSpPr>
            <p:cNvPr id="12" name="Rectangle 11"/>
            <p:cNvSpPr/>
            <p:nvPr userDrawn="1"/>
          </p:nvSpPr>
          <p:spPr>
            <a:xfrm>
              <a:off x="-32658" y="1055657"/>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p>
          </p:txBody>
        </p:sp>
      </p:grpSp>
      <p:sp>
        <p:nvSpPr>
          <p:cNvPr id="13" name="Rectangle 12"/>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2673AD0-1C13-4139-8E7A-101DC7FB6ADE}"/>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9428482" y="-123140"/>
            <a:ext cx="3393437" cy="1164786"/>
          </a:xfrm>
          <a:prstGeom prst="rect">
            <a:avLst/>
          </a:prstGeom>
        </p:spPr>
      </p:pic>
      <p:pic>
        <p:nvPicPr>
          <p:cNvPr id="23" name="Picture 2" descr="http://www.dot.state.fl.us/publicinformationoffice/logo/FDOT_Logo_color.png">
            <a:extLst>
              <a:ext uri="{FF2B5EF4-FFF2-40B4-BE49-F238E27FC236}">
                <a16:creationId xmlns:a16="http://schemas.microsoft.com/office/drawing/2014/main" id="{4A57F5C3-B1AA-4BBB-B5BF-ED5D89523825}"/>
              </a:ext>
            </a:extLst>
          </p:cNvPr>
          <p:cNvPicPr>
            <a:picLocks noChangeAspect="1" noChangeArrowheads="1"/>
          </p:cNvPicPr>
          <p:nvPr userDrawn="1"/>
        </p:nvPicPr>
        <p:blipFill>
          <a:blip r:embed="rId10"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4CFB19EC-26B6-481D-92B5-E5D514F47496}"/>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Civil Integrated Management (CIM)</a:t>
            </a:r>
          </a:p>
        </p:txBody>
      </p:sp>
      <p:sp>
        <p:nvSpPr>
          <p:cNvPr id="25" name="Slide Number Placeholder 5">
            <a:extLst>
              <a:ext uri="{FF2B5EF4-FFF2-40B4-BE49-F238E27FC236}">
                <a16:creationId xmlns:a16="http://schemas.microsoft.com/office/drawing/2014/main" id="{069919A7-0295-4E85-A23A-6B70731A43E0}"/>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26" name="Date Placeholder 3">
            <a:extLst>
              <a:ext uri="{FF2B5EF4-FFF2-40B4-BE49-F238E27FC236}">
                <a16:creationId xmlns:a16="http://schemas.microsoft.com/office/drawing/2014/main" id="{93AFF073-065F-4A1B-852D-35D97AE7621C}"/>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408911251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Lst>
  <p:hf hdr="0" ftr="0" dt="0"/>
  <p:txStyles>
    <p:titleStyle>
      <a:lvl1pPr algn="l" defTabSz="914377" rtl="0" eaLnBrk="1" latinLnBrk="0" hangingPunct="1">
        <a:spcBef>
          <a:spcPct val="0"/>
        </a:spcBef>
        <a:buNone/>
        <a:defRPr sz="3200" kern="1200" cap="all" baseline="0">
          <a:solidFill>
            <a:schemeClr val="tx1"/>
          </a:solidFill>
          <a:latin typeface="+mj-lt"/>
          <a:ea typeface="+mj-ea"/>
          <a:cs typeface="+mj-cs"/>
        </a:defRPr>
      </a:lvl1pPr>
    </p:titleStyle>
    <p:body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390143" y="350838"/>
            <a:ext cx="11411712" cy="396596"/>
          </a:xfrm>
          <a:prstGeom prst="rect">
            <a:avLst/>
          </a:prstGeom>
        </p:spPr>
        <p:txBody>
          <a:bodyPr vert="horz" lIns="0" tIns="45720" rIns="0" bIns="45720" rtlCol="0" anchor="ctr">
            <a:noAutofit/>
          </a:bodyPr>
          <a:lstStyle/>
          <a:p>
            <a:r>
              <a:rPr lang="en-US" dirty="0"/>
              <a:t>Title</a:t>
            </a:r>
          </a:p>
        </p:txBody>
      </p:sp>
      <p:sp>
        <p:nvSpPr>
          <p:cNvPr id="3" name="Text Placeholder 2"/>
          <p:cNvSpPr>
            <a:spLocks noGrp="1"/>
          </p:cNvSpPr>
          <p:nvPr>
            <p:ph type="body" idx="1"/>
          </p:nvPr>
        </p:nvSpPr>
        <p:spPr>
          <a:xfrm>
            <a:off x="390143" y="1600201"/>
            <a:ext cx="11411712" cy="4618039"/>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a:p>
            <a:pPr lvl="7"/>
            <a:endParaRPr lang="en-US" dirty="0"/>
          </a:p>
        </p:txBody>
      </p:sp>
      <p:grpSp>
        <p:nvGrpSpPr>
          <p:cNvPr id="9" name="Group 8"/>
          <p:cNvGrpSpPr/>
          <p:nvPr userDrawn="1"/>
        </p:nvGrpSpPr>
        <p:grpSpPr>
          <a:xfrm>
            <a:off x="0" y="868364"/>
            <a:ext cx="12192000" cy="305453"/>
            <a:chOff x="-32658" y="1055657"/>
            <a:chExt cx="9144000" cy="304801"/>
          </a:xfrm>
        </p:grpSpPr>
        <p:sp>
          <p:nvSpPr>
            <p:cNvPr id="10" name="Rectangle 9"/>
            <p:cNvSpPr/>
            <p:nvPr userDrawn="1"/>
          </p:nvSpPr>
          <p:spPr>
            <a:xfrm>
              <a:off x="-32658" y="1131852"/>
              <a:ext cx="9144000" cy="14102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13" dirty="0"/>
            </a:p>
          </p:txBody>
        </p:sp>
        <p:sp>
          <p:nvSpPr>
            <p:cNvPr id="11" name="Rectangle 10"/>
            <p:cNvSpPr/>
            <p:nvPr userDrawn="1"/>
          </p:nvSpPr>
          <p:spPr>
            <a:xfrm>
              <a:off x="-32658" y="1314739"/>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p>
          </p:txBody>
        </p:sp>
        <p:sp>
          <p:nvSpPr>
            <p:cNvPr id="12" name="Rectangle 11"/>
            <p:cNvSpPr/>
            <p:nvPr userDrawn="1"/>
          </p:nvSpPr>
          <p:spPr>
            <a:xfrm>
              <a:off x="-32658" y="1055657"/>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p>
          </p:txBody>
        </p:sp>
      </p:grpSp>
      <p:sp>
        <p:nvSpPr>
          <p:cNvPr id="13" name="Rectangle 12"/>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746CD663-74FA-4E2F-A997-AFFDC0681BA6}"/>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9428482" y="-123140"/>
            <a:ext cx="3393437" cy="1164785"/>
          </a:xfrm>
          <a:prstGeom prst="rect">
            <a:avLst/>
          </a:prstGeom>
        </p:spPr>
      </p:pic>
      <p:pic>
        <p:nvPicPr>
          <p:cNvPr id="14" name="Picture 2" descr="http://www.dot.state.fl.us/publicinformationoffice/logo/FDOT_Logo_color.png">
            <a:extLst>
              <a:ext uri="{FF2B5EF4-FFF2-40B4-BE49-F238E27FC236}">
                <a16:creationId xmlns:a16="http://schemas.microsoft.com/office/drawing/2014/main" id="{4A045469-A3C5-4553-B758-5363AD0207AB}"/>
              </a:ext>
            </a:extLst>
          </p:cNvPr>
          <p:cNvPicPr>
            <a:picLocks noChangeAspect="1" noChangeArrowheads="1"/>
          </p:cNvPicPr>
          <p:nvPr userDrawn="1"/>
        </p:nvPicPr>
        <p:blipFill>
          <a:blip r:embed="rId10"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D03087B6-20FC-424B-BC56-1DDEECE0082C}"/>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Process &amp; Quality Improvement (PQI)</a:t>
            </a:r>
          </a:p>
        </p:txBody>
      </p:sp>
      <p:sp>
        <p:nvSpPr>
          <p:cNvPr id="17" name="Slide Number Placeholder 5">
            <a:extLst>
              <a:ext uri="{FF2B5EF4-FFF2-40B4-BE49-F238E27FC236}">
                <a16:creationId xmlns:a16="http://schemas.microsoft.com/office/drawing/2014/main" id="{69B1E3F1-2971-48B5-AF3F-16B3B805B31C}"/>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18" name="Date Placeholder 3">
            <a:extLst>
              <a:ext uri="{FF2B5EF4-FFF2-40B4-BE49-F238E27FC236}">
                <a16:creationId xmlns:a16="http://schemas.microsoft.com/office/drawing/2014/main" id="{3C54C42D-19C5-4D52-B616-501C045C2033}"/>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4143422170"/>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Lst>
  <p:hf hdr="0" ftr="0" dt="0"/>
  <p:txStyles>
    <p:titleStyle>
      <a:lvl1pPr algn="l" defTabSz="914377" rtl="0" eaLnBrk="1" latinLnBrk="0" hangingPunct="1">
        <a:spcBef>
          <a:spcPct val="0"/>
        </a:spcBef>
        <a:buNone/>
        <a:defRPr sz="3200" kern="1200" cap="all" baseline="0">
          <a:solidFill>
            <a:schemeClr val="tx1"/>
          </a:solidFill>
          <a:latin typeface="+mj-lt"/>
          <a:ea typeface="+mj-ea"/>
          <a:cs typeface="+mj-cs"/>
        </a:defRPr>
      </a:lvl1pPr>
    </p:titleStyle>
    <p:body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390143" y="350838"/>
            <a:ext cx="11411712" cy="396596"/>
          </a:xfrm>
          <a:prstGeom prst="rect">
            <a:avLst/>
          </a:prstGeom>
        </p:spPr>
        <p:txBody>
          <a:bodyPr vert="horz" lIns="0" tIns="45720" rIns="0" bIns="45720" rtlCol="0" anchor="ctr">
            <a:noAutofit/>
          </a:bodyPr>
          <a:lstStyle/>
          <a:p>
            <a:r>
              <a:rPr lang="en-US" dirty="0"/>
              <a:t>Title</a:t>
            </a:r>
          </a:p>
        </p:txBody>
      </p:sp>
      <p:sp>
        <p:nvSpPr>
          <p:cNvPr id="3" name="Text Placeholder 2"/>
          <p:cNvSpPr>
            <a:spLocks noGrp="1"/>
          </p:cNvSpPr>
          <p:nvPr>
            <p:ph type="body" idx="1"/>
          </p:nvPr>
        </p:nvSpPr>
        <p:spPr>
          <a:xfrm>
            <a:off x="390143" y="1600201"/>
            <a:ext cx="11411712" cy="4618039"/>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a:p>
            <a:pPr lvl="7"/>
            <a:endParaRPr lang="en-US" dirty="0"/>
          </a:p>
        </p:txBody>
      </p:sp>
      <p:grpSp>
        <p:nvGrpSpPr>
          <p:cNvPr id="9" name="Group 8"/>
          <p:cNvGrpSpPr/>
          <p:nvPr userDrawn="1"/>
        </p:nvGrpSpPr>
        <p:grpSpPr>
          <a:xfrm>
            <a:off x="0" y="868364"/>
            <a:ext cx="12192000" cy="305453"/>
            <a:chOff x="-32658" y="1055657"/>
            <a:chExt cx="9144000" cy="304801"/>
          </a:xfrm>
        </p:grpSpPr>
        <p:sp>
          <p:nvSpPr>
            <p:cNvPr id="10" name="Rectangle 9"/>
            <p:cNvSpPr/>
            <p:nvPr userDrawn="1"/>
          </p:nvSpPr>
          <p:spPr>
            <a:xfrm>
              <a:off x="-32658" y="1131852"/>
              <a:ext cx="9144000" cy="14102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13" dirty="0"/>
            </a:p>
          </p:txBody>
        </p:sp>
        <p:sp>
          <p:nvSpPr>
            <p:cNvPr id="11" name="Rectangle 10"/>
            <p:cNvSpPr/>
            <p:nvPr userDrawn="1"/>
          </p:nvSpPr>
          <p:spPr>
            <a:xfrm>
              <a:off x="-32658" y="1314739"/>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p>
          </p:txBody>
        </p:sp>
        <p:sp>
          <p:nvSpPr>
            <p:cNvPr id="12" name="Rectangle 11"/>
            <p:cNvSpPr/>
            <p:nvPr userDrawn="1"/>
          </p:nvSpPr>
          <p:spPr>
            <a:xfrm>
              <a:off x="-32658" y="1055657"/>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p>
          </p:txBody>
        </p:sp>
      </p:grpSp>
      <p:sp>
        <p:nvSpPr>
          <p:cNvPr id="13" name="Rectangle 12"/>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bg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226BFFF-5D12-47E5-BF62-E8AA7BA68718}"/>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9428483" y="-123140"/>
            <a:ext cx="3393434" cy="1164785"/>
          </a:xfrm>
          <a:prstGeom prst="rect">
            <a:avLst/>
          </a:prstGeom>
        </p:spPr>
      </p:pic>
      <p:pic>
        <p:nvPicPr>
          <p:cNvPr id="17" name="Picture 2" descr="http://www.dot.state.fl.us/publicinformationoffice/logo/FDOT_Logo_color.png">
            <a:extLst>
              <a:ext uri="{FF2B5EF4-FFF2-40B4-BE49-F238E27FC236}">
                <a16:creationId xmlns:a16="http://schemas.microsoft.com/office/drawing/2014/main" id="{AAE56AB1-DF53-4CD6-AE4F-ACDA99B35E24}"/>
              </a:ext>
            </a:extLst>
          </p:cNvPr>
          <p:cNvPicPr>
            <a:picLocks noChangeAspect="1" noChangeArrowheads="1"/>
          </p:cNvPicPr>
          <p:nvPr userDrawn="1"/>
        </p:nvPicPr>
        <p:blipFill>
          <a:blip r:embed="rId10" cstate="print">
            <a:lum bright="70000" contrast="-70000"/>
            <a:extLst>
              <a:ext uri="{28A0092B-C50C-407E-A947-70E740481C1C}">
                <a14:useLocalDpi xmlns:a14="http://schemas.microsoft.com/office/drawing/2010/main" val="0"/>
              </a:ext>
            </a:extLst>
          </a:blip>
          <a:srcRect/>
          <a:stretch>
            <a:fillRect/>
          </a:stretch>
        </p:blipFill>
        <p:spPr bwMode="auto">
          <a:xfrm>
            <a:off x="390143" y="6448547"/>
            <a:ext cx="552507" cy="31050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6C613704-E75D-4B43-AD9B-20CD833C0E86}"/>
              </a:ext>
            </a:extLst>
          </p:cNvPr>
          <p:cNvSpPr txBox="1"/>
          <p:nvPr userDrawn="1"/>
        </p:nvSpPr>
        <p:spPr>
          <a:xfrm>
            <a:off x="1054411" y="6485575"/>
            <a:ext cx="8629042" cy="273023"/>
          </a:xfrm>
          <a:prstGeom prst="rect">
            <a:avLst/>
          </a:prstGeom>
          <a:noFill/>
          <a:ln>
            <a:noFill/>
          </a:ln>
          <a:effectLst/>
        </p:spPr>
        <p:txBody>
          <a:bodyPr wrap="square" rtlCol="0">
            <a:spAutoFit/>
          </a:bodyPr>
          <a:lstStyle/>
          <a:p>
            <a:r>
              <a:rPr lang="en-US" sz="1174" b="1" dirty="0">
                <a:solidFill>
                  <a:schemeClr val="bg1"/>
                </a:solidFill>
                <a:latin typeface="Arial" panose="020B0604020202020204" pitchFamily="34" charset="0"/>
                <a:cs typeface="Arial" panose="020B0604020202020204" pitchFamily="34" charset="0"/>
              </a:rPr>
              <a:t>Florida Department of Transportation – Office of Information Technology (OIT)</a:t>
            </a:r>
          </a:p>
        </p:txBody>
      </p:sp>
      <p:sp>
        <p:nvSpPr>
          <p:cNvPr id="19" name="Slide Number Placeholder 5">
            <a:extLst>
              <a:ext uri="{FF2B5EF4-FFF2-40B4-BE49-F238E27FC236}">
                <a16:creationId xmlns:a16="http://schemas.microsoft.com/office/drawing/2014/main" id="{3CD5D4B1-2251-42FC-95A6-366838F4D29D}"/>
              </a:ext>
            </a:extLst>
          </p:cNvPr>
          <p:cNvSpPr>
            <a:spLocks noGrp="1"/>
          </p:cNvSpPr>
          <p:nvPr>
            <p:ph type="sldNum" sz="quarter" idx="4"/>
          </p:nvPr>
        </p:nvSpPr>
        <p:spPr>
          <a:xfrm>
            <a:off x="10769601" y="6385207"/>
            <a:ext cx="1032255" cy="193395"/>
          </a:xfrm>
          <a:prstGeom prst="rect">
            <a:avLst/>
          </a:prstGeom>
        </p:spPr>
        <p:txBody>
          <a:bodyPr/>
          <a:lstStyle>
            <a:lvl1pPr>
              <a:defRPr sz="1000">
                <a:solidFill>
                  <a:schemeClr val="bg1"/>
                </a:solidFill>
              </a:defRPr>
            </a:lvl1pPr>
          </a:lstStyle>
          <a:p>
            <a:fld id="{789DF654-7552-4B9D-9287-15EA6E658DE7}" type="slidenum">
              <a:rPr lang="en-US" smtClean="0"/>
              <a:pPr/>
              <a:t>‹#›</a:t>
            </a:fld>
            <a:endParaRPr lang="en-US" dirty="0"/>
          </a:p>
        </p:txBody>
      </p:sp>
      <p:sp>
        <p:nvSpPr>
          <p:cNvPr id="20" name="Date Placeholder 3">
            <a:extLst>
              <a:ext uri="{FF2B5EF4-FFF2-40B4-BE49-F238E27FC236}">
                <a16:creationId xmlns:a16="http://schemas.microsoft.com/office/drawing/2014/main" id="{C5034F0E-F0DB-4258-A691-22696C5C7AC4}"/>
              </a:ext>
            </a:extLst>
          </p:cNvPr>
          <p:cNvSpPr>
            <a:spLocks noGrp="1"/>
          </p:cNvSpPr>
          <p:nvPr>
            <p:ph type="dt" sz="half" idx="2"/>
          </p:nvPr>
        </p:nvSpPr>
        <p:spPr>
          <a:xfrm>
            <a:off x="10769600" y="6622087"/>
            <a:ext cx="1016000" cy="192024"/>
          </a:xfrm>
          <a:prstGeom prst="rect">
            <a:avLst/>
          </a:prstGeom>
        </p:spPr>
        <p:txBody>
          <a:bodyPr/>
          <a:lstStyle>
            <a:lvl1pPr>
              <a:defRPr sz="1000">
                <a:solidFill>
                  <a:schemeClr val="bg1"/>
                </a:solidFill>
              </a:defRPr>
            </a:lvl1pPr>
          </a:lstStyle>
          <a:p>
            <a:endParaRPr lang="en-US" dirty="0"/>
          </a:p>
        </p:txBody>
      </p:sp>
    </p:spTree>
    <p:extLst>
      <p:ext uri="{BB962C8B-B14F-4D97-AF65-F5344CB8AC3E}">
        <p14:creationId xmlns:p14="http://schemas.microsoft.com/office/powerpoint/2010/main" val="51655539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Lst>
  <p:hf hdr="0" ftr="0" dt="0"/>
  <p:txStyles>
    <p:titleStyle>
      <a:lvl1pPr algn="l" defTabSz="914377" rtl="0" eaLnBrk="1" latinLnBrk="0" hangingPunct="1">
        <a:spcBef>
          <a:spcPct val="0"/>
        </a:spcBef>
        <a:buNone/>
        <a:defRPr sz="3200" kern="1200" cap="all" baseline="0">
          <a:solidFill>
            <a:schemeClr val="tx1"/>
          </a:solidFill>
          <a:latin typeface="+mj-lt"/>
          <a:ea typeface="+mj-ea"/>
          <a:cs typeface="+mj-cs"/>
        </a:defRPr>
      </a:lvl1pPr>
    </p:titleStyle>
    <p:body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390143" y="350838"/>
            <a:ext cx="11411712" cy="396596"/>
          </a:xfrm>
          <a:prstGeom prst="rect">
            <a:avLst/>
          </a:prstGeom>
        </p:spPr>
        <p:txBody>
          <a:bodyPr vert="horz" lIns="0" tIns="45720" rIns="0" bIns="45720" rtlCol="0" anchor="ctr">
            <a:noAutofit/>
          </a:bodyPr>
          <a:lstStyle/>
          <a:p>
            <a:r>
              <a:rPr lang="en-US" dirty="0"/>
              <a:t>Title</a:t>
            </a:r>
          </a:p>
        </p:txBody>
      </p:sp>
      <p:sp>
        <p:nvSpPr>
          <p:cNvPr id="3" name="Text Placeholder 2"/>
          <p:cNvSpPr>
            <a:spLocks noGrp="1"/>
          </p:cNvSpPr>
          <p:nvPr>
            <p:ph type="body" idx="1"/>
          </p:nvPr>
        </p:nvSpPr>
        <p:spPr>
          <a:xfrm>
            <a:off x="390143" y="1600201"/>
            <a:ext cx="11411712" cy="4618039"/>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a:p>
            <a:pPr lvl="7"/>
            <a:endParaRPr lang="en-US" dirty="0"/>
          </a:p>
        </p:txBody>
      </p:sp>
      <p:grpSp>
        <p:nvGrpSpPr>
          <p:cNvPr id="9" name="Group 8"/>
          <p:cNvGrpSpPr/>
          <p:nvPr userDrawn="1"/>
        </p:nvGrpSpPr>
        <p:grpSpPr>
          <a:xfrm>
            <a:off x="0" y="868364"/>
            <a:ext cx="12192000" cy="305453"/>
            <a:chOff x="-32658" y="1055657"/>
            <a:chExt cx="9144000" cy="304801"/>
          </a:xfrm>
        </p:grpSpPr>
        <p:sp>
          <p:nvSpPr>
            <p:cNvPr id="10" name="Rectangle 9"/>
            <p:cNvSpPr/>
            <p:nvPr userDrawn="1"/>
          </p:nvSpPr>
          <p:spPr>
            <a:xfrm>
              <a:off x="-32658" y="1131852"/>
              <a:ext cx="9144000" cy="14102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13" dirty="0">
                <a:solidFill>
                  <a:prstClr val="white"/>
                </a:solidFill>
              </a:endParaRPr>
            </a:p>
          </p:txBody>
        </p:sp>
        <p:sp>
          <p:nvSpPr>
            <p:cNvPr id="11" name="Rectangle 10"/>
            <p:cNvSpPr/>
            <p:nvPr userDrawn="1"/>
          </p:nvSpPr>
          <p:spPr>
            <a:xfrm>
              <a:off x="-32658" y="1314739"/>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solidFill>
                  <a:prstClr val="white"/>
                </a:solidFill>
              </a:endParaRPr>
            </a:p>
          </p:txBody>
        </p:sp>
        <p:sp>
          <p:nvSpPr>
            <p:cNvPr id="12" name="Rectangle 11"/>
            <p:cNvSpPr/>
            <p:nvPr userDrawn="1"/>
          </p:nvSpPr>
          <p:spPr>
            <a:xfrm>
              <a:off x="-32658" y="1055657"/>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613" dirty="0">
                <a:solidFill>
                  <a:prstClr val="white"/>
                </a:solidFill>
              </a:endParaRPr>
            </a:p>
          </p:txBody>
        </p:sp>
      </p:grpSp>
      <p:sp>
        <p:nvSpPr>
          <p:cNvPr id="13" name="Rectangle 12"/>
          <p:cNvSpPr/>
          <p:nvPr userDrawn="1"/>
        </p:nvSpPr>
        <p:spPr>
          <a:xfrm>
            <a:off x="0" y="6390946"/>
            <a:ext cx="12192000" cy="467054"/>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sp>
        <p:nvSpPr>
          <p:cNvPr id="15" name="TextBox 14"/>
          <p:cNvSpPr txBox="1"/>
          <p:nvPr userDrawn="1"/>
        </p:nvSpPr>
        <p:spPr>
          <a:xfrm>
            <a:off x="1054411" y="6508112"/>
            <a:ext cx="8629042" cy="273023"/>
          </a:xfrm>
          <a:prstGeom prst="rect">
            <a:avLst/>
          </a:prstGeom>
          <a:noFill/>
          <a:ln>
            <a:noFill/>
          </a:ln>
          <a:effectLst/>
        </p:spPr>
        <p:txBody>
          <a:bodyPr wrap="square" rtlCol="0">
            <a:spAutoFit/>
          </a:bodyPr>
          <a:lstStyle/>
          <a:p>
            <a:r>
              <a:rPr lang="en-US" sz="1174" b="1" dirty="0">
                <a:solidFill>
                  <a:prstClr val="white"/>
                </a:solidFill>
                <a:cs typeface="Arial" panose="020B0604020202020204" pitchFamily="34" charset="0"/>
              </a:rPr>
              <a:t>Florida Department of Transportation – Work Program Integration Initiative</a:t>
            </a:r>
          </a:p>
        </p:txBody>
      </p:sp>
      <p:pic>
        <p:nvPicPr>
          <p:cNvPr id="4" name="Picture 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934111" y="38245"/>
            <a:ext cx="1980965" cy="830119"/>
          </a:xfrm>
          <a:prstGeom prst="rect">
            <a:avLst/>
          </a:prstGeom>
        </p:spPr>
      </p:pic>
      <p:pic>
        <p:nvPicPr>
          <p:cNvPr id="25" name="Picture 2" descr="http://www.dot.state.fl.us/publicinformationoffice/logo/FDOT_Logo_color.png"/>
          <p:cNvPicPr>
            <a:picLocks noChangeAspect="1" noChangeArrowheads="1"/>
          </p:cNvPicPr>
          <p:nvPr userDrawn="1"/>
        </p:nvPicPr>
        <p:blipFill>
          <a:blip r:embed="rId10" cstate="print">
            <a:lum bright="70000" contrast="-70000"/>
            <a:extLst>
              <a:ext uri="{28A0092B-C50C-407E-A947-70E740481C1C}">
                <a14:useLocalDpi xmlns:a14="http://schemas.microsoft.com/office/drawing/2010/main" val="0"/>
              </a:ext>
            </a:extLst>
          </a:blip>
          <a:srcRect/>
          <a:stretch>
            <a:fillRect/>
          </a:stretch>
        </p:blipFill>
        <p:spPr bwMode="auto">
          <a:xfrm>
            <a:off x="390143" y="6423351"/>
            <a:ext cx="552507" cy="31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44721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Lst>
  <p:hf hdr="0" ftr="0" dt="0"/>
  <p:txStyles>
    <p:titleStyle>
      <a:lvl1pPr algn="l" defTabSz="914377" rtl="0" eaLnBrk="1" latinLnBrk="0" hangingPunct="1">
        <a:spcBef>
          <a:spcPct val="0"/>
        </a:spcBef>
        <a:buNone/>
        <a:defRPr sz="3200" kern="1200" cap="all" baseline="0">
          <a:solidFill>
            <a:schemeClr val="tx1"/>
          </a:solidFill>
          <a:latin typeface="+mj-lt"/>
          <a:ea typeface="+mj-ea"/>
          <a:cs typeface="+mj-cs"/>
        </a:defRPr>
      </a:lvl1pPr>
    </p:titleStyle>
    <p:body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slideLayout" Target="../slideLayouts/slideLayout7.xml"/><Relationship Id="rId4" Type="http://schemas.openxmlformats.org/officeDocument/2006/relationships/tags" Target="../tags/tag4.xml"/><Relationship Id="rId9" Type="http://schemas.openxmlformats.org/officeDocument/2006/relationships/tags" Target="../tags/tag9.xml"/></Relationships>
</file>

<file path=ppt/slides/_rels/slide11.xml.rels><?xml version="1.0" encoding="UTF-8" standalone="yes"?>
<Relationships xmlns="http://schemas.openxmlformats.org/package/2006/relationships"><Relationship Id="rId8" Type="http://schemas.openxmlformats.org/officeDocument/2006/relationships/tags" Target="../tags/tag17.xml"/><Relationship Id="rId3" Type="http://schemas.openxmlformats.org/officeDocument/2006/relationships/tags" Target="../tags/tag12.xml"/><Relationship Id="rId7" Type="http://schemas.openxmlformats.org/officeDocument/2006/relationships/tags" Target="../tags/tag16.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10" Type="http://schemas.openxmlformats.org/officeDocument/2006/relationships/slideLayout" Target="../slideLayouts/slideLayout7.xml"/><Relationship Id="rId4" Type="http://schemas.openxmlformats.org/officeDocument/2006/relationships/tags" Target="../tags/tag13.xml"/><Relationship Id="rId9" Type="http://schemas.openxmlformats.org/officeDocument/2006/relationships/tags" Target="../tags/tag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tags" Target="../tags/tag26.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10" Type="http://schemas.openxmlformats.org/officeDocument/2006/relationships/slideLayout" Target="../slideLayouts/slideLayout7.xml"/><Relationship Id="rId4" Type="http://schemas.openxmlformats.org/officeDocument/2006/relationships/tags" Target="../tags/tag22.xml"/><Relationship Id="rId9" Type="http://schemas.openxmlformats.org/officeDocument/2006/relationships/tags" Target="../tags/tag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10" Type="http://schemas.openxmlformats.org/officeDocument/2006/relationships/slideLayout" Target="../slideLayouts/slideLayout7.xml"/><Relationship Id="rId4" Type="http://schemas.openxmlformats.org/officeDocument/2006/relationships/tags" Target="../tags/tag31.xml"/><Relationship Id="rId9" Type="http://schemas.openxmlformats.org/officeDocument/2006/relationships/tags" Target="../tags/tag3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10" Type="http://schemas.openxmlformats.org/officeDocument/2006/relationships/slideLayout" Target="../slideLayouts/slideLayout7.xml"/><Relationship Id="rId4" Type="http://schemas.openxmlformats.org/officeDocument/2006/relationships/tags" Target="../tags/tag40.xml"/><Relationship Id="rId9" Type="http://schemas.openxmlformats.org/officeDocument/2006/relationships/tags" Target="../tags/tag4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9E745-835E-4C93-BD04-8A089E2B4731}"/>
              </a:ext>
            </a:extLst>
          </p:cNvPr>
          <p:cNvSpPr>
            <a:spLocks noGrp="1"/>
          </p:cNvSpPr>
          <p:nvPr>
            <p:ph type="ctrTitle"/>
          </p:nvPr>
        </p:nvSpPr>
        <p:spPr>
          <a:xfrm>
            <a:off x="914400" y="3531619"/>
            <a:ext cx="10363200" cy="993775"/>
          </a:xfrm>
        </p:spPr>
        <p:txBody>
          <a:bodyPr/>
          <a:lstStyle/>
          <a:p>
            <a:r>
              <a:rPr lang="en-US" dirty="0"/>
              <a:t>Trans Tech OCM Framework</a:t>
            </a:r>
          </a:p>
        </p:txBody>
      </p:sp>
    </p:spTree>
    <p:extLst>
      <p:ext uri="{BB962C8B-B14F-4D97-AF65-F5344CB8AC3E}">
        <p14:creationId xmlns:p14="http://schemas.microsoft.com/office/powerpoint/2010/main" val="3983694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4C0FF-347C-43C2-889A-4DCFB53BCEAB}"/>
              </a:ext>
            </a:extLst>
          </p:cNvPr>
          <p:cNvSpPr>
            <a:spLocks noGrp="1"/>
          </p:cNvSpPr>
          <p:nvPr>
            <p:ph type="title"/>
          </p:nvPr>
        </p:nvSpPr>
        <p:spPr/>
        <p:txBody>
          <a:bodyPr/>
          <a:lstStyle/>
          <a:p>
            <a:r>
              <a:rPr lang="en-US" dirty="0"/>
              <a:t>OCM OVERVIEW OF ACTIVITIES</a:t>
            </a:r>
          </a:p>
        </p:txBody>
      </p:sp>
      <p:sp>
        <p:nvSpPr>
          <p:cNvPr id="3" name="Slide Number Placeholder 2">
            <a:extLst>
              <a:ext uri="{FF2B5EF4-FFF2-40B4-BE49-F238E27FC236}">
                <a16:creationId xmlns:a16="http://schemas.microsoft.com/office/drawing/2014/main" id="{CB92928A-C9A1-4AA0-A7D5-E27F6487B31C}"/>
              </a:ext>
            </a:extLst>
          </p:cNvPr>
          <p:cNvSpPr>
            <a:spLocks noGrp="1"/>
          </p:cNvSpPr>
          <p:nvPr>
            <p:ph type="sldNum" sz="quarter" idx="12"/>
          </p:nvPr>
        </p:nvSpPr>
        <p:spPr/>
        <p:txBody>
          <a:bodyPr/>
          <a:lstStyle/>
          <a:p>
            <a:fld id="{789DF654-7552-4B9D-9287-15EA6E658DE7}" type="slidenum">
              <a:rPr lang="en-US" smtClean="0"/>
              <a:pPr/>
              <a:t>10</a:t>
            </a:fld>
            <a:endParaRPr lang="en-US" dirty="0"/>
          </a:p>
        </p:txBody>
      </p:sp>
      <p:grpSp>
        <p:nvGrpSpPr>
          <p:cNvPr id="5" name="Group 4">
            <a:extLst>
              <a:ext uri="{FF2B5EF4-FFF2-40B4-BE49-F238E27FC236}">
                <a16:creationId xmlns:a16="http://schemas.microsoft.com/office/drawing/2014/main" id="{1A8B4D7E-79DF-4F26-877E-AFC5B4D6CBEE}"/>
              </a:ext>
            </a:extLst>
          </p:cNvPr>
          <p:cNvGrpSpPr/>
          <p:nvPr/>
        </p:nvGrpSpPr>
        <p:grpSpPr>
          <a:xfrm>
            <a:off x="302152" y="1278237"/>
            <a:ext cx="3590388" cy="4242206"/>
            <a:chOff x="1377326" y="6186642"/>
            <a:chExt cx="2160525" cy="4242206"/>
          </a:xfrm>
        </p:grpSpPr>
        <p:sp>
          <p:nvSpPr>
            <p:cNvPr id="6" name="TextBox 5">
              <a:extLst>
                <a:ext uri="{FF2B5EF4-FFF2-40B4-BE49-F238E27FC236}">
                  <a16:creationId xmlns:a16="http://schemas.microsoft.com/office/drawing/2014/main" id="{6D2999BD-B1DC-48BA-B3E1-80EA0CD82366}"/>
                </a:ext>
              </a:extLst>
            </p:cNvPr>
            <p:cNvSpPr txBox="1"/>
            <p:nvPr/>
          </p:nvSpPr>
          <p:spPr>
            <a:xfrm>
              <a:off x="1546908" y="6491488"/>
              <a:ext cx="1837433" cy="3937360"/>
            </a:xfrm>
            <a:prstGeom prst="rect">
              <a:avLst/>
            </a:prstGeom>
            <a:noFill/>
            <a:ln>
              <a:noFill/>
            </a:ln>
          </p:spPr>
          <p:txBody>
            <a:bodyPr wrap="square" rtlCol="0">
              <a:spAutoFit/>
            </a:bodyPr>
            <a:lstStyle/>
            <a:p>
              <a:pPr defTabSz="514534">
                <a:spcBef>
                  <a:spcPts val="337"/>
                </a:spcBef>
                <a:spcAft>
                  <a:spcPts val="337"/>
                </a:spcAft>
              </a:pPr>
              <a:r>
                <a:rPr lang="en-US" sz="1400" b="1" dirty="0">
                  <a:solidFill>
                    <a:srgbClr val="BB6015"/>
                  </a:solidFill>
                </a:rPr>
                <a:t>☐ Case for Change</a:t>
              </a:r>
              <a:br>
                <a:rPr lang="en-US" sz="1400" b="1" dirty="0">
                  <a:solidFill>
                    <a:srgbClr val="BB6015"/>
                  </a:solidFill>
                </a:rPr>
              </a:br>
              <a:r>
                <a:rPr lang="en-US" sz="1400" dirty="0">
                  <a:solidFill>
                    <a:srgbClr val="BB6015"/>
                  </a:solidFill>
                </a:rPr>
                <a:t>Develop and articulate easy-to-process information to communicate why the change is beneficial and/or necessary</a:t>
              </a:r>
            </a:p>
            <a:p>
              <a:pPr defTabSz="514534">
                <a:spcBef>
                  <a:spcPts val="337"/>
                </a:spcBef>
              </a:pPr>
              <a:r>
                <a:rPr lang="en-US" sz="1400" b="1" dirty="0">
                  <a:solidFill>
                    <a:srgbClr val="BB6015"/>
                  </a:solidFill>
                </a:rPr>
                <a:t>☐ Leadership Alignment</a:t>
              </a:r>
              <a:br>
                <a:rPr lang="en-US" sz="1400" b="1" dirty="0">
                  <a:solidFill>
                    <a:srgbClr val="BB6015"/>
                  </a:solidFill>
                </a:rPr>
              </a:br>
              <a:r>
                <a:rPr lang="en-US" sz="1400" dirty="0">
                  <a:solidFill>
                    <a:srgbClr val="BB6015"/>
                  </a:solidFill>
                </a:rPr>
                <a:t>Create common vision for project and commit to action from leaders</a:t>
              </a:r>
            </a:p>
            <a:p>
              <a:pPr defTabSz="514534">
                <a:spcBef>
                  <a:spcPts val="337"/>
                </a:spcBef>
              </a:pPr>
              <a:r>
                <a:rPr lang="en-US" sz="1400" b="1" dirty="0">
                  <a:solidFill>
                    <a:srgbClr val="BB6015"/>
                  </a:solidFill>
                </a:rPr>
                <a:t>☐ Business Readiness</a:t>
              </a:r>
            </a:p>
            <a:p>
              <a:pPr defTabSz="514534">
                <a:spcAft>
                  <a:spcPts val="337"/>
                </a:spcAft>
              </a:pPr>
              <a:r>
                <a:rPr lang="en-US" sz="1400" dirty="0">
                  <a:solidFill>
                    <a:srgbClr val="BB6015"/>
                  </a:solidFill>
                </a:rPr>
                <a:t>Identify barriers and measure preparedness to operate in future state </a:t>
              </a:r>
            </a:p>
            <a:p>
              <a:pPr defTabSz="514534">
                <a:spcBef>
                  <a:spcPts val="337"/>
                </a:spcBef>
                <a:spcAft>
                  <a:spcPts val="337"/>
                </a:spcAft>
              </a:pPr>
              <a:r>
                <a:rPr lang="en-US" sz="1400" b="1" dirty="0">
                  <a:solidFill>
                    <a:srgbClr val="BB6015"/>
                  </a:solidFill>
                </a:rPr>
                <a:t>☐ Stakeholder Analysis</a:t>
              </a:r>
              <a:br>
                <a:rPr lang="en-US" sz="1400" b="1" dirty="0">
                  <a:solidFill>
                    <a:srgbClr val="BB6015"/>
                  </a:solidFill>
                </a:rPr>
              </a:br>
              <a:r>
                <a:rPr lang="en-US" sz="1400" dirty="0">
                  <a:solidFill>
                    <a:srgbClr val="BB6015"/>
                  </a:solidFill>
                </a:rPr>
                <a:t>Identify groups who are impacted </a:t>
              </a:r>
              <a:br>
                <a:rPr lang="en-US" sz="1400" dirty="0">
                  <a:solidFill>
                    <a:srgbClr val="BB6015"/>
                  </a:solidFill>
                </a:rPr>
              </a:br>
              <a:r>
                <a:rPr lang="en-US" sz="1400" dirty="0">
                  <a:solidFill>
                    <a:srgbClr val="BB6015"/>
                  </a:solidFill>
                </a:rPr>
                <a:t>by and can influence change</a:t>
              </a:r>
            </a:p>
            <a:p>
              <a:pPr defTabSz="514534">
                <a:spcBef>
                  <a:spcPts val="337"/>
                </a:spcBef>
                <a:spcAft>
                  <a:spcPts val="337"/>
                </a:spcAft>
              </a:pPr>
              <a:endParaRPr lang="en-US" sz="618" dirty="0">
                <a:solidFill>
                  <a:srgbClr val="BB6015"/>
                </a:solidFill>
              </a:endParaRPr>
            </a:p>
            <a:p>
              <a:pPr defTabSz="514534">
                <a:spcBef>
                  <a:spcPts val="337"/>
                </a:spcBef>
                <a:spcAft>
                  <a:spcPts val="337"/>
                </a:spcAft>
              </a:pPr>
              <a:endParaRPr lang="en-US" sz="618" dirty="0">
                <a:solidFill>
                  <a:srgbClr val="BB6015"/>
                </a:solidFill>
              </a:endParaRPr>
            </a:p>
          </p:txBody>
        </p:sp>
        <p:sp>
          <p:nvSpPr>
            <p:cNvPr id="7" name="TextBox 6">
              <a:extLst>
                <a:ext uri="{FF2B5EF4-FFF2-40B4-BE49-F238E27FC236}">
                  <a16:creationId xmlns:a16="http://schemas.microsoft.com/office/drawing/2014/main" id="{9901B998-CF39-471B-B865-0B382753FED0}"/>
                </a:ext>
              </a:extLst>
            </p:cNvPr>
            <p:cNvSpPr txBox="1"/>
            <p:nvPr/>
          </p:nvSpPr>
          <p:spPr>
            <a:xfrm>
              <a:off x="1377326" y="6186642"/>
              <a:ext cx="2160525" cy="303635"/>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a:solidFill>
                    <a:srgbClr val="BB6015"/>
                  </a:solidFill>
                </a:rPr>
                <a:t>Planning</a:t>
              </a:r>
            </a:p>
          </p:txBody>
        </p:sp>
        <p:cxnSp>
          <p:nvCxnSpPr>
            <p:cNvPr id="8" name="Straight Connector 7">
              <a:extLst>
                <a:ext uri="{FF2B5EF4-FFF2-40B4-BE49-F238E27FC236}">
                  <a16:creationId xmlns:a16="http://schemas.microsoft.com/office/drawing/2014/main" id="{505C96C8-3EC0-472A-B638-073CCA323555}"/>
                </a:ext>
              </a:extLst>
            </p:cNvPr>
            <p:cNvCxnSpPr>
              <a:cxnSpLocks/>
            </p:cNvCxnSpPr>
            <p:nvPr/>
          </p:nvCxnSpPr>
          <p:spPr>
            <a:xfrm>
              <a:off x="1546907" y="6595774"/>
              <a:ext cx="0" cy="3322051"/>
            </a:xfrm>
            <a:prstGeom prst="line">
              <a:avLst/>
            </a:prstGeom>
            <a:ln w="9525">
              <a:solidFill>
                <a:srgbClr val="E7812D"/>
              </a:solidFill>
              <a:tailEnd type="none"/>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CC78D241-B421-4753-A84A-55C3D0FDB0BE}"/>
              </a:ext>
            </a:extLst>
          </p:cNvPr>
          <p:cNvGrpSpPr/>
          <p:nvPr/>
        </p:nvGrpSpPr>
        <p:grpSpPr>
          <a:xfrm>
            <a:off x="8008420" y="1653411"/>
            <a:ext cx="3980369" cy="3506071"/>
            <a:chOff x="4564426" y="3456587"/>
            <a:chExt cx="2166264" cy="2032201"/>
          </a:xfrm>
        </p:grpSpPr>
        <p:sp>
          <p:nvSpPr>
            <p:cNvPr id="10" name="TextBox 9">
              <a:extLst>
                <a:ext uri="{FF2B5EF4-FFF2-40B4-BE49-F238E27FC236}">
                  <a16:creationId xmlns:a16="http://schemas.microsoft.com/office/drawing/2014/main" id="{95B51D7E-D982-49D1-A07F-B62E27A162A4}"/>
                </a:ext>
              </a:extLst>
            </p:cNvPr>
            <p:cNvSpPr txBox="1"/>
            <p:nvPr/>
          </p:nvSpPr>
          <p:spPr>
            <a:xfrm>
              <a:off x="4788403" y="3685071"/>
              <a:ext cx="1942287" cy="1803717"/>
            </a:xfrm>
            <a:prstGeom prst="rect">
              <a:avLst/>
            </a:prstGeom>
            <a:noFill/>
            <a:ln>
              <a:noFill/>
            </a:ln>
          </p:spPr>
          <p:txBody>
            <a:bodyPr wrap="square" rtlCol="0">
              <a:spAutoFit/>
            </a:bodyPr>
            <a:lstStyle/>
            <a:p>
              <a:pPr defTabSz="514534">
                <a:spcBef>
                  <a:spcPts val="337"/>
                </a:spcBef>
                <a:spcAft>
                  <a:spcPts val="337"/>
                </a:spcAft>
              </a:pPr>
              <a:r>
                <a:rPr lang="en-US" sz="1400" b="1" dirty="0">
                  <a:solidFill>
                    <a:srgbClr val="6A972D"/>
                  </a:solidFill>
                </a:rPr>
                <a:t>☐ Communication Plan</a:t>
              </a:r>
              <a:br>
                <a:rPr lang="en-US" sz="1400" b="1" dirty="0">
                  <a:solidFill>
                    <a:srgbClr val="6A972D"/>
                  </a:solidFill>
                </a:rPr>
              </a:br>
              <a:r>
                <a:rPr lang="en-US" sz="1400" dirty="0">
                  <a:solidFill>
                    <a:srgbClr val="6A972D"/>
                  </a:solidFill>
                </a:rPr>
                <a:t>Determine methods of communication, messages, timing, and channels to engage with stakeholders</a:t>
              </a:r>
            </a:p>
            <a:p>
              <a:pPr defTabSz="514534">
                <a:spcBef>
                  <a:spcPts val="337"/>
                </a:spcBef>
                <a:spcAft>
                  <a:spcPts val="337"/>
                </a:spcAft>
              </a:pPr>
              <a:r>
                <a:rPr lang="en-US" sz="1400" b="1" dirty="0">
                  <a:solidFill>
                    <a:srgbClr val="6A972D"/>
                  </a:solidFill>
                </a:rPr>
                <a:t>☐ Change Impact Assessment</a:t>
              </a:r>
              <a:br>
                <a:rPr lang="en-US" sz="1400" b="1" dirty="0">
                  <a:solidFill>
                    <a:srgbClr val="6A972D"/>
                  </a:solidFill>
                </a:rPr>
              </a:br>
              <a:r>
                <a:rPr lang="en-US" sz="1400" dirty="0">
                  <a:solidFill>
                    <a:srgbClr val="6A972D"/>
                  </a:solidFill>
                </a:rPr>
                <a:t>Assess people, process, technology and governance impacts and plan change actions (mitigations) to support the change</a:t>
              </a:r>
            </a:p>
            <a:p>
              <a:pPr defTabSz="514534">
                <a:spcBef>
                  <a:spcPts val="337"/>
                </a:spcBef>
                <a:spcAft>
                  <a:spcPts val="337"/>
                </a:spcAft>
              </a:pPr>
              <a:r>
                <a:rPr lang="en-US" sz="1400" b="1" dirty="0">
                  <a:solidFill>
                    <a:srgbClr val="6A972D"/>
                  </a:solidFill>
                </a:rPr>
                <a:t>☐ Job/Role Assessment</a:t>
              </a:r>
              <a:br>
                <a:rPr lang="en-US" sz="1400" dirty="0">
                  <a:solidFill>
                    <a:srgbClr val="6A972D"/>
                  </a:solidFill>
                </a:rPr>
              </a:br>
              <a:r>
                <a:rPr lang="en-US" sz="1400" dirty="0">
                  <a:solidFill>
                    <a:srgbClr val="6A972D"/>
                  </a:solidFill>
                </a:rPr>
                <a:t>Identify impacts to organizational structure, employee roles, and competencies</a:t>
              </a:r>
            </a:p>
            <a:p>
              <a:pPr defTabSz="514534">
                <a:spcBef>
                  <a:spcPts val="337"/>
                </a:spcBef>
                <a:spcAft>
                  <a:spcPts val="337"/>
                </a:spcAft>
              </a:pPr>
              <a:endParaRPr lang="en-US" sz="618" dirty="0">
                <a:solidFill>
                  <a:srgbClr val="6A972D"/>
                </a:solidFill>
              </a:endParaRPr>
            </a:p>
            <a:p>
              <a:pPr defTabSz="514534"/>
              <a:endParaRPr lang="en-US" sz="618" b="1" dirty="0">
                <a:solidFill>
                  <a:srgbClr val="6A972D"/>
                </a:solidFill>
              </a:endParaRPr>
            </a:p>
            <a:p>
              <a:pPr defTabSz="514534"/>
              <a:endParaRPr lang="en-US" sz="618" b="1" dirty="0">
                <a:solidFill>
                  <a:srgbClr val="6A972D"/>
                </a:solidFill>
              </a:endParaRPr>
            </a:p>
            <a:p>
              <a:pPr defTabSz="514534"/>
              <a:endParaRPr lang="en-US" sz="618" b="1" dirty="0">
                <a:solidFill>
                  <a:srgbClr val="6A972D"/>
                </a:solidFill>
              </a:endParaRPr>
            </a:p>
          </p:txBody>
        </p:sp>
        <p:sp>
          <p:nvSpPr>
            <p:cNvPr id="11" name="TextBox 10">
              <a:extLst>
                <a:ext uri="{FF2B5EF4-FFF2-40B4-BE49-F238E27FC236}">
                  <a16:creationId xmlns:a16="http://schemas.microsoft.com/office/drawing/2014/main" id="{57201359-06E2-4BC5-9E89-E147B7CB5FF2}"/>
                </a:ext>
              </a:extLst>
            </p:cNvPr>
            <p:cNvSpPr txBox="1"/>
            <p:nvPr/>
          </p:nvSpPr>
          <p:spPr>
            <a:xfrm>
              <a:off x="4564426" y="3456587"/>
              <a:ext cx="2166264" cy="303635"/>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a:solidFill>
                    <a:srgbClr val="6A972D"/>
                  </a:solidFill>
                </a:rPr>
                <a:t>Design/Development</a:t>
              </a:r>
            </a:p>
          </p:txBody>
        </p:sp>
        <p:cxnSp>
          <p:nvCxnSpPr>
            <p:cNvPr id="12" name="Straight Connector 11">
              <a:extLst>
                <a:ext uri="{FF2B5EF4-FFF2-40B4-BE49-F238E27FC236}">
                  <a16:creationId xmlns:a16="http://schemas.microsoft.com/office/drawing/2014/main" id="{1FADD087-8CA7-431A-B5AF-9E8D8C18E4A0}"/>
                </a:ext>
              </a:extLst>
            </p:cNvPr>
            <p:cNvCxnSpPr>
              <a:cxnSpLocks/>
            </p:cNvCxnSpPr>
            <p:nvPr/>
          </p:nvCxnSpPr>
          <p:spPr>
            <a:xfrm>
              <a:off x="4788403" y="3734833"/>
              <a:ext cx="0" cy="1418602"/>
            </a:xfrm>
            <a:prstGeom prst="line">
              <a:avLst/>
            </a:prstGeom>
            <a:ln w="9525">
              <a:solidFill>
                <a:srgbClr val="2C973E"/>
              </a:solidFill>
              <a:tailEnd type="none"/>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8AF9F7EB-9167-4C7D-AB95-3822BB282B9A}"/>
              </a:ext>
            </a:extLst>
          </p:cNvPr>
          <p:cNvSpPr txBox="1"/>
          <p:nvPr/>
        </p:nvSpPr>
        <p:spPr>
          <a:xfrm>
            <a:off x="4443956" y="5926462"/>
            <a:ext cx="1285396" cy="462526"/>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dirty="0">
                <a:solidFill>
                  <a:srgbClr val="0067C5"/>
                </a:solidFill>
              </a:rPr>
              <a:t>Adoption</a:t>
            </a:r>
          </a:p>
        </p:txBody>
      </p:sp>
      <p:sp>
        <p:nvSpPr>
          <p:cNvPr id="14" name="TextBox 13">
            <a:extLst>
              <a:ext uri="{FF2B5EF4-FFF2-40B4-BE49-F238E27FC236}">
                <a16:creationId xmlns:a16="http://schemas.microsoft.com/office/drawing/2014/main" id="{8DEAA0D4-ADD9-4468-8343-4ED6851A5EF2}"/>
              </a:ext>
            </a:extLst>
          </p:cNvPr>
          <p:cNvSpPr txBox="1"/>
          <p:nvPr/>
        </p:nvSpPr>
        <p:spPr>
          <a:xfrm>
            <a:off x="7544913" y="5425093"/>
            <a:ext cx="4581795" cy="738664"/>
          </a:xfrm>
          <a:prstGeom prst="rect">
            <a:avLst/>
          </a:prstGeom>
          <a:noFill/>
          <a:ln>
            <a:noFill/>
          </a:ln>
        </p:spPr>
        <p:txBody>
          <a:bodyPr wrap="square" rtlCol="0">
            <a:spAutoFit/>
          </a:bodyPr>
          <a:lstStyle/>
          <a:p>
            <a:pPr defTabSz="514534">
              <a:spcAft>
                <a:spcPts val="337"/>
              </a:spcAft>
            </a:pPr>
            <a:r>
              <a:rPr lang="en-US" sz="1400" b="1" dirty="0">
                <a:solidFill>
                  <a:srgbClr val="0067C5"/>
                </a:solidFill>
              </a:rPr>
              <a:t>☐ Change Champion Network</a:t>
            </a:r>
            <a:br>
              <a:rPr lang="en-US" sz="1400" b="1" dirty="0">
                <a:solidFill>
                  <a:srgbClr val="0067C5"/>
                </a:solidFill>
              </a:rPr>
            </a:br>
            <a:r>
              <a:rPr lang="en-US" sz="1400" dirty="0">
                <a:solidFill>
                  <a:srgbClr val="0067C5"/>
                </a:solidFill>
              </a:rPr>
              <a:t>Create network of “change agents” or project advocates to share information and gather feedback</a:t>
            </a:r>
            <a:endParaRPr lang="en-US" sz="1400" b="1" dirty="0">
              <a:solidFill>
                <a:srgbClr val="0067C5"/>
              </a:solidFill>
            </a:endParaRPr>
          </a:p>
        </p:txBody>
      </p:sp>
      <p:cxnSp>
        <p:nvCxnSpPr>
          <p:cNvPr id="15" name="Straight Connector 14">
            <a:extLst>
              <a:ext uri="{FF2B5EF4-FFF2-40B4-BE49-F238E27FC236}">
                <a16:creationId xmlns:a16="http://schemas.microsoft.com/office/drawing/2014/main" id="{4962810B-1689-494F-B0AB-8CD9D8E226B0}"/>
              </a:ext>
            </a:extLst>
          </p:cNvPr>
          <p:cNvCxnSpPr>
            <a:cxnSpLocks/>
          </p:cNvCxnSpPr>
          <p:nvPr/>
        </p:nvCxnSpPr>
        <p:spPr>
          <a:xfrm>
            <a:off x="710214" y="6300121"/>
            <a:ext cx="11274640" cy="0"/>
          </a:xfrm>
          <a:prstGeom prst="line">
            <a:avLst/>
          </a:prstGeom>
          <a:ln w="9525">
            <a:solidFill>
              <a:srgbClr val="0070C0"/>
            </a:solidFill>
            <a:tailEnd type="none"/>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B711E5F7-3569-4231-B883-15591B8EF5E4}"/>
              </a:ext>
            </a:extLst>
          </p:cNvPr>
          <p:cNvGrpSpPr/>
          <p:nvPr/>
        </p:nvGrpSpPr>
        <p:grpSpPr>
          <a:xfrm>
            <a:off x="3384635" y="1453921"/>
            <a:ext cx="5027311" cy="4586181"/>
            <a:chOff x="4365260" y="2522850"/>
            <a:chExt cx="2652193" cy="2419472"/>
          </a:xfrm>
        </p:grpSpPr>
        <p:grpSp>
          <p:nvGrpSpPr>
            <p:cNvPr id="17" name="Group 16">
              <a:extLst>
                <a:ext uri="{FF2B5EF4-FFF2-40B4-BE49-F238E27FC236}">
                  <a16:creationId xmlns:a16="http://schemas.microsoft.com/office/drawing/2014/main" id="{A81DE9BC-8469-4F10-B1BC-2DF2749DBACB}"/>
                </a:ext>
              </a:extLst>
            </p:cNvPr>
            <p:cNvGrpSpPr>
              <a:grpSpLocks noChangeAspect="1"/>
            </p:cNvGrpSpPr>
            <p:nvPr/>
          </p:nvGrpSpPr>
          <p:grpSpPr>
            <a:xfrm>
              <a:off x="4365260" y="2522850"/>
              <a:ext cx="2652193" cy="2419472"/>
              <a:chOff x="954147" y="5915627"/>
              <a:chExt cx="2593863" cy="2366256"/>
            </a:xfrm>
          </p:grpSpPr>
          <p:sp>
            <p:nvSpPr>
              <p:cNvPr id="28" name="Freeform 9">
                <a:extLst>
                  <a:ext uri="{FF2B5EF4-FFF2-40B4-BE49-F238E27FC236}">
                    <a16:creationId xmlns:a16="http://schemas.microsoft.com/office/drawing/2014/main" id="{7141D97C-5A46-4EBA-BB0C-9651C3D8EAB3}"/>
                  </a:ext>
                </a:extLst>
              </p:cNvPr>
              <p:cNvSpPr>
                <a:spLocks/>
              </p:cNvSpPr>
              <p:nvPr>
                <p:custDataLst>
                  <p:tags r:id="rId1"/>
                </p:custDataLst>
              </p:nvPr>
            </p:nvSpPr>
            <p:spPr bwMode="auto">
              <a:xfrm rot="8291141">
                <a:off x="2076761" y="5915627"/>
                <a:ext cx="852632" cy="769431"/>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BB6015"/>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29" name="Freeform 9">
                <a:extLst>
                  <a:ext uri="{FF2B5EF4-FFF2-40B4-BE49-F238E27FC236}">
                    <a16:creationId xmlns:a16="http://schemas.microsoft.com/office/drawing/2014/main" id="{8E6E1DE1-9F04-4068-9359-49E2A335A632}"/>
                  </a:ext>
                </a:extLst>
              </p:cNvPr>
              <p:cNvSpPr>
                <a:spLocks/>
              </p:cNvSpPr>
              <p:nvPr>
                <p:custDataLst>
                  <p:tags r:id="rId2"/>
                </p:custDataLst>
              </p:nvPr>
            </p:nvSpPr>
            <p:spPr bwMode="auto">
              <a:xfrm rot="15517705">
                <a:off x="2516234" y="7356215"/>
                <a:ext cx="751155" cy="787769"/>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6A972D"/>
              </a:solidFill>
              <a:ln w="9525" cap="flat" cmpd="sng">
                <a:noFill/>
                <a:prstDash val="solid"/>
                <a:round/>
                <a:headEnd/>
                <a:tailEnd/>
              </a:ln>
            </p:spPr>
            <p:txBody>
              <a:bodyPr wrap="none" lIns="50599" tIns="26311" rIns="50599" bIns="26311" anchor="ctr"/>
              <a:lstStyle/>
              <a:p>
                <a:pPr defTabSz="514534">
                  <a:defRPr/>
                </a:pPr>
                <a:endParaRPr lang="en-US" sz="900" kern="0">
                  <a:solidFill>
                    <a:schemeClr val="bg1"/>
                  </a:solidFill>
                  <a:latin typeface="Arial"/>
                </a:endParaRPr>
              </a:p>
            </p:txBody>
          </p:sp>
          <p:sp>
            <p:nvSpPr>
              <p:cNvPr id="30" name="Freeform 10">
                <a:extLst>
                  <a:ext uri="{FF2B5EF4-FFF2-40B4-BE49-F238E27FC236}">
                    <a16:creationId xmlns:a16="http://schemas.microsoft.com/office/drawing/2014/main" id="{BA672296-380E-4277-8F9B-B86E2661F0B9}"/>
                  </a:ext>
                </a:extLst>
              </p:cNvPr>
              <p:cNvSpPr>
                <a:spLocks/>
              </p:cNvSpPr>
              <p:nvPr>
                <p:custDataLst>
                  <p:tags r:id="rId3"/>
                </p:custDataLst>
              </p:nvPr>
            </p:nvSpPr>
            <p:spPr bwMode="auto">
              <a:xfrm rot="16200000">
                <a:off x="1852547" y="7531256"/>
                <a:ext cx="780775" cy="720479"/>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43A5FF"/>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1" name="Freeform 11">
                <a:extLst>
                  <a:ext uri="{FF2B5EF4-FFF2-40B4-BE49-F238E27FC236}">
                    <a16:creationId xmlns:a16="http://schemas.microsoft.com/office/drawing/2014/main" id="{8B896CE9-03A1-4A59-B4BC-BF6BFA909608}"/>
                  </a:ext>
                </a:extLst>
              </p:cNvPr>
              <p:cNvSpPr>
                <a:spLocks/>
              </p:cNvSpPr>
              <p:nvPr>
                <p:custDataLst>
                  <p:tags r:id="rId4"/>
                </p:custDataLst>
              </p:nvPr>
            </p:nvSpPr>
            <p:spPr bwMode="auto">
              <a:xfrm rot="16200000">
                <a:off x="1276144" y="7390746"/>
                <a:ext cx="876107" cy="775034"/>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0067C5"/>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2" name="Freeform 9">
                <a:extLst>
                  <a:ext uri="{FF2B5EF4-FFF2-40B4-BE49-F238E27FC236}">
                    <a16:creationId xmlns:a16="http://schemas.microsoft.com/office/drawing/2014/main" id="{7D75049A-717D-44CB-95F1-C4EC021F6E61}"/>
                  </a:ext>
                </a:extLst>
              </p:cNvPr>
              <p:cNvSpPr>
                <a:spLocks/>
              </p:cNvSpPr>
              <p:nvPr>
                <p:custDataLst>
                  <p:tags r:id="rId5"/>
                </p:custDataLst>
              </p:nvPr>
            </p:nvSpPr>
            <p:spPr bwMode="auto">
              <a:xfrm rot="1818861">
                <a:off x="954147" y="6816991"/>
                <a:ext cx="913388" cy="787158"/>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F6BF82"/>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3" name="Freeform 10">
                <a:extLst>
                  <a:ext uri="{FF2B5EF4-FFF2-40B4-BE49-F238E27FC236}">
                    <a16:creationId xmlns:a16="http://schemas.microsoft.com/office/drawing/2014/main" id="{3DCE1580-10D7-4E4B-84E3-C8DD9489CD73}"/>
                  </a:ext>
                </a:extLst>
              </p:cNvPr>
              <p:cNvSpPr>
                <a:spLocks/>
              </p:cNvSpPr>
              <p:nvPr>
                <p:custDataLst>
                  <p:tags r:id="rId6"/>
                </p:custDataLst>
              </p:nvPr>
            </p:nvSpPr>
            <p:spPr bwMode="auto">
              <a:xfrm rot="1818861">
                <a:off x="1225337" y="6360499"/>
                <a:ext cx="807431" cy="720479"/>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EA9148"/>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4" name="Freeform 11">
                <a:extLst>
                  <a:ext uri="{FF2B5EF4-FFF2-40B4-BE49-F238E27FC236}">
                    <a16:creationId xmlns:a16="http://schemas.microsoft.com/office/drawing/2014/main" id="{0BBDE586-AE67-411A-B225-64763B15110B}"/>
                  </a:ext>
                </a:extLst>
              </p:cNvPr>
              <p:cNvSpPr>
                <a:spLocks/>
              </p:cNvSpPr>
              <p:nvPr>
                <p:custDataLst>
                  <p:tags r:id="rId7"/>
                </p:custDataLst>
              </p:nvPr>
            </p:nvSpPr>
            <p:spPr bwMode="auto">
              <a:xfrm rot="1818861">
                <a:off x="1569719" y="5936232"/>
                <a:ext cx="876107" cy="775034"/>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E4751A"/>
              </a:solidFill>
              <a:ln w="38100"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5" name="Freeform 11">
                <a:extLst>
                  <a:ext uri="{FF2B5EF4-FFF2-40B4-BE49-F238E27FC236}">
                    <a16:creationId xmlns:a16="http://schemas.microsoft.com/office/drawing/2014/main" id="{D0F1822C-1E6F-4463-9203-FE8860767B27}"/>
                  </a:ext>
                </a:extLst>
              </p:cNvPr>
              <p:cNvSpPr>
                <a:spLocks/>
              </p:cNvSpPr>
              <p:nvPr>
                <p:custDataLst>
                  <p:tags r:id="rId8"/>
                </p:custDataLst>
              </p:nvPr>
            </p:nvSpPr>
            <p:spPr bwMode="auto">
              <a:xfrm rot="9121601">
                <a:off x="2696377" y="6967196"/>
                <a:ext cx="851633" cy="747852"/>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8DC63F">
                  <a:lumMod val="60000"/>
                  <a:lumOff val="40000"/>
                </a:srgbClr>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6" name="Freeform 10">
                <a:extLst>
                  <a:ext uri="{FF2B5EF4-FFF2-40B4-BE49-F238E27FC236}">
                    <a16:creationId xmlns:a16="http://schemas.microsoft.com/office/drawing/2014/main" id="{FE09C7C0-F3AC-411B-8D11-6BBE2A14D8B6}"/>
                  </a:ext>
                </a:extLst>
              </p:cNvPr>
              <p:cNvSpPr>
                <a:spLocks/>
              </p:cNvSpPr>
              <p:nvPr>
                <p:custDataLst>
                  <p:tags r:id="rId9"/>
                </p:custDataLst>
              </p:nvPr>
            </p:nvSpPr>
            <p:spPr bwMode="auto">
              <a:xfrm rot="9199490">
                <a:off x="2618754" y="6457541"/>
                <a:ext cx="762607" cy="741974"/>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C5E0B4"/>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grpSp>
        <p:sp>
          <p:nvSpPr>
            <p:cNvPr id="18" name="TextBox 17">
              <a:extLst>
                <a:ext uri="{FF2B5EF4-FFF2-40B4-BE49-F238E27FC236}">
                  <a16:creationId xmlns:a16="http://schemas.microsoft.com/office/drawing/2014/main" id="{77172C8F-7225-424D-B9E0-781BC9928638}"/>
                </a:ext>
              </a:extLst>
            </p:cNvPr>
            <p:cNvSpPr txBox="1"/>
            <p:nvPr/>
          </p:nvSpPr>
          <p:spPr>
            <a:xfrm>
              <a:off x="5263547" y="3537063"/>
              <a:ext cx="952642" cy="535820"/>
            </a:xfrm>
            <a:prstGeom prst="rect">
              <a:avLst/>
            </a:prstGeom>
            <a:noFill/>
          </p:spPr>
          <p:txBody>
            <a:bodyPr wrap="square" rtlCol="0">
              <a:spAutoFit/>
            </a:bodyPr>
            <a:lstStyle/>
            <a:p>
              <a:pPr lvl="0" algn="ctr"/>
              <a:r>
                <a:rPr lang="en-US" sz="1600" b="1">
                  <a:solidFill>
                    <a:schemeClr val="accent1">
                      <a:lumMod val="50000"/>
                    </a:schemeClr>
                  </a:solidFill>
                </a:rPr>
                <a:t>Change Metrics</a:t>
              </a:r>
            </a:p>
            <a:p>
              <a:pPr lvl="0" algn="ctr"/>
              <a:r>
                <a:rPr lang="en-US" sz="1200">
                  <a:solidFill>
                    <a:schemeClr val="accent1">
                      <a:lumMod val="50000"/>
                    </a:schemeClr>
                  </a:solidFill>
                </a:rPr>
                <a:t>Measure adoption and progress against key metrics</a:t>
              </a:r>
            </a:p>
            <a:p>
              <a:pPr algn="ctr"/>
              <a:endParaRPr lang="en-US" sz="800">
                <a:solidFill>
                  <a:schemeClr val="accent1">
                    <a:lumMod val="50000"/>
                  </a:schemeClr>
                </a:solidFill>
              </a:endParaRPr>
            </a:p>
          </p:txBody>
        </p:sp>
        <p:sp>
          <p:nvSpPr>
            <p:cNvPr id="19" name="Rectangle 18">
              <a:extLst>
                <a:ext uri="{FF2B5EF4-FFF2-40B4-BE49-F238E27FC236}">
                  <a16:creationId xmlns:a16="http://schemas.microsoft.com/office/drawing/2014/main" id="{ECCD2CC4-0543-42B8-9255-7A5B63DEAA5B}"/>
                </a:ext>
              </a:extLst>
            </p:cNvPr>
            <p:cNvSpPr/>
            <p:nvPr/>
          </p:nvSpPr>
          <p:spPr>
            <a:xfrm>
              <a:off x="4581913" y="3566621"/>
              <a:ext cx="595535" cy="276028"/>
            </a:xfrm>
            <a:prstGeom prst="rect">
              <a:avLst/>
            </a:prstGeom>
          </p:spPr>
          <p:txBody>
            <a:bodyPr wrap="square">
              <a:spAutoFit/>
            </a:bodyPr>
            <a:lstStyle/>
            <a:p>
              <a:pPr algn="ctr"/>
              <a:r>
                <a:rPr lang="en-US" sz="1400">
                  <a:solidFill>
                    <a:schemeClr val="bg1"/>
                  </a:solidFill>
                </a:rPr>
                <a:t>Case for Change</a:t>
              </a:r>
            </a:p>
          </p:txBody>
        </p:sp>
        <p:sp>
          <p:nvSpPr>
            <p:cNvPr id="20" name="Rectangle 19">
              <a:extLst>
                <a:ext uri="{FF2B5EF4-FFF2-40B4-BE49-F238E27FC236}">
                  <a16:creationId xmlns:a16="http://schemas.microsoft.com/office/drawing/2014/main" id="{78641296-C7A6-4745-B177-7476BF4B7B04}"/>
                </a:ext>
              </a:extLst>
            </p:cNvPr>
            <p:cNvSpPr/>
            <p:nvPr/>
          </p:nvSpPr>
          <p:spPr>
            <a:xfrm>
              <a:off x="4680133" y="3087203"/>
              <a:ext cx="689517" cy="389687"/>
            </a:xfrm>
            <a:prstGeom prst="rect">
              <a:avLst/>
            </a:prstGeom>
          </p:spPr>
          <p:txBody>
            <a:bodyPr wrap="square">
              <a:spAutoFit/>
            </a:bodyPr>
            <a:lstStyle/>
            <a:p>
              <a:pPr algn="ctr"/>
              <a:r>
                <a:rPr lang="en-US" sz="1400">
                  <a:solidFill>
                    <a:schemeClr val="bg1"/>
                  </a:solidFill>
                </a:rPr>
                <a:t>Leadership Alignment</a:t>
              </a:r>
            </a:p>
            <a:p>
              <a:pPr algn="ctr"/>
              <a:endParaRPr lang="en-US" sz="1400">
                <a:solidFill>
                  <a:schemeClr val="bg1"/>
                </a:solidFill>
              </a:endParaRPr>
            </a:p>
          </p:txBody>
        </p:sp>
        <p:sp>
          <p:nvSpPr>
            <p:cNvPr id="21" name="Rectangle 20">
              <a:extLst>
                <a:ext uri="{FF2B5EF4-FFF2-40B4-BE49-F238E27FC236}">
                  <a16:creationId xmlns:a16="http://schemas.microsoft.com/office/drawing/2014/main" id="{5901B15D-C8BD-4A32-8809-BB3BF8F15BFB}"/>
                </a:ext>
              </a:extLst>
            </p:cNvPr>
            <p:cNvSpPr/>
            <p:nvPr/>
          </p:nvSpPr>
          <p:spPr>
            <a:xfrm>
              <a:off x="5132559" y="2802222"/>
              <a:ext cx="755460" cy="276028"/>
            </a:xfrm>
            <a:prstGeom prst="rect">
              <a:avLst/>
            </a:prstGeom>
          </p:spPr>
          <p:txBody>
            <a:bodyPr wrap="square">
              <a:spAutoFit/>
            </a:bodyPr>
            <a:lstStyle/>
            <a:p>
              <a:pPr algn="ctr"/>
              <a:r>
                <a:rPr lang="en-US" sz="1400">
                  <a:solidFill>
                    <a:schemeClr val="bg1"/>
                  </a:solidFill>
                </a:rPr>
                <a:t>Business Readiness</a:t>
              </a:r>
            </a:p>
          </p:txBody>
        </p:sp>
        <p:sp>
          <p:nvSpPr>
            <p:cNvPr id="22" name="Rectangle 21">
              <a:extLst>
                <a:ext uri="{FF2B5EF4-FFF2-40B4-BE49-F238E27FC236}">
                  <a16:creationId xmlns:a16="http://schemas.microsoft.com/office/drawing/2014/main" id="{7F914DCE-DC73-4FEC-9FF6-8FE12F73694A}"/>
                </a:ext>
              </a:extLst>
            </p:cNvPr>
            <p:cNvSpPr/>
            <p:nvPr/>
          </p:nvSpPr>
          <p:spPr>
            <a:xfrm>
              <a:off x="5678888" y="2787805"/>
              <a:ext cx="755460" cy="276028"/>
            </a:xfrm>
            <a:prstGeom prst="rect">
              <a:avLst/>
            </a:prstGeom>
          </p:spPr>
          <p:txBody>
            <a:bodyPr wrap="square">
              <a:spAutoFit/>
            </a:bodyPr>
            <a:lstStyle/>
            <a:p>
              <a:pPr algn="ctr"/>
              <a:r>
                <a:rPr lang="en-US" sz="1400">
                  <a:solidFill>
                    <a:schemeClr val="bg1"/>
                  </a:solidFill>
                </a:rPr>
                <a:t>Stakeholder Analysis</a:t>
              </a:r>
            </a:p>
          </p:txBody>
        </p:sp>
        <p:sp>
          <p:nvSpPr>
            <p:cNvPr id="23" name="Rectangle 22">
              <a:extLst>
                <a:ext uri="{FF2B5EF4-FFF2-40B4-BE49-F238E27FC236}">
                  <a16:creationId xmlns:a16="http://schemas.microsoft.com/office/drawing/2014/main" id="{470DEB37-3840-4D68-B33A-E8569929D1D6}"/>
                </a:ext>
              </a:extLst>
            </p:cNvPr>
            <p:cNvSpPr/>
            <p:nvPr/>
          </p:nvSpPr>
          <p:spPr>
            <a:xfrm>
              <a:off x="6137107" y="3406527"/>
              <a:ext cx="755460" cy="276028"/>
            </a:xfrm>
            <a:prstGeom prst="rect">
              <a:avLst/>
            </a:prstGeom>
          </p:spPr>
          <p:txBody>
            <a:bodyPr wrap="square">
              <a:spAutoFit/>
            </a:bodyPr>
            <a:lstStyle/>
            <a:p>
              <a:pPr algn="ctr"/>
              <a:r>
                <a:rPr lang="en-US" sz="1400">
                  <a:solidFill>
                    <a:schemeClr val="accent6">
                      <a:lumMod val="50000"/>
                    </a:schemeClr>
                  </a:solidFill>
                </a:rPr>
                <a:t>Communication Plan</a:t>
              </a:r>
            </a:p>
          </p:txBody>
        </p:sp>
        <p:sp>
          <p:nvSpPr>
            <p:cNvPr id="24" name="Rectangle 23">
              <a:extLst>
                <a:ext uri="{FF2B5EF4-FFF2-40B4-BE49-F238E27FC236}">
                  <a16:creationId xmlns:a16="http://schemas.microsoft.com/office/drawing/2014/main" id="{F00B095D-5C64-400E-9444-D7BE15A8C3BE}"/>
                </a:ext>
              </a:extLst>
            </p:cNvPr>
            <p:cNvSpPr/>
            <p:nvPr/>
          </p:nvSpPr>
          <p:spPr>
            <a:xfrm>
              <a:off x="6139864" y="3796855"/>
              <a:ext cx="755460" cy="389687"/>
            </a:xfrm>
            <a:prstGeom prst="rect">
              <a:avLst/>
            </a:prstGeom>
          </p:spPr>
          <p:txBody>
            <a:bodyPr wrap="square">
              <a:spAutoFit/>
            </a:bodyPr>
            <a:lstStyle/>
            <a:p>
              <a:pPr algn="ctr"/>
              <a:r>
                <a:rPr lang="en-US" sz="1400">
                  <a:solidFill>
                    <a:schemeClr val="accent6">
                      <a:lumMod val="50000"/>
                    </a:schemeClr>
                  </a:solidFill>
                </a:rPr>
                <a:t>Change </a:t>
              </a:r>
            </a:p>
            <a:p>
              <a:pPr algn="ctr"/>
              <a:r>
                <a:rPr lang="en-US" sz="1400">
                  <a:solidFill>
                    <a:schemeClr val="accent6">
                      <a:lumMod val="50000"/>
                    </a:schemeClr>
                  </a:solidFill>
                </a:rPr>
                <a:t>Impact Assessment</a:t>
              </a:r>
            </a:p>
          </p:txBody>
        </p:sp>
        <p:sp>
          <p:nvSpPr>
            <p:cNvPr id="25" name="Rectangle 24">
              <a:extLst>
                <a:ext uri="{FF2B5EF4-FFF2-40B4-BE49-F238E27FC236}">
                  <a16:creationId xmlns:a16="http://schemas.microsoft.com/office/drawing/2014/main" id="{DE6FA808-F39C-43BB-9BFB-BDEB783A34D6}"/>
                </a:ext>
              </a:extLst>
            </p:cNvPr>
            <p:cNvSpPr/>
            <p:nvPr/>
          </p:nvSpPr>
          <p:spPr>
            <a:xfrm>
              <a:off x="5884996" y="4294125"/>
              <a:ext cx="755460" cy="276028"/>
            </a:xfrm>
            <a:prstGeom prst="rect">
              <a:avLst/>
            </a:prstGeom>
          </p:spPr>
          <p:txBody>
            <a:bodyPr wrap="square">
              <a:spAutoFit/>
            </a:bodyPr>
            <a:lstStyle/>
            <a:p>
              <a:pPr algn="ctr"/>
              <a:r>
                <a:rPr lang="en-US" sz="1400">
                  <a:solidFill>
                    <a:schemeClr val="bg1"/>
                  </a:solidFill>
                </a:rPr>
                <a:t>Job/Role Assessment</a:t>
              </a:r>
            </a:p>
          </p:txBody>
        </p:sp>
        <p:sp>
          <p:nvSpPr>
            <p:cNvPr id="26" name="Rectangle 25">
              <a:extLst>
                <a:ext uri="{FF2B5EF4-FFF2-40B4-BE49-F238E27FC236}">
                  <a16:creationId xmlns:a16="http://schemas.microsoft.com/office/drawing/2014/main" id="{67E1F69F-2163-47C1-AB2F-136CD86987F0}"/>
                </a:ext>
              </a:extLst>
            </p:cNvPr>
            <p:cNvSpPr/>
            <p:nvPr/>
          </p:nvSpPr>
          <p:spPr>
            <a:xfrm>
              <a:off x="5236066" y="4431407"/>
              <a:ext cx="755460" cy="389687"/>
            </a:xfrm>
            <a:prstGeom prst="rect">
              <a:avLst/>
            </a:prstGeom>
          </p:spPr>
          <p:txBody>
            <a:bodyPr wrap="square">
              <a:spAutoFit/>
            </a:bodyPr>
            <a:lstStyle/>
            <a:p>
              <a:pPr algn="ctr"/>
              <a:r>
                <a:rPr lang="en-US" sz="1400">
                  <a:solidFill>
                    <a:schemeClr val="bg1"/>
                  </a:solidFill>
                </a:rPr>
                <a:t>Change</a:t>
              </a:r>
            </a:p>
            <a:p>
              <a:pPr algn="ctr"/>
              <a:r>
                <a:rPr lang="en-US" sz="1400">
                  <a:solidFill>
                    <a:schemeClr val="bg1"/>
                  </a:solidFill>
                </a:rPr>
                <a:t>Champion Network</a:t>
              </a:r>
            </a:p>
          </p:txBody>
        </p:sp>
        <p:sp>
          <p:nvSpPr>
            <p:cNvPr id="27" name="Rectangle 26">
              <a:extLst>
                <a:ext uri="{FF2B5EF4-FFF2-40B4-BE49-F238E27FC236}">
                  <a16:creationId xmlns:a16="http://schemas.microsoft.com/office/drawing/2014/main" id="{5675FEAB-5BAC-4B61-9E82-1604C738F330}"/>
                </a:ext>
              </a:extLst>
            </p:cNvPr>
            <p:cNvSpPr/>
            <p:nvPr/>
          </p:nvSpPr>
          <p:spPr>
            <a:xfrm>
              <a:off x="4761626" y="4162210"/>
              <a:ext cx="755460" cy="389687"/>
            </a:xfrm>
            <a:prstGeom prst="rect">
              <a:avLst/>
            </a:prstGeom>
          </p:spPr>
          <p:txBody>
            <a:bodyPr wrap="square">
              <a:spAutoFit/>
            </a:bodyPr>
            <a:lstStyle/>
            <a:p>
              <a:pPr algn="ctr"/>
              <a:r>
                <a:rPr lang="en-US" sz="1400">
                  <a:solidFill>
                    <a:schemeClr val="bg1"/>
                  </a:solidFill>
                </a:rPr>
                <a:t>Training</a:t>
              </a:r>
            </a:p>
            <a:p>
              <a:pPr algn="ctr"/>
              <a:r>
                <a:rPr lang="en-US" sz="1400">
                  <a:solidFill>
                    <a:schemeClr val="bg1"/>
                  </a:solidFill>
                </a:rPr>
                <a:t>Strategy</a:t>
              </a:r>
            </a:p>
            <a:p>
              <a:pPr algn="ctr"/>
              <a:r>
                <a:rPr lang="en-US" sz="1400">
                  <a:solidFill>
                    <a:schemeClr val="bg1"/>
                  </a:solidFill>
                </a:rPr>
                <a:t>&amp; Plan</a:t>
              </a:r>
            </a:p>
          </p:txBody>
        </p:sp>
      </p:grpSp>
      <p:sp>
        <p:nvSpPr>
          <p:cNvPr id="37" name="TextBox 36">
            <a:extLst>
              <a:ext uri="{FF2B5EF4-FFF2-40B4-BE49-F238E27FC236}">
                <a16:creationId xmlns:a16="http://schemas.microsoft.com/office/drawing/2014/main" id="{72A53616-4079-400B-B548-D169019818E1}"/>
              </a:ext>
            </a:extLst>
          </p:cNvPr>
          <p:cNvSpPr txBox="1"/>
          <p:nvPr/>
        </p:nvSpPr>
        <p:spPr>
          <a:xfrm>
            <a:off x="594787" y="5206079"/>
            <a:ext cx="3159855" cy="954107"/>
          </a:xfrm>
          <a:prstGeom prst="rect">
            <a:avLst/>
          </a:prstGeom>
          <a:noFill/>
        </p:spPr>
        <p:txBody>
          <a:bodyPr wrap="square">
            <a:spAutoFit/>
          </a:bodyPr>
          <a:lstStyle/>
          <a:p>
            <a:pPr defTabSz="514534">
              <a:spcAft>
                <a:spcPts val="337"/>
              </a:spcAft>
            </a:pPr>
            <a:r>
              <a:rPr lang="en-US" sz="1400" b="1" dirty="0">
                <a:solidFill>
                  <a:srgbClr val="0067C5"/>
                </a:solidFill>
              </a:rPr>
              <a:t>☐ Training</a:t>
            </a:r>
            <a:br>
              <a:rPr lang="en-US" sz="1400" b="1" dirty="0">
                <a:solidFill>
                  <a:srgbClr val="0067C5"/>
                </a:solidFill>
              </a:rPr>
            </a:br>
            <a:r>
              <a:rPr lang="en-US" sz="1400" dirty="0">
                <a:solidFill>
                  <a:srgbClr val="0067C5"/>
                </a:solidFill>
              </a:rPr>
              <a:t>Design, build, and deploy training based on learning needs for technology and process changes</a:t>
            </a:r>
            <a:endParaRPr lang="en-US" sz="1400" b="1" dirty="0">
              <a:solidFill>
                <a:srgbClr val="0067C5"/>
              </a:solidFill>
            </a:endParaRPr>
          </a:p>
        </p:txBody>
      </p:sp>
    </p:spTree>
    <p:extLst>
      <p:ext uri="{BB962C8B-B14F-4D97-AF65-F5344CB8AC3E}">
        <p14:creationId xmlns:p14="http://schemas.microsoft.com/office/powerpoint/2010/main" val="3021167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4C0FF-347C-43C2-889A-4DCFB53BCEAB}"/>
              </a:ext>
            </a:extLst>
          </p:cNvPr>
          <p:cNvSpPr>
            <a:spLocks noGrp="1"/>
          </p:cNvSpPr>
          <p:nvPr>
            <p:ph type="title"/>
          </p:nvPr>
        </p:nvSpPr>
        <p:spPr/>
        <p:txBody>
          <a:bodyPr/>
          <a:lstStyle/>
          <a:p>
            <a:r>
              <a:rPr lang="en-US" dirty="0"/>
              <a:t>OCM OVERVIEW OF ACTIVITIES</a:t>
            </a:r>
          </a:p>
        </p:txBody>
      </p:sp>
      <p:sp>
        <p:nvSpPr>
          <p:cNvPr id="3" name="Slide Number Placeholder 2">
            <a:extLst>
              <a:ext uri="{FF2B5EF4-FFF2-40B4-BE49-F238E27FC236}">
                <a16:creationId xmlns:a16="http://schemas.microsoft.com/office/drawing/2014/main" id="{CB92928A-C9A1-4AA0-A7D5-E27F6487B31C}"/>
              </a:ext>
            </a:extLst>
          </p:cNvPr>
          <p:cNvSpPr>
            <a:spLocks noGrp="1"/>
          </p:cNvSpPr>
          <p:nvPr>
            <p:ph type="sldNum" sz="quarter" idx="12"/>
          </p:nvPr>
        </p:nvSpPr>
        <p:spPr/>
        <p:txBody>
          <a:bodyPr/>
          <a:lstStyle/>
          <a:p>
            <a:fld id="{789DF654-7552-4B9D-9287-15EA6E658DE7}" type="slidenum">
              <a:rPr lang="en-US" smtClean="0"/>
              <a:pPr/>
              <a:t>11</a:t>
            </a:fld>
            <a:endParaRPr lang="en-US" dirty="0"/>
          </a:p>
        </p:txBody>
      </p:sp>
      <p:grpSp>
        <p:nvGrpSpPr>
          <p:cNvPr id="5" name="Group 4">
            <a:extLst>
              <a:ext uri="{FF2B5EF4-FFF2-40B4-BE49-F238E27FC236}">
                <a16:creationId xmlns:a16="http://schemas.microsoft.com/office/drawing/2014/main" id="{1A8B4D7E-79DF-4F26-877E-AFC5B4D6CBEE}"/>
              </a:ext>
            </a:extLst>
          </p:cNvPr>
          <p:cNvGrpSpPr/>
          <p:nvPr/>
        </p:nvGrpSpPr>
        <p:grpSpPr>
          <a:xfrm>
            <a:off x="302152" y="1278237"/>
            <a:ext cx="3590388" cy="4242206"/>
            <a:chOff x="1377326" y="6186642"/>
            <a:chExt cx="2160525" cy="4242206"/>
          </a:xfrm>
        </p:grpSpPr>
        <p:sp>
          <p:nvSpPr>
            <p:cNvPr id="6" name="TextBox 5">
              <a:extLst>
                <a:ext uri="{FF2B5EF4-FFF2-40B4-BE49-F238E27FC236}">
                  <a16:creationId xmlns:a16="http://schemas.microsoft.com/office/drawing/2014/main" id="{6D2999BD-B1DC-48BA-B3E1-80EA0CD82366}"/>
                </a:ext>
              </a:extLst>
            </p:cNvPr>
            <p:cNvSpPr txBox="1"/>
            <p:nvPr/>
          </p:nvSpPr>
          <p:spPr>
            <a:xfrm>
              <a:off x="1546908" y="6491488"/>
              <a:ext cx="1837433" cy="3937360"/>
            </a:xfrm>
            <a:prstGeom prst="rect">
              <a:avLst/>
            </a:prstGeom>
            <a:noFill/>
            <a:ln>
              <a:noFill/>
            </a:ln>
          </p:spPr>
          <p:txBody>
            <a:bodyPr wrap="square" rtlCol="0">
              <a:spAutoFit/>
            </a:bodyPr>
            <a:lstStyle/>
            <a:p>
              <a:pPr defTabSz="514534">
                <a:spcBef>
                  <a:spcPts val="337"/>
                </a:spcBef>
                <a:spcAft>
                  <a:spcPts val="337"/>
                </a:spcAft>
              </a:pPr>
              <a:r>
                <a:rPr lang="en-US" sz="1400" b="1" dirty="0">
                  <a:solidFill>
                    <a:srgbClr val="BB6015"/>
                  </a:solidFill>
                </a:rPr>
                <a:t>☐ Case for Change</a:t>
              </a:r>
              <a:br>
                <a:rPr lang="en-US" sz="1400" b="1" dirty="0">
                  <a:solidFill>
                    <a:srgbClr val="BB6015"/>
                  </a:solidFill>
                </a:rPr>
              </a:br>
              <a:r>
                <a:rPr lang="en-US" sz="1400" dirty="0">
                  <a:solidFill>
                    <a:srgbClr val="BB6015"/>
                  </a:solidFill>
                </a:rPr>
                <a:t>Develop and articulate easy-to-process information to communicate why the change is beneficial and/or necessary</a:t>
              </a:r>
            </a:p>
            <a:p>
              <a:pPr defTabSz="514534">
                <a:spcBef>
                  <a:spcPts val="337"/>
                </a:spcBef>
              </a:pPr>
              <a:r>
                <a:rPr lang="en-US" sz="1400" b="1" dirty="0">
                  <a:solidFill>
                    <a:srgbClr val="BB6015"/>
                  </a:solidFill>
                </a:rPr>
                <a:t>☐ Leadership Alignment</a:t>
              </a:r>
              <a:br>
                <a:rPr lang="en-US" sz="1400" b="1" dirty="0">
                  <a:solidFill>
                    <a:srgbClr val="BB6015"/>
                  </a:solidFill>
                </a:rPr>
              </a:br>
              <a:r>
                <a:rPr lang="en-US" sz="1400" dirty="0">
                  <a:solidFill>
                    <a:srgbClr val="BB6015"/>
                  </a:solidFill>
                </a:rPr>
                <a:t>Create common vision for project and commit to action from leaders</a:t>
              </a:r>
            </a:p>
            <a:p>
              <a:pPr defTabSz="514534">
                <a:spcBef>
                  <a:spcPts val="337"/>
                </a:spcBef>
              </a:pPr>
              <a:r>
                <a:rPr lang="en-US" sz="1400" b="1" dirty="0">
                  <a:solidFill>
                    <a:srgbClr val="BB6015"/>
                  </a:solidFill>
                </a:rPr>
                <a:t>☐ Business Readiness</a:t>
              </a:r>
            </a:p>
            <a:p>
              <a:pPr defTabSz="514534">
                <a:spcAft>
                  <a:spcPts val="337"/>
                </a:spcAft>
              </a:pPr>
              <a:r>
                <a:rPr lang="en-US" sz="1400" dirty="0">
                  <a:solidFill>
                    <a:srgbClr val="BB6015"/>
                  </a:solidFill>
                </a:rPr>
                <a:t>Identify barriers and measure preparedness to operate in future state </a:t>
              </a:r>
            </a:p>
            <a:p>
              <a:pPr defTabSz="514534">
                <a:spcBef>
                  <a:spcPts val="337"/>
                </a:spcBef>
                <a:spcAft>
                  <a:spcPts val="337"/>
                </a:spcAft>
              </a:pPr>
              <a:r>
                <a:rPr lang="en-US" sz="1400" b="1" dirty="0">
                  <a:solidFill>
                    <a:srgbClr val="BB6015"/>
                  </a:solidFill>
                </a:rPr>
                <a:t>☐ Stakeholder Analysis</a:t>
              </a:r>
              <a:br>
                <a:rPr lang="en-US" sz="1400" b="1" dirty="0">
                  <a:solidFill>
                    <a:srgbClr val="BB6015"/>
                  </a:solidFill>
                </a:rPr>
              </a:br>
              <a:r>
                <a:rPr lang="en-US" sz="1400" dirty="0">
                  <a:solidFill>
                    <a:srgbClr val="BB6015"/>
                  </a:solidFill>
                </a:rPr>
                <a:t>Identify groups who are impacted </a:t>
              </a:r>
              <a:br>
                <a:rPr lang="en-US" sz="1400" dirty="0">
                  <a:solidFill>
                    <a:srgbClr val="BB6015"/>
                  </a:solidFill>
                </a:rPr>
              </a:br>
              <a:r>
                <a:rPr lang="en-US" sz="1400" dirty="0">
                  <a:solidFill>
                    <a:srgbClr val="BB6015"/>
                  </a:solidFill>
                </a:rPr>
                <a:t>by and can influence change</a:t>
              </a:r>
            </a:p>
            <a:p>
              <a:pPr defTabSz="514534">
                <a:spcBef>
                  <a:spcPts val="337"/>
                </a:spcBef>
                <a:spcAft>
                  <a:spcPts val="337"/>
                </a:spcAft>
              </a:pPr>
              <a:endParaRPr lang="en-US" sz="618" dirty="0">
                <a:solidFill>
                  <a:srgbClr val="BB6015"/>
                </a:solidFill>
              </a:endParaRPr>
            </a:p>
            <a:p>
              <a:pPr defTabSz="514534">
                <a:spcBef>
                  <a:spcPts val="337"/>
                </a:spcBef>
                <a:spcAft>
                  <a:spcPts val="337"/>
                </a:spcAft>
              </a:pPr>
              <a:endParaRPr lang="en-US" sz="618" dirty="0">
                <a:solidFill>
                  <a:srgbClr val="BB6015"/>
                </a:solidFill>
              </a:endParaRPr>
            </a:p>
          </p:txBody>
        </p:sp>
        <p:sp>
          <p:nvSpPr>
            <p:cNvPr id="7" name="TextBox 6">
              <a:extLst>
                <a:ext uri="{FF2B5EF4-FFF2-40B4-BE49-F238E27FC236}">
                  <a16:creationId xmlns:a16="http://schemas.microsoft.com/office/drawing/2014/main" id="{9901B998-CF39-471B-B865-0B382753FED0}"/>
                </a:ext>
              </a:extLst>
            </p:cNvPr>
            <p:cNvSpPr txBox="1"/>
            <p:nvPr/>
          </p:nvSpPr>
          <p:spPr>
            <a:xfrm>
              <a:off x="1377326" y="6186642"/>
              <a:ext cx="2160525" cy="303635"/>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a:solidFill>
                    <a:srgbClr val="BB6015"/>
                  </a:solidFill>
                </a:rPr>
                <a:t>Planning</a:t>
              </a:r>
            </a:p>
          </p:txBody>
        </p:sp>
        <p:cxnSp>
          <p:nvCxnSpPr>
            <p:cNvPr id="8" name="Straight Connector 7">
              <a:extLst>
                <a:ext uri="{FF2B5EF4-FFF2-40B4-BE49-F238E27FC236}">
                  <a16:creationId xmlns:a16="http://schemas.microsoft.com/office/drawing/2014/main" id="{505C96C8-3EC0-472A-B638-073CCA323555}"/>
                </a:ext>
              </a:extLst>
            </p:cNvPr>
            <p:cNvCxnSpPr>
              <a:cxnSpLocks/>
            </p:cNvCxnSpPr>
            <p:nvPr/>
          </p:nvCxnSpPr>
          <p:spPr>
            <a:xfrm>
              <a:off x="1546907" y="6595774"/>
              <a:ext cx="0" cy="3322051"/>
            </a:xfrm>
            <a:prstGeom prst="line">
              <a:avLst/>
            </a:prstGeom>
            <a:ln w="9525">
              <a:solidFill>
                <a:srgbClr val="E7812D"/>
              </a:solidFill>
              <a:tailEnd type="none"/>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CC78D241-B421-4753-A84A-55C3D0FDB0BE}"/>
              </a:ext>
            </a:extLst>
          </p:cNvPr>
          <p:cNvGrpSpPr/>
          <p:nvPr/>
        </p:nvGrpSpPr>
        <p:grpSpPr>
          <a:xfrm>
            <a:off x="8008420" y="1653411"/>
            <a:ext cx="3980369" cy="3506071"/>
            <a:chOff x="4564426" y="3456587"/>
            <a:chExt cx="2166264" cy="2032201"/>
          </a:xfrm>
        </p:grpSpPr>
        <p:sp>
          <p:nvSpPr>
            <p:cNvPr id="10" name="TextBox 9">
              <a:extLst>
                <a:ext uri="{FF2B5EF4-FFF2-40B4-BE49-F238E27FC236}">
                  <a16:creationId xmlns:a16="http://schemas.microsoft.com/office/drawing/2014/main" id="{95B51D7E-D982-49D1-A07F-B62E27A162A4}"/>
                </a:ext>
              </a:extLst>
            </p:cNvPr>
            <p:cNvSpPr txBox="1"/>
            <p:nvPr/>
          </p:nvSpPr>
          <p:spPr>
            <a:xfrm>
              <a:off x="4788403" y="3685071"/>
              <a:ext cx="1942287" cy="1803717"/>
            </a:xfrm>
            <a:prstGeom prst="rect">
              <a:avLst/>
            </a:prstGeom>
            <a:noFill/>
            <a:ln>
              <a:noFill/>
            </a:ln>
          </p:spPr>
          <p:txBody>
            <a:bodyPr wrap="square" rtlCol="0">
              <a:spAutoFit/>
            </a:bodyPr>
            <a:lstStyle/>
            <a:p>
              <a:pPr defTabSz="514534">
                <a:spcBef>
                  <a:spcPts val="337"/>
                </a:spcBef>
                <a:spcAft>
                  <a:spcPts val="337"/>
                </a:spcAft>
              </a:pPr>
              <a:r>
                <a:rPr lang="en-US" sz="1400" b="1" dirty="0">
                  <a:solidFill>
                    <a:schemeClr val="accent6">
                      <a:lumMod val="20000"/>
                      <a:lumOff val="80000"/>
                    </a:schemeClr>
                  </a:solidFill>
                </a:rPr>
                <a:t>☐ Communication Plan</a:t>
              </a:r>
              <a:br>
                <a:rPr lang="en-US" sz="1400" b="1" dirty="0">
                  <a:solidFill>
                    <a:schemeClr val="accent6">
                      <a:lumMod val="20000"/>
                      <a:lumOff val="80000"/>
                    </a:schemeClr>
                  </a:solidFill>
                </a:rPr>
              </a:br>
              <a:r>
                <a:rPr lang="en-US" sz="1400" dirty="0">
                  <a:solidFill>
                    <a:schemeClr val="accent6">
                      <a:lumMod val="20000"/>
                      <a:lumOff val="80000"/>
                    </a:schemeClr>
                  </a:solidFill>
                </a:rPr>
                <a:t>Determine methods of communication, messages, timing, and channels to engage with stakeholders</a:t>
              </a:r>
            </a:p>
            <a:p>
              <a:pPr defTabSz="514534">
                <a:spcBef>
                  <a:spcPts val="337"/>
                </a:spcBef>
                <a:spcAft>
                  <a:spcPts val="337"/>
                </a:spcAft>
              </a:pPr>
              <a:r>
                <a:rPr lang="en-US" sz="1400" b="1" dirty="0">
                  <a:solidFill>
                    <a:schemeClr val="accent6">
                      <a:lumMod val="20000"/>
                      <a:lumOff val="80000"/>
                    </a:schemeClr>
                  </a:solidFill>
                </a:rPr>
                <a:t>☐ Change Impact Assessment</a:t>
              </a:r>
              <a:br>
                <a:rPr lang="en-US" sz="1400" b="1" dirty="0">
                  <a:solidFill>
                    <a:schemeClr val="accent6">
                      <a:lumMod val="20000"/>
                      <a:lumOff val="80000"/>
                    </a:schemeClr>
                  </a:solidFill>
                </a:rPr>
              </a:br>
              <a:r>
                <a:rPr lang="en-US" sz="1400" dirty="0">
                  <a:solidFill>
                    <a:schemeClr val="accent6">
                      <a:lumMod val="20000"/>
                      <a:lumOff val="80000"/>
                    </a:schemeClr>
                  </a:solidFill>
                </a:rPr>
                <a:t>Assess people, process, technology and governance impacts and plan change actions (mitigations) to support the change</a:t>
              </a:r>
            </a:p>
            <a:p>
              <a:pPr defTabSz="514534">
                <a:spcBef>
                  <a:spcPts val="337"/>
                </a:spcBef>
                <a:spcAft>
                  <a:spcPts val="337"/>
                </a:spcAft>
              </a:pPr>
              <a:r>
                <a:rPr lang="en-US" sz="1400" b="1" dirty="0">
                  <a:solidFill>
                    <a:schemeClr val="accent6">
                      <a:lumMod val="20000"/>
                      <a:lumOff val="80000"/>
                    </a:schemeClr>
                  </a:solidFill>
                </a:rPr>
                <a:t>☐ Job/Role Assessment</a:t>
              </a:r>
              <a:br>
                <a:rPr lang="en-US" sz="1400" dirty="0">
                  <a:solidFill>
                    <a:schemeClr val="accent6">
                      <a:lumMod val="20000"/>
                      <a:lumOff val="80000"/>
                    </a:schemeClr>
                  </a:solidFill>
                </a:rPr>
              </a:br>
              <a:r>
                <a:rPr lang="en-US" sz="1400" dirty="0">
                  <a:solidFill>
                    <a:schemeClr val="accent6">
                      <a:lumMod val="20000"/>
                      <a:lumOff val="80000"/>
                    </a:schemeClr>
                  </a:solidFill>
                </a:rPr>
                <a:t>Identify impacts to organizational structure, employee roles, and competencies</a:t>
              </a:r>
            </a:p>
            <a:p>
              <a:pPr defTabSz="514534">
                <a:spcBef>
                  <a:spcPts val="337"/>
                </a:spcBef>
                <a:spcAft>
                  <a:spcPts val="337"/>
                </a:spcAft>
              </a:pPr>
              <a:endParaRPr lang="en-US" sz="618" dirty="0">
                <a:solidFill>
                  <a:schemeClr val="accent6">
                    <a:lumMod val="20000"/>
                    <a:lumOff val="80000"/>
                  </a:schemeClr>
                </a:solidFill>
              </a:endParaRPr>
            </a:p>
            <a:p>
              <a:pPr defTabSz="514534"/>
              <a:endParaRPr lang="en-US" sz="618" b="1" dirty="0">
                <a:solidFill>
                  <a:schemeClr val="accent6">
                    <a:lumMod val="20000"/>
                    <a:lumOff val="80000"/>
                  </a:schemeClr>
                </a:solidFill>
              </a:endParaRPr>
            </a:p>
            <a:p>
              <a:pPr defTabSz="514534"/>
              <a:endParaRPr lang="en-US" sz="618" b="1" dirty="0">
                <a:solidFill>
                  <a:schemeClr val="accent6">
                    <a:lumMod val="20000"/>
                    <a:lumOff val="80000"/>
                  </a:schemeClr>
                </a:solidFill>
              </a:endParaRPr>
            </a:p>
            <a:p>
              <a:pPr defTabSz="514534"/>
              <a:endParaRPr lang="en-US" sz="618" b="1" dirty="0">
                <a:solidFill>
                  <a:schemeClr val="accent6">
                    <a:lumMod val="20000"/>
                    <a:lumOff val="80000"/>
                  </a:schemeClr>
                </a:solidFill>
              </a:endParaRPr>
            </a:p>
          </p:txBody>
        </p:sp>
        <p:sp>
          <p:nvSpPr>
            <p:cNvPr id="11" name="TextBox 10">
              <a:extLst>
                <a:ext uri="{FF2B5EF4-FFF2-40B4-BE49-F238E27FC236}">
                  <a16:creationId xmlns:a16="http://schemas.microsoft.com/office/drawing/2014/main" id="{57201359-06E2-4BC5-9E89-E147B7CB5FF2}"/>
                </a:ext>
              </a:extLst>
            </p:cNvPr>
            <p:cNvSpPr txBox="1"/>
            <p:nvPr/>
          </p:nvSpPr>
          <p:spPr>
            <a:xfrm>
              <a:off x="4564426" y="3456587"/>
              <a:ext cx="2166264" cy="303635"/>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a:solidFill>
                    <a:schemeClr val="accent6">
                      <a:lumMod val="20000"/>
                      <a:lumOff val="80000"/>
                    </a:schemeClr>
                  </a:solidFill>
                </a:rPr>
                <a:t>Design/Development</a:t>
              </a:r>
            </a:p>
          </p:txBody>
        </p:sp>
        <p:cxnSp>
          <p:nvCxnSpPr>
            <p:cNvPr id="12" name="Straight Connector 11">
              <a:extLst>
                <a:ext uri="{FF2B5EF4-FFF2-40B4-BE49-F238E27FC236}">
                  <a16:creationId xmlns:a16="http://schemas.microsoft.com/office/drawing/2014/main" id="{1FADD087-8CA7-431A-B5AF-9E8D8C18E4A0}"/>
                </a:ext>
              </a:extLst>
            </p:cNvPr>
            <p:cNvCxnSpPr>
              <a:cxnSpLocks/>
            </p:cNvCxnSpPr>
            <p:nvPr/>
          </p:nvCxnSpPr>
          <p:spPr>
            <a:xfrm>
              <a:off x="4788403" y="3734833"/>
              <a:ext cx="0" cy="1418602"/>
            </a:xfrm>
            <a:prstGeom prst="line">
              <a:avLst/>
            </a:prstGeom>
            <a:ln w="9525">
              <a:solidFill>
                <a:srgbClr val="2C973E"/>
              </a:solidFill>
              <a:tailEnd type="none"/>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8AF9F7EB-9167-4C7D-AB95-3822BB282B9A}"/>
              </a:ext>
            </a:extLst>
          </p:cNvPr>
          <p:cNvSpPr txBox="1"/>
          <p:nvPr/>
        </p:nvSpPr>
        <p:spPr>
          <a:xfrm>
            <a:off x="4443956" y="5926462"/>
            <a:ext cx="1285396" cy="462526"/>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a:solidFill>
                  <a:schemeClr val="accent1">
                    <a:lumMod val="40000"/>
                    <a:lumOff val="60000"/>
                  </a:schemeClr>
                </a:solidFill>
              </a:rPr>
              <a:t>Adoption</a:t>
            </a:r>
          </a:p>
        </p:txBody>
      </p:sp>
      <p:sp>
        <p:nvSpPr>
          <p:cNvPr id="14" name="TextBox 13">
            <a:extLst>
              <a:ext uri="{FF2B5EF4-FFF2-40B4-BE49-F238E27FC236}">
                <a16:creationId xmlns:a16="http://schemas.microsoft.com/office/drawing/2014/main" id="{8DEAA0D4-ADD9-4468-8343-4ED6851A5EF2}"/>
              </a:ext>
            </a:extLst>
          </p:cNvPr>
          <p:cNvSpPr txBox="1"/>
          <p:nvPr/>
        </p:nvSpPr>
        <p:spPr>
          <a:xfrm>
            <a:off x="7544913" y="5425093"/>
            <a:ext cx="4581795" cy="738664"/>
          </a:xfrm>
          <a:prstGeom prst="rect">
            <a:avLst/>
          </a:prstGeom>
          <a:noFill/>
          <a:ln>
            <a:noFill/>
          </a:ln>
        </p:spPr>
        <p:txBody>
          <a:bodyPr wrap="square" rtlCol="0">
            <a:spAutoFit/>
          </a:bodyPr>
          <a:lstStyle/>
          <a:p>
            <a:pPr defTabSz="514534">
              <a:spcAft>
                <a:spcPts val="337"/>
              </a:spcAft>
            </a:pPr>
            <a:r>
              <a:rPr lang="en-US" sz="1400" b="1" dirty="0">
                <a:solidFill>
                  <a:schemeClr val="accent1">
                    <a:lumMod val="40000"/>
                    <a:lumOff val="60000"/>
                  </a:schemeClr>
                </a:solidFill>
              </a:rPr>
              <a:t>☐ Change Champion Network</a:t>
            </a:r>
            <a:br>
              <a:rPr lang="en-US" sz="1400" b="1" dirty="0">
                <a:solidFill>
                  <a:schemeClr val="accent1">
                    <a:lumMod val="40000"/>
                    <a:lumOff val="60000"/>
                  </a:schemeClr>
                </a:solidFill>
              </a:rPr>
            </a:br>
            <a:r>
              <a:rPr lang="en-US" sz="1400" dirty="0">
                <a:solidFill>
                  <a:schemeClr val="accent1">
                    <a:lumMod val="40000"/>
                    <a:lumOff val="60000"/>
                  </a:schemeClr>
                </a:solidFill>
              </a:rPr>
              <a:t>Create network of “change agents” or project advocates to share information and gather feedback</a:t>
            </a:r>
            <a:endParaRPr lang="en-US" sz="1400" b="1" dirty="0">
              <a:solidFill>
                <a:schemeClr val="accent1">
                  <a:lumMod val="40000"/>
                  <a:lumOff val="60000"/>
                </a:schemeClr>
              </a:solidFill>
            </a:endParaRPr>
          </a:p>
        </p:txBody>
      </p:sp>
      <p:cxnSp>
        <p:nvCxnSpPr>
          <p:cNvPr id="15" name="Straight Connector 14">
            <a:extLst>
              <a:ext uri="{FF2B5EF4-FFF2-40B4-BE49-F238E27FC236}">
                <a16:creationId xmlns:a16="http://schemas.microsoft.com/office/drawing/2014/main" id="{4962810B-1689-494F-B0AB-8CD9D8E226B0}"/>
              </a:ext>
            </a:extLst>
          </p:cNvPr>
          <p:cNvCxnSpPr>
            <a:cxnSpLocks/>
          </p:cNvCxnSpPr>
          <p:nvPr/>
        </p:nvCxnSpPr>
        <p:spPr>
          <a:xfrm>
            <a:off x="710214" y="6300121"/>
            <a:ext cx="11274640" cy="0"/>
          </a:xfrm>
          <a:prstGeom prst="line">
            <a:avLst/>
          </a:prstGeom>
          <a:ln w="9525">
            <a:solidFill>
              <a:srgbClr val="0070C0"/>
            </a:solidFill>
            <a:tailEnd type="none"/>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B711E5F7-3569-4231-B883-15591B8EF5E4}"/>
              </a:ext>
            </a:extLst>
          </p:cNvPr>
          <p:cNvGrpSpPr/>
          <p:nvPr/>
        </p:nvGrpSpPr>
        <p:grpSpPr>
          <a:xfrm>
            <a:off x="3384635" y="1453921"/>
            <a:ext cx="5027311" cy="4586181"/>
            <a:chOff x="4365260" y="2522850"/>
            <a:chExt cx="2652193" cy="2419472"/>
          </a:xfrm>
        </p:grpSpPr>
        <p:grpSp>
          <p:nvGrpSpPr>
            <p:cNvPr id="17" name="Group 16">
              <a:extLst>
                <a:ext uri="{FF2B5EF4-FFF2-40B4-BE49-F238E27FC236}">
                  <a16:creationId xmlns:a16="http://schemas.microsoft.com/office/drawing/2014/main" id="{A81DE9BC-8469-4F10-B1BC-2DF2749DBACB}"/>
                </a:ext>
              </a:extLst>
            </p:cNvPr>
            <p:cNvGrpSpPr>
              <a:grpSpLocks noChangeAspect="1"/>
            </p:cNvGrpSpPr>
            <p:nvPr/>
          </p:nvGrpSpPr>
          <p:grpSpPr>
            <a:xfrm>
              <a:off x="4365260" y="2522850"/>
              <a:ext cx="2652193" cy="2419472"/>
              <a:chOff x="954147" y="5915627"/>
              <a:chExt cx="2593863" cy="2366256"/>
            </a:xfrm>
          </p:grpSpPr>
          <p:sp>
            <p:nvSpPr>
              <p:cNvPr id="28" name="Freeform 9">
                <a:extLst>
                  <a:ext uri="{FF2B5EF4-FFF2-40B4-BE49-F238E27FC236}">
                    <a16:creationId xmlns:a16="http://schemas.microsoft.com/office/drawing/2014/main" id="{7141D97C-5A46-4EBA-BB0C-9651C3D8EAB3}"/>
                  </a:ext>
                </a:extLst>
              </p:cNvPr>
              <p:cNvSpPr>
                <a:spLocks/>
              </p:cNvSpPr>
              <p:nvPr>
                <p:custDataLst>
                  <p:tags r:id="rId1"/>
                </p:custDataLst>
              </p:nvPr>
            </p:nvSpPr>
            <p:spPr bwMode="auto">
              <a:xfrm rot="8291141">
                <a:off x="2076761" y="5915627"/>
                <a:ext cx="852632" cy="769431"/>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BB6015"/>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29" name="Freeform 9">
                <a:extLst>
                  <a:ext uri="{FF2B5EF4-FFF2-40B4-BE49-F238E27FC236}">
                    <a16:creationId xmlns:a16="http://schemas.microsoft.com/office/drawing/2014/main" id="{8E6E1DE1-9F04-4068-9359-49E2A335A632}"/>
                  </a:ext>
                </a:extLst>
              </p:cNvPr>
              <p:cNvSpPr>
                <a:spLocks/>
              </p:cNvSpPr>
              <p:nvPr>
                <p:custDataLst>
                  <p:tags r:id="rId2"/>
                </p:custDataLst>
              </p:nvPr>
            </p:nvSpPr>
            <p:spPr bwMode="auto">
              <a:xfrm rot="15517705">
                <a:off x="2516234" y="7356215"/>
                <a:ext cx="751155" cy="787769"/>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6A972D"/>
              </a:solidFill>
              <a:ln w="9525" cap="flat" cmpd="sng">
                <a:noFill/>
                <a:prstDash val="solid"/>
                <a:round/>
                <a:headEnd/>
                <a:tailEnd/>
              </a:ln>
            </p:spPr>
            <p:txBody>
              <a:bodyPr wrap="none" lIns="50599" tIns="26311" rIns="50599" bIns="26311" anchor="ctr"/>
              <a:lstStyle/>
              <a:p>
                <a:pPr defTabSz="514534">
                  <a:defRPr/>
                </a:pPr>
                <a:endParaRPr lang="en-US" sz="900" kern="0">
                  <a:solidFill>
                    <a:schemeClr val="bg1"/>
                  </a:solidFill>
                  <a:latin typeface="Arial"/>
                </a:endParaRPr>
              </a:p>
            </p:txBody>
          </p:sp>
          <p:sp>
            <p:nvSpPr>
              <p:cNvPr id="30" name="Freeform 10">
                <a:extLst>
                  <a:ext uri="{FF2B5EF4-FFF2-40B4-BE49-F238E27FC236}">
                    <a16:creationId xmlns:a16="http://schemas.microsoft.com/office/drawing/2014/main" id="{BA672296-380E-4277-8F9B-B86E2661F0B9}"/>
                  </a:ext>
                </a:extLst>
              </p:cNvPr>
              <p:cNvSpPr>
                <a:spLocks/>
              </p:cNvSpPr>
              <p:nvPr>
                <p:custDataLst>
                  <p:tags r:id="rId3"/>
                </p:custDataLst>
              </p:nvPr>
            </p:nvSpPr>
            <p:spPr bwMode="auto">
              <a:xfrm rot="16200000">
                <a:off x="1852547" y="7531256"/>
                <a:ext cx="780775" cy="720479"/>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43A5FF"/>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1" name="Freeform 11">
                <a:extLst>
                  <a:ext uri="{FF2B5EF4-FFF2-40B4-BE49-F238E27FC236}">
                    <a16:creationId xmlns:a16="http://schemas.microsoft.com/office/drawing/2014/main" id="{8B896CE9-03A1-4A59-B4BC-BF6BFA909608}"/>
                  </a:ext>
                </a:extLst>
              </p:cNvPr>
              <p:cNvSpPr>
                <a:spLocks/>
              </p:cNvSpPr>
              <p:nvPr>
                <p:custDataLst>
                  <p:tags r:id="rId4"/>
                </p:custDataLst>
              </p:nvPr>
            </p:nvSpPr>
            <p:spPr bwMode="auto">
              <a:xfrm rot="16200000">
                <a:off x="1276144" y="7390746"/>
                <a:ext cx="876107" cy="775034"/>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0067C5"/>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2" name="Freeform 9">
                <a:extLst>
                  <a:ext uri="{FF2B5EF4-FFF2-40B4-BE49-F238E27FC236}">
                    <a16:creationId xmlns:a16="http://schemas.microsoft.com/office/drawing/2014/main" id="{7D75049A-717D-44CB-95F1-C4EC021F6E61}"/>
                  </a:ext>
                </a:extLst>
              </p:cNvPr>
              <p:cNvSpPr>
                <a:spLocks/>
              </p:cNvSpPr>
              <p:nvPr>
                <p:custDataLst>
                  <p:tags r:id="rId5"/>
                </p:custDataLst>
              </p:nvPr>
            </p:nvSpPr>
            <p:spPr bwMode="auto">
              <a:xfrm rot="1818861">
                <a:off x="954147" y="6816991"/>
                <a:ext cx="913388" cy="787158"/>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F6BF82"/>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3" name="Freeform 10">
                <a:extLst>
                  <a:ext uri="{FF2B5EF4-FFF2-40B4-BE49-F238E27FC236}">
                    <a16:creationId xmlns:a16="http://schemas.microsoft.com/office/drawing/2014/main" id="{3DCE1580-10D7-4E4B-84E3-C8DD9489CD73}"/>
                  </a:ext>
                </a:extLst>
              </p:cNvPr>
              <p:cNvSpPr>
                <a:spLocks/>
              </p:cNvSpPr>
              <p:nvPr>
                <p:custDataLst>
                  <p:tags r:id="rId6"/>
                </p:custDataLst>
              </p:nvPr>
            </p:nvSpPr>
            <p:spPr bwMode="auto">
              <a:xfrm rot="1818861">
                <a:off x="1225337" y="6360499"/>
                <a:ext cx="807431" cy="720479"/>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EA9148"/>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4" name="Freeform 11">
                <a:extLst>
                  <a:ext uri="{FF2B5EF4-FFF2-40B4-BE49-F238E27FC236}">
                    <a16:creationId xmlns:a16="http://schemas.microsoft.com/office/drawing/2014/main" id="{0BBDE586-AE67-411A-B225-64763B15110B}"/>
                  </a:ext>
                </a:extLst>
              </p:cNvPr>
              <p:cNvSpPr>
                <a:spLocks/>
              </p:cNvSpPr>
              <p:nvPr>
                <p:custDataLst>
                  <p:tags r:id="rId7"/>
                </p:custDataLst>
              </p:nvPr>
            </p:nvSpPr>
            <p:spPr bwMode="auto">
              <a:xfrm rot="1818861">
                <a:off x="1569719" y="5936232"/>
                <a:ext cx="876107" cy="775034"/>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E4751A"/>
              </a:solidFill>
              <a:ln w="38100"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5" name="Freeform 11">
                <a:extLst>
                  <a:ext uri="{FF2B5EF4-FFF2-40B4-BE49-F238E27FC236}">
                    <a16:creationId xmlns:a16="http://schemas.microsoft.com/office/drawing/2014/main" id="{D0F1822C-1E6F-4463-9203-FE8860767B27}"/>
                  </a:ext>
                </a:extLst>
              </p:cNvPr>
              <p:cNvSpPr>
                <a:spLocks/>
              </p:cNvSpPr>
              <p:nvPr>
                <p:custDataLst>
                  <p:tags r:id="rId8"/>
                </p:custDataLst>
              </p:nvPr>
            </p:nvSpPr>
            <p:spPr bwMode="auto">
              <a:xfrm rot="9121601">
                <a:off x="2696377" y="6967196"/>
                <a:ext cx="851633" cy="747852"/>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8DC63F">
                  <a:lumMod val="60000"/>
                  <a:lumOff val="40000"/>
                </a:srgbClr>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6" name="Freeform 10">
                <a:extLst>
                  <a:ext uri="{FF2B5EF4-FFF2-40B4-BE49-F238E27FC236}">
                    <a16:creationId xmlns:a16="http://schemas.microsoft.com/office/drawing/2014/main" id="{FE09C7C0-F3AC-411B-8D11-6BBE2A14D8B6}"/>
                  </a:ext>
                </a:extLst>
              </p:cNvPr>
              <p:cNvSpPr>
                <a:spLocks/>
              </p:cNvSpPr>
              <p:nvPr>
                <p:custDataLst>
                  <p:tags r:id="rId9"/>
                </p:custDataLst>
              </p:nvPr>
            </p:nvSpPr>
            <p:spPr bwMode="auto">
              <a:xfrm rot="9199490">
                <a:off x="2618754" y="6457541"/>
                <a:ext cx="762607" cy="741974"/>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C5E0B4"/>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grpSp>
        <p:sp>
          <p:nvSpPr>
            <p:cNvPr id="18" name="TextBox 17">
              <a:extLst>
                <a:ext uri="{FF2B5EF4-FFF2-40B4-BE49-F238E27FC236}">
                  <a16:creationId xmlns:a16="http://schemas.microsoft.com/office/drawing/2014/main" id="{77172C8F-7225-424D-B9E0-781BC9928638}"/>
                </a:ext>
              </a:extLst>
            </p:cNvPr>
            <p:cNvSpPr txBox="1"/>
            <p:nvPr/>
          </p:nvSpPr>
          <p:spPr>
            <a:xfrm>
              <a:off x="5263547" y="3537063"/>
              <a:ext cx="952642" cy="535820"/>
            </a:xfrm>
            <a:prstGeom prst="rect">
              <a:avLst/>
            </a:prstGeom>
            <a:noFill/>
          </p:spPr>
          <p:txBody>
            <a:bodyPr wrap="square" rtlCol="0">
              <a:spAutoFit/>
            </a:bodyPr>
            <a:lstStyle/>
            <a:p>
              <a:pPr lvl="0" algn="ctr"/>
              <a:r>
                <a:rPr lang="en-US" sz="1600" b="1" dirty="0">
                  <a:solidFill>
                    <a:schemeClr val="accent1">
                      <a:lumMod val="20000"/>
                      <a:lumOff val="80000"/>
                    </a:schemeClr>
                  </a:solidFill>
                </a:rPr>
                <a:t>Change Metrics</a:t>
              </a:r>
            </a:p>
            <a:p>
              <a:pPr lvl="0" algn="ctr"/>
              <a:r>
                <a:rPr lang="en-US" sz="1200" dirty="0">
                  <a:solidFill>
                    <a:schemeClr val="accent1">
                      <a:lumMod val="20000"/>
                      <a:lumOff val="80000"/>
                    </a:schemeClr>
                  </a:solidFill>
                </a:rPr>
                <a:t>Measure adoption and progress against key metrics</a:t>
              </a:r>
            </a:p>
            <a:p>
              <a:pPr algn="ctr"/>
              <a:endParaRPr lang="en-US" sz="800" dirty="0">
                <a:solidFill>
                  <a:schemeClr val="accent1">
                    <a:lumMod val="20000"/>
                    <a:lumOff val="80000"/>
                  </a:schemeClr>
                </a:solidFill>
              </a:endParaRPr>
            </a:p>
          </p:txBody>
        </p:sp>
        <p:sp>
          <p:nvSpPr>
            <p:cNvPr id="19" name="Rectangle 18">
              <a:extLst>
                <a:ext uri="{FF2B5EF4-FFF2-40B4-BE49-F238E27FC236}">
                  <a16:creationId xmlns:a16="http://schemas.microsoft.com/office/drawing/2014/main" id="{ECCD2CC4-0543-42B8-9255-7A5B63DEAA5B}"/>
                </a:ext>
              </a:extLst>
            </p:cNvPr>
            <p:cNvSpPr/>
            <p:nvPr/>
          </p:nvSpPr>
          <p:spPr>
            <a:xfrm>
              <a:off x="4581913" y="3566621"/>
              <a:ext cx="595535" cy="276028"/>
            </a:xfrm>
            <a:prstGeom prst="rect">
              <a:avLst/>
            </a:prstGeom>
          </p:spPr>
          <p:txBody>
            <a:bodyPr wrap="square">
              <a:spAutoFit/>
            </a:bodyPr>
            <a:lstStyle/>
            <a:p>
              <a:pPr algn="ctr"/>
              <a:r>
                <a:rPr lang="en-US" sz="1400">
                  <a:solidFill>
                    <a:schemeClr val="bg1"/>
                  </a:solidFill>
                </a:rPr>
                <a:t>Case for Change</a:t>
              </a:r>
            </a:p>
          </p:txBody>
        </p:sp>
        <p:sp>
          <p:nvSpPr>
            <p:cNvPr id="20" name="Rectangle 19">
              <a:extLst>
                <a:ext uri="{FF2B5EF4-FFF2-40B4-BE49-F238E27FC236}">
                  <a16:creationId xmlns:a16="http://schemas.microsoft.com/office/drawing/2014/main" id="{78641296-C7A6-4745-B177-7476BF4B7B04}"/>
                </a:ext>
              </a:extLst>
            </p:cNvPr>
            <p:cNvSpPr/>
            <p:nvPr/>
          </p:nvSpPr>
          <p:spPr>
            <a:xfrm>
              <a:off x="4680133" y="3087203"/>
              <a:ext cx="689517" cy="389687"/>
            </a:xfrm>
            <a:prstGeom prst="rect">
              <a:avLst/>
            </a:prstGeom>
          </p:spPr>
          <p:txBody>
            <a:bodyPr wrap="square">
              <a:spAutoFit/>
            </a:bodyPr>
            <a:lstStyle/>
            <a:p>
              <a:pPr algn="ctr"/>
              <a:r>
                <a:rPr lang="en-US" sz="1400">
                  <a:solidFill>
                    <a:schemeClr val="bg1"/>
                  </a:solidFill>
                </a:rPr>
                <a:t>Leadership Alignment</a:t>
              </a:r>
            </a:p>
            <a:p>
              <a:pPr algn="ctr"/>
              <a:endParaRPr lang="en-US" sz="1400">
                <a:solidFill>
                  <a:schemeClr val="bg1"/>
                </a:solidFill>
              </a:endParaRPr>
            </a:p>
          </p:txBody>
        </p:sp>
        <p:sp>
          <p:nvSpPr>
            <p:cNvPr id="21" name="Rectangle 20">
              <a:extLst>
                <a:ext uri="{FF2B5EF4-FFF2-40B4-BE49-F238E27FC236}">
                  <a16:creationId xmlns:a16="http://schemas.microsoft.com/office/drawing/2014/main" id="{5901B15D-C8BD-4A32-8809-BB3BF8F15BFB}"/>
                </a:ext>
              </a:extLst>
            </p:cNvPr>
            <p:cNvSpPr/>
            <p:nvPr/>
          </p:nvSpPr>
          <p:spPr>
            <a:xfrm>
              <a:off x="5132559" y="2802222"/>
              <a:ext cx="755460" cy="276028"/>
            </a:xfrm>
            <a:prstGeom prst="rect">
              <a:avLst/>
            </a:prstGeom>
          </p:spPr>
          <p:txBody>
            <a:bodyPr wrap="square">
              <a:spAutoFit/>
            </a:bodyPr>
            <a:lstStyle/>
            <a:p>
              <a:pPr algn="ctr"/>
              <a:r>
                <a:rPr lang="en-US" sz="1400">
                  <a:solidFill>
                    <a:schemeClr val="bg1"/>
                  </a:solidFill>
                </a:rPr>
                <a:t>Business Readiness</a:t>
              </a:r>
            </a:p>
          </p:txBody>
        </p:sp>
        <p:sp>
          <p:nvSpPr>
            <p:cNvPr id="22" name="Rectangle 21">
              <a:extLst>
                <a:ext uri="{FF2B5EF4-FFF2-40B4-BE49-F238E27FC236}">
                  <a16:creationId xmlns:a16="http://schemas.microsoft.com/office/drawing/2014/main" id="{7F914DCE-DC73-4FEC-9FF6-8FE12F73694A}"/>
                </a:ext>
              </a:extLst>
            </p:cNvPr>
            <p:cNvSpPr/>
            <p:nvPr/>
          </p:nvSpPr>
          <p:spPr>
            <a:xfrm>
              <a:off x="5678888" y="2787805"/>
              <a:ext cx="755460" cy="276028"/>
            </a:xfrm>
            <a:prstGeom prst="rect">
              <a:avLst/>
            </a:prstGeom>
          </p:spPr>
          <p:txBody>
            <a:bodyPr wrap="square">
              <a:spAutoFit/>
            </a:bodyPr>
            <a:lstStyle/>
            <a:p>
              <a:pPr algn="ctr"/>
              <a:r>
                <a:rPr lang="en-US" sz="1400">
                  <a:solidFill>
                    <a:schemeClr val="bg1"/>
                  </a:solidFill>
                </a:rPr>
                <a:t>Stakeholder Analysis</a:t>
              </a:r>
            </a:p>
          </p:txBody>
        </p:sp>
        <p:sp>
          <p:nvSpPr>
            <p:cNvPr id="23" name="Rectangle 22">
              <a:extLst>
                <a:ext uri="{FF2B5EF4-FFF2-40B4-BE49-F238E27FC236}">
                  <a16:creationId xmlns:a16="http://schemas.microsoft.com/office/drawing/2014/main" id="{470DEB37-3840-4D68-B33A-E8569929D1D6}"/>
                </a:ext>
              </a:extLst>
            </p:cNvPr>
            <p:cNvSpPr/>
            <p:nvPr/>
          </p:nvSpPr>
          <p:spPr>
            <a:xfrm>
              <a:off x="6137107" y="3406527"/>
              <a:ext cx="755460" cy="276028"/>
            </a:xfrm>
            <a:prstGeom prst="rect">
              <a:avLst/>
            </a:prstGeom>
          </p:spPr>
          <p:txBody>
            <a:bodyPr wrap="square">
              <a:spAutoFit/>
            </a:bodyPr>
            <a:lstStyle/>
            <a:p>
              <a:pPr algn="ctr"/>
              <a:r>
                <a:rPr lang="en-US" sz="1400">
                  <a:solidFill>
                    <a:schemeClr val="accent6">
                      <a:lumMod val="50000"/>
                    </a:schemeClr>
                  </a:solidFill>
                </a:rPr>
                <a:t>Communication Plan</a:t>
              </a:r>
            </a:p>
          </p:txBody>
        </p:sp>
        <p:sp>
          <p:nvSpPr>
            <p:cNvPr id="24" name="Rectangle 23">
              <a:extLst>
                <a:ext uri="{FF2B5EF4-FFF2-40B4-BE49-F238E27FC236}">
                  <a16:creationId xmlns:a16="http://schemas.microsoft.com/office/drawing/2014/main" id="{F00B095D-5C64-400E-9444-D7BE15A8C3BE}"/>
                </a:ext>
              </a:extLst>
            </p:cNvPr>
            <p:cNvSpPr/>
            <p:nvPr/>
          </p:nvSpPr>
          <p:spPr>
            <a:xfrm>
              <a:off x="6139864" y="3796855"/>
              <a:ext cx="755460" cy="389687"/>
            </a:xfrm>
            <a:prstGeom prst="rect">
              <a:avLst/>
            </a:prstGeom>
          </p:spPr>
          <p:txBody>
            <a:bodyPr wrap="square">
              <a:spAutoFit/>
            </a:bodyPr>
            <a:lstStyle/>
            <a:p>
              <a:pPr algn="ctr"/>
              <a:r>
                <a:rPr lang="en-US" sz="1400">
                  <a:solidFill>
                    <a:schemeClr val="accent6">
                      <a:lumMod val="50000"/>
                    </a:schemeClr>
                  </a:solidFill>
                </a:rPr>
                <a:t>Change </a:t>
              </a:r>
            </a:p>
            <a:p>
              <a:pPr algn="ctr"/>
              <a:r>
                <a:rPr lang="en-US" sz="1400">
                  <a:solidFill>
                    <a:schemeClr val="accent6">
                      <a:lumMod val="50000"/>
                    </a:schemeClr>
                  </a:solidFill>
                </a:rPr>
                <a:t>Impact Assessment</a:t>
              </a:r>
            </a:p>
          </p:txBody>
        </p:sp>
        <p:sp>
          <p:nvSpPr>
            <p:cNvPr id="25" name="Rectangle 24">
              <a:extLst>
                <a:ext uri="{FF2B5EF4-FFF2-40B4-BE49-F238E27FC236}">
                  <a16:creationId xmlns:a16="http://schemas.microsoft.com/office/drawing/2014/main" id="{DE6FA808-F39C-43BB-9BFB-BDEB783A34D6}"/>
                </a:ext>
              </a:extLst>
            </p:cNvPr>
            <p:cNvSpPr/>
            <p:nvPr/>
          </p:nvSpPr>
          <p:spPr>
            <a:xfrm>
              <a:off x="5884996" y="4294125"/>
              <a:ext cx="755460" cy="276028"/>
            </a:xfrm>
            <a:prstGeom prst="rect">
              <a:avLst/>
            </a:prstGeom>
          </p:spPr>
          <p:txBody>
            <a:bodyPr wrap="square">
              <a:spAutoFit/>
            </a:bodyPr>
            <a:lstStyle/>
            <a:p>
              <a:pPr algn="ctr"/>
              <a:r>
                <a:rPr lang="en-US" sz="1400">
                  <a:solidFill>
                    <a:schemeClr val="bg1"/>
                  </a:solidFill>
                </a:rPr>
                <a:t>Job/Role Assessment</a:t>
              </a:r>
            </a:p>
          </p:txBody>
        </p:sp>
        <p:sp>
          <p:nvSpPr>
            <p:cNvPr id="26" name="Rectangle 25">
              <a:extLst>
                <a:ext uri="{FF2B5EF4-FFF2-40B4-BE49-F238E27FC236}">
                  <a16:creationId xmlns:a16="http://schemas.microsoft.com/office/drawing/2014/main" id="{67E1F69F-2163-47C1-AB2F-136CD86987F0}"/>
                </a:ext>
              </a:extLst>
            </p:cNvPr>
            <p:cNvSpPr/>
            <p:nvPr/>
          </p:nvSpPr>
          <p:spPr>
            <a:xfrm>
              <a:off x="5236066" y="4431407"/>
              <a:ext cx="755460" cy="389687"/>
            </a:xfrm>
            <a:prstGeom prst="rect">
              <a:avLst/>
            </a:prstGeom>
          </p:spPr>
          <p:txBody>
            <a:bodyPr wrap="square">
              <a:spAutoFit/>
            </a:bodyPr>
            <a:lstStyle/>
            <a:p>
              <a:pPr algn="ctr"/>
              <a:r>
                <a:rPr lang="en-US" sz="1400">
                  <a:solidFill>
                    <a:schemeClr val="bg1"/>
                  </a:solidFill>
                </a:rPr>
                <a:t>Change</a:t>
              </a:r>
            </a:p>
            <a:p>
              <a:pPr algn="ctr"/>
              <a:r>
                <a:rPr lang="en-US" sz="1400">
                  <a:solidFill>
                    <a:schemeClr val="bg1"/>
                  </a:solidFill>
                </a:rPr>
                <a:t>Champion Network</a:t>
              </a:r>
            </a:p>
          </p:txBody>
        </p:sp>
        <p:sp>
          <p:nvSpPr>
            <p:cNvPr id="27" name="Rectangle 26">
              <a:extLst>
                <a:ext uri="{FF2B5EF4-FFF2-40B4-BE49-F238E27FC236}">
                  <a16:creationId xmlns:a16="http://schemas.microsoft.com/office/drawing/2014/main" id="{5675FEAB-5BAC-4B61-9E82-1604C738F330}"/>
                </a:ext>
              </a:extLst>
            </p:cNvPr>
            <p:cNvSpPr/>
            <p:nvPr/>
          </p:nvSpPr>
          <p:spPr>
            <a:xfrm>
              <a:off x="4761626" y="4162210"/>
              <a:ext cx="755460" cy="389687"/>
            </a:xfrm>
            <a:prstGeom prst="rect">
              <a:avLst/>
            </a:prstGeom>
          </p:spPr>
          <p:txBody>
            <a:bodyPr wrap="square">
              <a:spAutoFit/>
            </a:bodyPr>
            <a:lstStyle/>
            <a:p>
              <a:pPr algn="ctr"/>
              <a:r>
                <a:rPr lang="en-US" sz="1400">
                  <a:solidFill>
                    <a:schemeClr val="bg1"/>
                  </a:solidFill>
                </a:rPr>
                <a:t>Training</a:t>
              </a:r>
            </a:p>
            <a:p>
              <a:pPr algn="ctr"/>
              <a:r>
                <a:rPr lang="en-US" sz="1400">
                  <a:solidFill>
                    <a:schemeClr val="bg1"/>
                  </a:solidFill>
                </a:rPr>
                <a:t>Strategy</a:t>
              </a:r>
            </a:p>
            <a:p>
              <a:pPr algn="ctr"/>
              <a:r>
                <a:rPr lang="en-US" sz="1400">
                  <a:solidFill>
                    <a:schemeClr val="bg1"/>
                  </a:solidFill>
                </a:rPr>
                <a:t>&amp; Plan</a:t>
              </a:r>
            </a:p>
          </p:txBody>
        </p:sp>
      </p:grpSp>
      <p:sp>
        <p:nvSpPr>
          <p:cNvPr id="37" name="TextBox 36">
            <a:extLst>
              <a:ext uri="{FF2B5EF4-FFF2-40B4-BE49-F238E27FC236}">
                <a16:creationId xmlns:a16="http://schemas.microsoft.com/office/drawing/2014/main" id="{72A53616-4079-400B-B548-D169019818E1}"/>
              </a:ext>
            </a:extLst>
          </p:cNvPr>
          <p:cNvSpPr txBox="1"/>
          <p:nvPr/>
        </p:nvSpPr>
        <p:spPr>
          <a:xfrm>
            <a:off x="594787" y="5206079"/>
            <a:ext cx="3159855" cy="954107"/>
          </a:xfrm>
          <a:prstGeom prst="rect">
            <a:avLst/>
          </a:prstGeom>
          <a:noFill/>
        </p:spPr>
        <p:txBody>
          <a:bodyPr wrap="square">
            <a:spAutoFit/>
          </a:bodyPr>
          <a:lstStyle/>
          <a:p>
            <a:pPr defTabSz="514534">
              <a:spcAft>
                <a:spcPts val="337"/>
              </a:spcAft>
            </a:pPr>
            <a:r>
              <a:rPr lang="en-US" sz="1400" b="1" dirty="0">
                <a:solidFill>
                  <a:schemeClr val="accent1">
                    <a:lumMod val="40000"/>
                    <a:lumOff val="60000"/>
                  </a:schemeClr>
                </a:solidFill>
              </a:rPr>
              <a:t>☐ Training</a:t>
            </a:r>
            <a:br>
              <a:rPr lang="en-US" sz="1400" b="1" dirty="0">
                <a:solidFill>
                  <a:schemeClr val="accent1">
                    <a:lumMod val="40000"/>
                    <a:lumOff val="60000"/>
                  </a:schemeClr>
                </a:solidFill>
              </a:rPr>
            </a:br>
            <a:r>
              <a:rPr lang="en-US" sz="1400" dirty="0">
                <a:solidFill>
                  <a:schemeClr val="accent1">
                    <a:lumMod val="40000"/>
                    <a:lumOff val="60000"/>
                  </a:schemeClr>
                </a:solidFill>
              </a:rPr>
              <a:t>Design, build, &amp; deploy training based on learning needs for technology and process changes</a:t>
            </a:r>
            <a:endParaRPr lang="en-US" sz="1400" b="1" dirty="0">
              <a:solidFill>
                <a:schemeClr val="accent1">
                  <a:lumMod val="40000"/>
                  <a:lumOff val="60000"/>
                </a:schemeClr>
              </a:solidFill>
            </a:endParaRPr>
          </a:p>
        </p:txBody>
      </p:sp>
    </p:spTree>
    <p:extLst>
      <p:ext uri="{BB962C8B-B14F-4D97-AF65-F5344CB8AC3E}">
        <p14:creationId xmlns:p14="http://schemas.microsoft.com/office/powerpoint/2010/main" val="2886791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A3A1-D6F8-4972-AB7B-0688E5A8EF6C}"/>
              </a:ext>
            </a:extLst>
          </p:cNvPr>
          <p:cNvSpPr>
            <a:spLocks noGrp="1"/>
          </p:cNvSpPr>
          <p:nvPr>
            <p:ph type="title"/>
          </p:nvPr>
        </p:nvSpPr>
        <p:spPr/>
        <p:txBody>
          <a:bodyPr/>
          <a:lstStyle/>
          <a:p>
            <a:r>
              <a:rPr lang="en-US" dirty="0"/>
              <a:t>Case for Change overview</a:t>
            </a:r>
          </a:p>
        </p:txBody>
      </p:sp>
      <p:sp>
        <p:nvSpPr>
          <p:cNvPr id="3" name="Slide Number Placeholder 2">
            <a:extLst>
              <a:ext uri="{FF2B5EF4-FFF2-40B4-BE49-F238E27FC236}">
                <a16:creationId xmlns:a16="http://schemas.microsoft.com/office/drawing/2014/main" id="{27C2F5C9-1E23-46F3-9948-540D2138B555}"/>
              </a:ext>
            </a:extLst>
          </p:cNvPr>
          <p:cNvSpPr>
            <a:spLocks noGrp="1"/>
          </p:cNvSpPr>
          <p:nvPr>
            <p:ph type="sldNum" sz="quarter" idx="12"/>
          </p:nvPr>
        </p:nvSpPr>
        <p:spPr/>
        <p:txBody>
          <a:bodyPr/>
          <a:lstStyle/>
          <a:p>
            <a:fld id="{789DF654-7552-4B9D-9287-15EA6E658DE7}" type="slidenum">
              <a:rPr lang="en-US" smtClean="0"/>
              <a:pPr/>
              <a:t>12</a:t>
            </a:fld>
            <a:endParaRPr lang="en-US" dirty="0"/>
          </a:p>
        </p:txBody>
      </p:sp>
      <p:sp>
        <p:nvSpPr>
          <p:cNvPr id="5" name="Content Placeholder 2">
            <a:extLst>
              <a:ext uri="{FF2B5EF4-FFF2-40B4-BE49-F238E27FC236}">
                <a16:creationId xmlns:a16="http://schemas.microsoft.com/office/drawing/2014/main" id="{CE142348-D40D-49EC-953C-3FEA9280D7CB}"/>
              </a:ext>
            </a:extLst>
          </p:cNvPr>
          <p:cNvSpPr txBox="1">
            <a:spLocks/>
          </p:cNvSpPr>
          <p:nvPr/>
        </p:nvSpPr>
        <p:spPr>
          <a:xfrm>
            <a:off x="609601" y="1225325"/>
            <a:ext cx="8296848" cy="1505819"/>
          </a:xfrm>
          <a:prstGeom prst="rect">
            <a:avLst/>
          </a:prstGeom>
        </p:spPr>
        <p:txBody>
          <a:bodyPr>
            <a:normAutofit lnSpcReduction="10000"/>
          </a:bodyPr>
          <a:lst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a:lstStyle>
          <a:p>
            <a:r>
              <a:rPr lang="en-US" sz="1399" dirty="0"/>
              <a:t>The Case for Change, starts by articulating the answer to questions like - “</a:t>
            </a:r>
            <a:r>
              <a:rPr lang="en-US" sz="1399" b="1" dirty="0"/>
              <a:t>Why are we doing this</a:t>
            </a:r>
            <a:r>
              <a:rPr lang="en-US" sz="1399" dirty="0"/>
              <a:t>?” and expands to unveil the </a:t>
            </a:r>
            <a:r>
              <a:rPr lang="en-US" sz="1399" b="1" dirty="0"/>
              <a:t>value of the initiative </a:t>
            </a:r>
            <a:r>
              <a:rPr lang="en-US" sz="1399" dirty="0"/>
              <a:t>for all impacted business groups by moving beyond the economic business case of the initiative and translating the change into </a:t>
            </a:r>
            <a:r>
              <a:rPr lang="en-US" sz="1399" b="1" dirty="0"/>
              <a:t>practical terms </a:t>
            </a:r>
            <a:r>
              <a:rPr lang="en-US" sz="1399" dirty="0"/>
              <a:t>that are </a:t>
            </a:r>
            <a:r>
              <a:rPr lang="en-US" sz="1399" b="1" dirty="0"/>
              <a:t>meaningful and relevant </a:t>
            </a:r>
            <a:r>
              <a:rPr lang="en-US" sz="1399" dirty="0"/>
              <a:t>to impacted people.  It is a critical requirement to openly share the rationale for change acceptance and commitment to the project or program. </a:t>
            </a:r>
          </a:p>
          <a:p>
            <a:r>
              <a:rPr lang="en-US" sz="1399" kern="0" dirty="0"/>
              <a:t>The p</a:t>
            </a:r>
            <a:r>
              <a:rPr lang="en-US" sz="1399" dirty="0"/>
              <a:t>rocess consists of:</a:t>
            </a:r>
          </a:p>
          <a:p>
            <a:endParaRPr lang="en-US" sz="1199" dirty="0"/>
          </a:p>
          <a:p>
            <a:endParaRPr lang="en-US" sz="1199" dirty="0"/>
          </a:p>
        </p:txBody>
      </p:sp>
      <p:graphicFrame>
        <p:nvGraphicFramePr>
          <p:cNvPr id="6" name="Table 5">
            <a:extLst>
              <a:ext uri="{FF2B5EF4-FFF2-40B4-BE49-F238E27FC236}">
                <a16:creationId xmlns:a16="http://schemas.microsoft.com/office/drawing/2014/main" id="{5C132CB1-F4AE-42D7-8215-1CD07FC80FA5}"/>
              </a:ext>
            </a:extLst>
          </p:cNvPr>
          <p:cNvGraphicFramePr>
            <a:graphicFrameLocks noGrp="1"/>
          </p:cNvGraphicFramePr>
          <p:nvPr>
            <p:extLst>
              <p:ext uri="{D42A27DB-BD31-4B8C-83A1-F6EECF244321}">
                <p14:modId xmlns:p14="http://schemas.microsoft.com/office/powerpoint/2010/main" val="3852278837"/>
              </p:ext>
            </p:extLst>
          </p:nvPr>
        </p:nvGraphicFramePr>
        <p:xfrm>
          <a:off x="622587" y="3917738"/>
          <a:ext cx="9917288" cy="2256908"/>
        </p:xfrm>
        <a:graphic>
          <a:graphicData uri="http://schemas.openxmlformats.org/drawingml/2006/table">
            <a:tbl>
              <a:tblPr firstRow="1" bandRow="1">
                <a:tableStyleId>{5C22544A-7EE6-4342-B048-85BDC9FD1C3A}</a:tableStyleId>
              </a:tblPr>
              <a:tblGrid>
                <a:gridCol w="4958644">
                  <a:extLst>
                    <a:ext uri="{9D8B030D-6E8A-4147-A177-3AD203B41FA5}">
                      <a16:colId xmlns:a16="http://schemas.microsoft.com/office/drawing/2014/main" val="20000"/>
                    </a:ext>
                  </a:extLst>
                </a:gridCol>
                <a:gridCol w="4958644">
                  <a:extLst>
                    <a:ext uri="{9D8B030D-6E8A-4147-A177-3AD203B41FA5}">
                      <a16:colId xmlns:a16="http://schemas.microsoft.com/office/drawing/2014/main" val="20001"/>
                    </a:ext>
                  </a:extLst>
                </a:gridCol>
              </a:tblGrid>
              <a:tr h="2256908">
                <a:tc>
                  <a:txBody>
                    <a:bodyPr/>
                    <a:lstStyle/>
                    <a:p>
                      <a:pPr marL="0" lvl="2" indent="0">
                        <a:spcAft>
                          <a:spcPts val="300"/>
                        </a:spcAft>
                        <a:buClrTx/>
                        <a:buSzPct val="100000"/>
                        <a:buFont typeface="Wingdings" panose="05000000000000000000" pitchFamily="2" charset="2"/>
                        <a:buNone/>
                        <a:defRPr/>
                      </a:pPr>
                      <a:r>
                        <a:rPr lang="en-US" sz="1400" b="1" u="sng" dirty="0">
                          <a:solidFill>
                            <a:schemeClr val="tx1"/>
                          </a:solidFill>
                          <a:latin typeface="+mn-lt"/>
                        </a:rPr>
                        <a:t>Purpose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The purpose is to gain buy-in, acceptance, and commitment for the project from all impacted people, including executive leadership, project leadership, and business group managers </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To align stakeholders on one path forward towards the future state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To</a:t>
                      </a:r>
                      <a:r>
                        <a:rPr lang="en-US" sz="1400" b="0" kern="0" baseline="0" dirty="0">
                          <a:solidFill>
                            <a:schemeClr val="tx1"/>
                          </a:solidFill>
                          <a:latin typeface="+mn-lt"/>
                          <a:ea typeface="+mn-ea"/>
                          <a:cs typeface="Arial" pitchFamily="34" charset="0"/>
                        </a:rPr>
                        <a:t> c</a:t>
                      </a:r>
                      <a:r>
                        <a:rPr lang="en-US" sz="1400" b="0" kern="0" dirty="0">
                          <a:solidFill>
                            <a:schemeClr val="tx1"/>
                          </a:solidFill>
                          <a:latin typeface="+mn-lt"/>
                          <a:ea typeface="+mn-ea"/>
                          <a:cs typeface="Arial" pitchFamily="34" charset="0"/>
                        </a:rPr>
                        <a:t>reate the rationale why</a:t>
                      </a:r>
                      <a:r>
                        <a:rPr lang="en-US" sz="1400" b="0" kern="0" baseline="0" dirty="0">
                          <a:solidFill>
                            <a:schemeClr val="tx1"/>
                          </a:solidFill>
                          <a:latin typeface="+mn-lt"/>
                          <a:ea typeface="+mn-ea"/>
                          <a:cs typeface="Arial" pitchFamily="34" charset="0"/>
                        </a:rPr>
                        <a:t> FDOT </a:t>
                      </a:r>
                      <a:r>
                        <a:rPr lang="en-US" sz="1400" b="0" kern="0" dirty="0">
                          <a:solidFill>
                            <a:schemeClr val="tx1"/>
                          </a:solidFill>
                          <a:latin typeface="+mn-lt"/>
                          <a:ea typeface="+mn-ea"/>
                          <a:cs typeface="Arial" pitchFamily="34" charset="0"/>
                        </a:rPr>
                        <a:t>should embark on the project</a:t>
                      </a:r>
                    </a:p>
                  </a:txBody>
                  <a:tcPr marL="91392" marR="91392" marT="45696" marB="45696">
                    <a:solidFill>
                      <a:schemeClr val="accent1">
                        <a:lumMod val="20000"/>
                        <a:lumOff val="80000"/>
                      </a:schemeClr>
                    </a:solidFill>
                  </a:tcPr>
                </a:tc>
                <a:tc>
                  <a:txBody>
                    <a:bodyPr/>
                    <a:lstStyle/>
                    <a:p>
                      <a:pPr marL="0" marR="0" indent="0" fontAlgn="auto">
                        <a:lnSpc>
                          <a:spcPct val="100000"/>
                        </a:lnSpc>
                        <a:spcAft>
                          <a:spcPts val="300"/>
                        </a:spcAft>
                        <a:buClrTx/>
                        <a:buFont typeface="Wingdings" panose="05000000000000000000" pitchFamily="2" charset="2"/>
                        <a:buNone/>
                        <a:tabLst/>
                        <a:defRPr/>
                      </a:pPr>
                      <a:r>
                        <a:rPr lang="en-US" sz="1400" b="1" u="sng" kern="0" dirty="0">
                          <a:solidFill>
                            <a:schemeClr val="tx1"/>
                          </a:solidFill>
                          <a:latin typeface="+mn-lt"/>
                        </a:rPr>
                        <a:t>Outcome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A</a:t>
                      </a:r>
                      <a:r>
                        <a:rPr lang="en-US" sz="1400" b="0" kern="0" baseline="0" dirty="0">
                          <a:solidFill>
                            <a:schemeClr val="tx1"/>
                          </a:solidFill>
                          <a:latin typeface="+mn-lt"/>
                          <a:ea typeface="+mn-ea"/>
                          <a:cs typeface="Arial" pitchFamily="34" charset="0"/>
                        </a:rPr>
                        <a:t> </a:t>
                      </a:r>
                      <a:r>
                        <a:rPr lang="en-US" sz="1400" b="0" kern="0" dirty="0">
                          <a:solidFill>
                            <a:schemeClr val="tx1"/>
                          </a:solidFill>
                          <a:latin typeface="+mn-lt"/>
                          <a:ea typeface="+mn-ea"/>
                          <a:cs typeface="Arial" pitchFamily="34" charset="0"/>
                        </a:rPr>
                        <a:t>common foundation for everything leaders say and do for the project, which minimizes confusion and allows for one common project message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Builds momentum across the company by motivating and inspiring impacted people to take supportive action</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Aligns impacted people to one future state and rationale of why the change will occur and how the project will impact them</a:t>
                      </a:r>
                    </a:p>
                  </a:txBody>
                  <a:tcPr marL="91392" marR="91392" marT="45696" marB="45696">
                    <a:solidFill>
                      <a:schemeClr val="bg1">
                        <a:lumMod val="95000"/>
                      </a:schemeClr>
                    </a:solidFill>
                  </a:tcPr>
                </a:tc>
                <a:extLst>
                  <a:ext uri="{0D108BD9-81ED-4DB2-BD59-A6C34878D82A}">
                    <a16:rowId xmlns:a16="http://schemas.microsoft.com/office/drawing/2014/main" val="10000"/>
                  </a:ext>
                </a:extLst>
              </a:tr>
            </a:tbl>
          </a:graphicData>
        </a:graphic>
      </p:graphicFrame>
      <p:grpSp>
        <p:nvGrpSpPr>
          <p:cNvPr id="12" name="Group 11">
            <a:extLst>
              <a:ext uri="{FF2B5EF4-FFF2-40B4-BE49-F238E27FC236}">
                <a16:creationId xmlns:a16="http://schemas.microsoft.com/office/drawing/2014/main" id="{AF14D9E9-B632-466F-A14D-D43BC680ED97}"/>
              </a:ext>
            </a:extLst>
          </p:cNvPr>
          <p:cNvGrpSpPr/>
          <p:nvPr/>
        </p:nvGrpSpPr>
        <p:grpSpPr>
          <a:xfrm>
            <a:off x="567644" y="2775710"/>
            <a:ext cx="8064056" cy="1008339"/>
            <a:chOff x="429059" y="2615367"/>
            <a:chExt cx="6183959" cy="781215"/>
          </a:xfrm>
        </p:grpSpPr>
        <p:sp>
          <p:nvSpPr>
            <p:cNvPr id="13" name="TextBox 12">
              <a:extLst>
                <a:ext uri="{FF2B5EF4-FFF2-40B4-BE49-F238E27FC236}">
                  <a16:creationId xmlns:a16="http://schemas.microsoft.com/office/drawing/2014/main" id="{602A5A36-DC69-420F-A9CD-61EE19F560A1}"/>
                </a:ext>
              </a:extLst>
            </p:cNvPr>
            <p:cNvSpPr txBox="1"/>
            <p:nvPr/>
          </p:nvSpPr>
          <p:spPr bwMode="gray">
            <a:xfrm>
              <a:off x="439792" y="2615367"/>
              <a:ext cx="6157139" cy="781215"/>
            </a:xfrm>
            <a:prstGeom prst="rect">
              <a:avLst/>
            </a:prstGeom>
            <a:solidFill>
              <a:srgbClr val="F0F0F0"/>
            </a:solidFill>
            <a:ln w="12700">
              <a:noFill/>
            </a:ln>
          </p:spPr>
          <p:txBody>
            <a:bodyPr wrap="square" lIns="35981" tIns="35981" rIns="35981" bIns="35981" rtlCol="0">
              <a:noAutofit/>
            </a:bodyPr>
            <a:lstStyle/>
            <a:p>
              <a:pPr algn="ctr" defTabSz="913251">
                <a:defRPr/>
              </a:pPr>
              <a:endParaRPr lang="en-GB" sz="999" kern="0" dirty="0">
                <a:solidFill>
                  <a:prstClr val="black"/>
                </a:solidFill>
                <a:cs typeface="Arial" charset="0"/>
              </a:endParaRPr>
            </a:p>
          </p:txBody>
        </p:sp>
        <p:sp>
          <p:nvSpPr>
            <p:cNvPr id="14" name="Pentagon 34">
              <a:extLst>
                <a:ext uri="{FF2B5EF4-FFF2-40B4-BE49-F238E27FC236}">
                  <a16:creationId xmlns:a16="http://schemas.microsoft.com/office/drawing/2014/main" id="{72249E7F-7D84-4D61-A379-B3FC73FCC0C9}"/>
                </a:ext>
              </a:extLst>
            </p:cNvPr>
            <p:cNvSpPr/>
            <p:nvPr/>
          </p:nvSpPr>
          <p:spPr>
            <a:xfrm>
              <a:off x="543912" y="2753072"/>
              <a:ext cx="1120088" cy="548640"/>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a:solidFill>
                    <a:srgbClr val="FFFFFF"/>
                  </a:solidFill>
                </a:rPr>
                <a:t>Align on project vision</a:t>
              </a:r>
            </a:p>
          </p:txBody>
        </p:sp>
        <p:sp>
          <p:nvSpPr>
            <p:cNvPr id="15" name="Oval 14">
              <a:extLst>
                <a:ext uri="{FF2B5EF4-FFF2-40B4-BE49-F238E27FC236}">
                  <a16:creationId xmlns:a16="http://schemas.microsoft.com/office/drawing/2014/main" id="{B3F01823-5B04-4545-99E3-8934E29529CB}"/>
                </a:ext>
              </a:extLst>
            </p:cNvPr>
            <p:cNvSpPr/>
            <p:nvPr/>
          </p:nvSpPr>
          <p:spPr bwMode="gray">
            <a:xfrm>
              <a:off x="429059" y="2663090"/>
              <a:ext cx="192824" cy="196642"/>
            </a:xfrm>
            <a:prstGeom prst="ellipse">
              <a:avLst/>
            </a:prstGeom>
            <a:solidFill>
              <a:schemeClr val="accent1">
                <a:lumMod val="40000"/>
                <a:lumOff val="6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1</a:t>
              </a:r>
            </a:p>
          </p:txBody>
        </p:sp>
        <p:sp>
          <p:nvSpPr>
            <p:cNvPr id="16" name="Pentagon 36">
              <a:extLst>
                <a:ext uri="{FF2B5EF4-FFF2-40B4-BE49-F238E27FC236}">
                  <a16:creationId xmlns:a16="http://schemas.microsoft.com/office/drawing/2014/main" id="{7A9A17A3-72F2-4927-9EA6-440CC9E7084A}"/>
                </a:ext>
              </a:extLst>
            </p:cNvPr>
            <p:cNvSpPr/>
            <p:nvPr/>
          </p:nvSpPr>
          <p:spPr>
            <a:xfrm>
              <a:off x="1688623" y="2756944"/>
              <a:ext cx="1120088" cy="549379"/>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endParaRPr lang="en-GB" sz="999" b="1" kern="0" dirty="0">
                <a:solidFill>
                  <a:srgbClr val="FFFFFF"/>
                </a:solidFill>
              </a:endParaRPr>
            </a:p>
            <a:p>
              <a:pPr defTabSz="1406254">
                <a:defRPr/>
              </a:pPr>
              <a:r>
                <a:rPr lang="en-GB" sz="999" b="1" kern="0" dirty="0">
                  <a:solidFill>
                    <a:srgbClr val="FFFFFF"/>
                  </a:solidFill>
                </a:rPr>
                <a:t>Define the case for change</a:t>
              </a:r>
            </a:p>
            <a:p>
              <a:pPr defTabSz="1406254">
                <a:defRPr/>
              </a:pPr>
              <a:endParaRPr lang="en-GB" sz="999" b="1" kern="0" dirty="0">
                <a:solidFill>
                  <a:srgbClr val="FFFFFF"/>
                </a:solidFill>
              </a:endParaRPr>
            </a:p>
          </p:txBody>
        </p:sp>
        <p:sp>
          <p:nvSpPr>
            <p:cNvPr id="17" name="Oval 16">
              <a:extLst>
                <a:ext uri="{FF2B5EF4-FFF2-40B4-BE49-F238E27FC236}">
                  <a16:creationId xmlns:a16="http://schemas.microsoft.com/office/drawing/2014/main" id="{E0212C4E-E4DB-4A68-BEF7-F55FA1845DA4}"/>
                </a:ext>
              </a:extLst>
            </p:cNvPr>
            <p:cNvSpPr/>
            <p:nvPr/>
          </p:nvSpPr>
          <p:spPr bwMode="gray">
            <a:xfrm>
              <a:off x="1573770" y="2666961"/>
              <a:ext cx="192824" cy="196642"/>
            </a:xfrm>
            <a:prstGeom prst="ellipse">
              <a:avLst/>
            </a:prstGeom>
            <a:solidFill>
              <a:schemeClr val="accent1">
                <a:lumMod val="40000"/>
                <a:lumOff val="6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2</a:t>
              </a:r>
            </a:p>
          </p:txBody>
        </p:sp>
        <p:sp>
          <p:nvSpPr>
            <p:cNvPr id="18" name="Pentagon 38">
              <a:extLst>
                <a:ext uri="{FF2B5EF4-FFF2-40B4-BE49-F238E27FC236}">
                  <a16:creationId xmlns:a16="http://schemas.microsoft.com/office/drawing/2014/main" id="{7F232381-BE95-4380-8194-C69401F1BBC4}"/>
                </a:ext>
              </a:extLst>
            </p:cNvPr>
            <p:cNvSpPr/>
            <p:nvPr/>
          </p:nvSpPr>
          <p:spPr>
            <a:xfrm>
              <a:off x="2850585" y="2772448"/>
              <a:ext cx="1120088" cy="549379"/>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a:solidFill>
                    <a:srgbClr val="FFFFFF"/>
                  </a:solidFill>
                </a:rPr>
                <a:t>Identify key benefits</a:t>
              </a:r>
            </a:p>
          </p:txBody>
        </p:sp>
        <p:sp>
          <p:nvSpPr>
            <p:cNvPr id="19" name="Oval 18">
              <a:extLst>
                <a:ext uri="{FF2B5EF4-FFF2-40B4-BE49-F238E27FC236}">
                  <a16:creationId xmlns:a16="http://schemas.microsoft.com/office/drawing/2014/main" id="{C1170A34-ED4A-480C-9742-28249DC5A621}"/>
                </a:ext>
              </a:extLst>
            </p:cNvPr>
            <p:cNvSpPr/>
            <p:nvPr/>
          </p:nvSpPr>
          <p:spPr bwMode="gray">
            <a:xfrm>
              <a:off x="2735732" y="2682465"/>
              <a:ext cx="192824" cy="196642"/>
            </a:xfrm>
            <a:prstGeom prst="ellipse">
              <a:avLst/>
            </a:prstGeom>
            <a:solidFill>
              <a:schemeClr val="accent1">
                <a:lumMod val="40000"/>
                <a:lumOff val="6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3</a:t>
              </a:r>
            </a:p>
          </p:txBody>
        </p:sp>
        <p:sp>
          <p:nvSpPr>
            <p:cNvPr id="20" name="Pentagon 40">
              <a:extLst>
                <a:ext uri="{FF2B5EF4-FFF2-40B4-BE49-F238E27FC236}">
                  <a16:creationId xmlns:a16="http://schemas.microsoft.com/office/drawing/2014/main" id="{8594CB88-2BAC-46C6-A0D2-628E5A90FD9D}"/>
                </a:ext>
              </a:extLst>
            </p:cNvPr>
            <p:cNvSpPr/>
            <p:nvPr/>
          </p:nvSpPr>
          <p:spPr>
            <a:xfrm>
              <a:off x="3998401" y="2776318"/>
              <a:ext cx="1289734" cy="548640"/>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a:solidFill>
                    <a:srgbClr val="FFFFFF"/>
                  </a:solidFill>
                </a:rPr>
                <a:t>Identify key challenges</a:t>
              </a:r>
            </a:p>
          </p:txBody>
        </p:sp>
        <p:sp>
          <p:nvSpPr>
            <p:cNvPr id="21" name="Oval 20">
              <a:extLst>
                <a:ext uri="{FF2B5EF4-FFF2-40B4-BE49-F238E27FC236}">
                  <a16:creationId xmlns:a16="http://schemas.microsoft.com/office/drawing/2014/main" id="{B0A5419E-0EB4-4053-B12C-A7184A32D2DD}"/>
                </a:ext>
              </a:extLst>
            </p:cNvPr>
            <p:cNvSpPr/>
            <p:nvPr/>
          </p:nvSpPr>
          <p:spPr bwMode="gray">
            <a:xfrm>
              <a:off x="3883548" y="2686336"/>
              <a:ext cx="192824" cy="196642"/>
            </a:xfrm>
            <a:prstGeom prst="ellipse">
              <a:avLst/>
            </a:prstGeom>
            <a:solidFill>
              <a:schemeClr val="accent1">
                <a:lumMod val="40000"/>
                <a:lumOff val="6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4</a:t>
              </a:r>
            </a:p>
          </p:txBody>
        </p:sp>
        <p:sp>
          <p:nvSpPr>
            <p:cNvPr id="22" name="Pentagon 42">
              <a:extLst>
                <a:ext uri="{FF2B5EF4-FFF2-40B4-BE49-F238E27FC236}">
                  <a16:creationId xmlns:a16="http://schemas.microsoft.com/office/drawing/2014/main" id="{AEA6E1AC-8778-41C8-A8C0-B9A3CD389D0B}"/>
                </a:ext>
              </a:extLst>
            </p:cNvPr>
            <p:cNvSpPr/>
            <p:nvPr/>
          </p:nvSpPr>
          <p:spPr>
            <a:xfrm>
              <a:off x="5308646" y="2780190"/>
              <a:ext cx="1304372" cy="549379"/>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a:solidFill>
                    <a:srgbClr val="FFFFFF"/>
                  </a:solidFill>
                </a:rPr>
                <a:t>Sustain the change</a:t>
              </a:r>
            </a:p>
          </p:txBody>
        </p:sp>
        <p:sp>
          <p:nvSpPr>
            <p:cNvPr id="23" name="Oval 22">
              <a:extLst>
                <a:ext uri="{FF2B5EF4-FFF2-40B4-BE49-F238E27FC236}">
                  <a16:creationId xmlns:a16="http://schemas.microsoft.com/office/drawing/2014/main" id="{5320CFF8-FABB-4AF0-A9AF-9970ED1D6F1F}"/>
                </a:ext>
              </a:extLst>
            </p:cNvPr>
            <p:cNvSpPr/>
            <p:nvPr/>
          </p:nvSpPr>
          <p:spPr bwMode="gray">
            <a:xfrm>
              <a:off x="5208251" y="2701839"/>
              <a:ext cx="192824" cy="196642"/>
            </a:xfrm>
            <a:prstGeom prst="ellipse">
              <a:avLst/>
            </a:prstGeom>
            <a:solidFill>
              <a:schemeClr val="accent1">
                <a:lumMod val="40000"/>
                <a:lumOff val="6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5</a:t>
              </a:r>
            </a:p>
          </p:txBody>
        </p:sp>
      </p:grpSp>
      <p:sp>
        <p:nvSpPr>
          <p:cNvPr id="25" name="Content Placeholder 6">
            <a:extLst>
              <a:ext uri="{FF2B5EF4-FFF2-40B4-BE49-F238E27FC236}">
                <a16:creationId xmlns:a16="http://schemas.microsoft.com/office/drawing/2014/main" id="{6D2B7A3F-6F31-4398-846F-5631066879D5}"/>
              </a:ext>
            </a:extLst>
          </p:cNvPr>
          <p:cNvSpPr txBox="1">
            <a:spLocks/>
          </p:cNvSpPr>
          <p:nvPr/>
        </p:nvSpPr>
        <p:spPr bwMode="gray">
          <a:xfrm>
            <a:off x="9229150" y="1315406"/>
            <a:ext cx="2404393" cy="2491692"/>
          </a:xfrm>
          <a:prstGeom prst="rect">
            <a:avLst/>
          </a:prstGeom>
          <a:solidFill>
            <a:schemeClr val="accent1">
              <a:lumMod val="60000"/>
              <a:lumOff val="40000"/>
            </a:schemeClr>
          </a:solidFill>
        </p:spPr>
        <p:txBody>
          <a:bodyPr wrap="square" lIns="44603" tIns="0" rIns="0" bIns="0">
            <a:spAutoFit/>
          </a:bodyPr>
          <a:lstStyle/>
          <a:p>
            <a:pPr marL="0" lvl="1" defTabSz="913804">
              <a:spcBef>
                <a:spcPts val="175"/>
              </a:spcBef>
              <a:spcAft>
                <a:spcPts val="600"/>
              </a:spcAft>
              <a:defRPr/>
            </a:pPr>
            <a:r>
              <a:rPr lang="en-US" sz="1399" b="1" kern="0" dirty="0">
                <a:cs typeface="Arial" charset="0"/>
              </a:rPr>
              <a:t>Key Components</a:t>
            </a:r>
          </a:p>
          <a:p>
            <a:pPr marL="228486" indent="-228486" defTabSz="913298" fontAlgn="base">
              <a:spcBef>
                <a:spcPct val="0"/>
              </a:spcBef>
              <a:buSzPct val="75000"/>
              <a:buFont typeface="+mj-lt"/>
              <a:buAutoNum type="arabicPeriod"/>
              <a:defRPr/>
            </a:pPr>
            <a:r>
              <a:rPr lang="en-US" sz="1099" kern="0" dirty="0">
                <a:cs typeface="Arial" charset="0"/>
              </a:rPr>
              <a:t>Well articulated message (documented and/or visualized) around “why” the need for change and specifically why this project is needed/what is the benefit</a:t>
            </a:r>
          </a:p>
          <a:p>
            <a:pPr marL="228486" indent="-228486" defTabSz="913298" fontAlgn="base">
              <a:spcBef>
                <a:spcPct val="0"/>
              </a:spcBef>
              <a:buSzPct val="75000"/>
              <a:buFont typeface="+mj-lt"/>
              <a:buAutoNum type="arabicPeriod"/>
              <a:defRPr/>
            </a:pPr>
            <a:endParaRPr lang="en-AU" sz="1099" kern="0" dirty="0">
              <a:cs typeface="Arial" charset="0"/>
            </a:endParaRPr>
          </a:p>
          <a:p>
            <a:pPr marL="228486" indent="-228486" defTabSz="913298" fontAlgn="base">
              <a:spcBef>
                <a:spcPct val="0"/>
              </a:spcBef>
              <a:buSzPct val="75000"/>
              <a:buFont typeface="+mj-lt"/>
              <a:buAutoNum type="arabicPeriod"/>
              <a:defRPr/>
            </a:pPr>
            <a:r>
              <a:rPr lang="en-AU" sz="1099" kern="0" dirty="0">
                <a:cs typeface="Arial" charset="0"/>
              </a:rPr>
              <a:t>The driving factors that cause an urgent need for transformation </a:t>
            </a:r>
            <a:r>
              <a:rPr lang="en-US" sz="1099" kern="0" dirty="0">
                <a:cs typeface="Arial" charset="0"/>
              </a:rPr>
              <a:t>(i.e., market conditions, regulatory environment)</a:t>
            </a:r>
          </a:p>
          <a:p>
            <a:pPr marL="228486" indent="-228486" defTabSz="913298" fontAlgn="base">
              <a:spcBef>
                <a:spcPct val="0"/>
              </a:spcBef>
              <a:buSzPct val="75000"/>
              <a:buFont typeface="+mj-lt"/>
              <a:buAutoNum type="arabicPeriod"/>
              <a:defRPr/>
            </a:pPr>
            <a:endParaRPr lang="en-AU" sz="1099" kern="0" dirty="0">
              <a:cs typeface="Arial" charset="0"/>
            </a:endParaRPr>
          </a:p>
          <a:p>
            <a:pPr marL="228486" indent="-228486" defTabSz="913298" fontAlgn="base">
              <a:spcBef>
                <a:spcPct val="0"/>
              </a:spcBef>
              <a:buSzPct val="75000"/>
              <a:buFont typeface="+mj-lt"/>
              <a:buAutoNum type="arabicPeriod"/>
              <a:defRPr/>
            </a:pPr>
            <a:r>
              <a:rPr lang="en-AU" sz="1099" kern="0" dirty="0">
                <a:cs typeface="Arial" charset="0"/>
              </a:rPr>
              <a:t>Benefits the project will provide from a people point of view</a:t>
            </a:r>
            <a:endParaRPr lang="en-US" sz="1099" kern="0" dirty="0">
              <a:cs typeface="Arial" charset="0"/>
            </a:endParaRPr>
          </a:p>
        </p:txBody>
      </p:sp>
    </p:spTree>
    <p:extLst>
      <p:ext uri="{BB962C8B-B14F-4D97-AF65-F5344CB8AC3E}">
        <p14:creationId xmlns:p14="http://schemas.microsoft.com/office/powerpoint/2010/main" val="2154861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A3A1-D6F8-4972-AB7B-0688E5A8EF6C}"/>
              </a:ext>
            </a:extLst>
          </p:cNvPr>
          <p:cNvSpPr>
            <a:spLocks noGrp="1"/>
          </p:cNvSpPr>
          <p:nvPr>
            <p:ph type="title"/>
          </p:nvPr>
        </p:nvSpPr>
        <p:spPr/>
        <p:txBody>
          <a:bodyPr/>
          <a:lstStyle/>
          <a:p>
            <a:r>
              <a:rPr lang="en-US" dirty="0"/>
              <a:t>Leadership Alignment overview</a:t>
            </a:r>
          </a:p>
        </p:txBody>
      </p:sp>
      <p:sp>
        <p:nvSpPr>
          <p:cNvPr id="3" name="Slide Number Placeholder 2">
            <a:extLst>
              <a:ext uri="{FF2B5EF4-FFF2-40B4-BE49-F238E27FC236}">
                <a16:creationId xmlns:a16="http://schemas.microsoft.com/office/drawing/2014/main" id="{27C2F5C9-1E23-46F3-9948-540D2138B555}"/>
              </a:ext>
            </a:extLst>
          </p:cNvPr>
          <p:cNvSpPr>
            <a:spLocks noGrp="1"/>
          </p:cNvSpPr>
          <p:nvPr>
            <p:ph type="sldNum" sz="quarter" idx="12"/>
          </p:nvPr>
        </p:nvSpPr>
        <p:spPr/>
        <p:txBody>
          <a:bodyPr/>
          <a:lstStyle/>
          <a:p>
            <a:fld id="{789DF654-7552-4B9D-9287-15EA6E658DE7}" type="slidenum">
              <a:rPr lang="en-US" smtClean="0"/>
              <a:pPr/>
              <a:t>13</a:t>
            </a:fld>
            <a:endParaRPr lang="en-US" dirty="0"/>
          </a:p>
        </p:txBody>
      </p:sp>
      <p:sp>
        <p:nvSpPr>
          <p:cNvPr id="5" name="Content Placeholder 2">
            <a:extLst>
              <a:ext uri="{FF2B5EF4-FFF2-40B4-BE49-F238E27FC236}">
                <a16:creationId xmlns:a16="http://schemas.microsoft.com/office/drawing/2014/main" id="{CE142348-D40D-49EC-953C-3FEA9280D7CB}"/>
              </a:ext>
            </a:extLst>
          </p:cNvPr>
          <p:cNvSpPr txBox="1">
            <a:spLocks/>
          </p:cNvSpPr>
          <p:nvPr/>
        </p:nvSpPr>
        <p:spPr>
          <a:xfrm>
            <a:off x="609601" y="1225325"/>
            <a:ext cx="8296848" cy="1505819"/>
          </a:xfrm>
          <a:prstGeom prst="rect">
            <a:avLst/>
          </a:prstGeom>
        </p:spPr>
        <p:txBody>
          <a:bodyPr>
            <a:normAutofit lnSpcReduction="10000"/>
          </a:bodyPr>
          <a:lst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a:lstStyle>
          <a:p>
            <a:pPr lvl="1" fontAlgn="base" hangingPunct="0">
              <a:spcAft>
                <a:spcPct val="50000"/>
              </a:spcAft>
              <a:buClr>
                <a:srgbClr val="FFE600"/>
              </a:buClr>
            </a:pPr>
            <a:r>
              <a:rPr lang="en-US" sz="1399" dirty="0"/>
              <a:t>Leadership alignment is when leaders share a </a:t>
            </a:r>
            <a:r>
              <a:rPr lang="en-US" sz="1399" b="1" dirty="0"/>
              <a:t>common vision</a:t>
            </a:r>
            <a:r>
              <a:rPr lang="en-US" sz="1399" dirty="0"/>
              <a:t> and demonstrate their </a:t>
            </a:r>
            <a:r>
              <a:rPr lang="en-US" sz="1399" b="1" dirty="0"/>
              <a:t>commitment through actions</a:t>
            </a:r>
            <a:r>
              <a:rPr lang="en-US" sz="1399" dirty="0"/>
              <a:t>. It also helps to confirm prioritized areas for alignment among sponsors/executives and outline a high-level gap-closure strategy. To be effective, change leadership requires full engagement of leaders at all levels across the organization.</a:t>
            </a:r>
          </a:p>
          <a:p>
            <a:r>
              <a:rPr lang="en-US" sz="1399" dirty="0"/>
              <a:t>The leadership alignment process starts with an identification of the necessary leaders, the</a:t>
            </a:r>
            <a:r>
              <a:rPr lang="en-US" sz="1399" kern="0" dirty="0"/>
              <a:t> p</a:t>
            </a:r>
            <a:r>
              <a:rPr lang="en-US" sz="1399" dirty="0"/>
              <a:t>rocess consists of:</a:t>
            </a:r>
          </a:p>
          <a:p>
            <a:endParaRPr lang="en-US" sz="1299" dirty="0"/>
          </a:p>
          <a:p>
            <a:endParaRPr lang="en-US" sz="1299" dirty="0"/>
          </a:p>
        </p:txBody>
      </p:sp>
      <p:graphicFrame>
        <p:nvGraphicFramePr>
          <p:cNvPr id="6" name="Table 5">
            <a:extLst>
              <a:ext uri="{FF2B5EF4-FFF2-40B4-BE49-F238E27FC236}">
                <a16:creationId xmlns:a16="http://schemas.microsoft.com/office/drawing/2014/main" id="{5C132CB1-F4AE-42D7-8215-1CD07FC80FA5}"/>
              </a:ext>
            </a:extLst>
          </p:cNvPr>
          <p:cNvGraphicFramePr>
            <a:graphicFrameLocks noGrp="1"/>
          </p:cNvGraphicFramePr>
          <p:nvPr>
            <p:extLst>
              <p:ext uri="{D42A27DB-BD31-4B8C-83A1-F6EECF244321}">
                <p14:modId xmlns:p14="http://schemas.microsoft.com/office/powerpoint/2010/main" val="435515219"/>
              </p:ext>
            </p:extLst>
          </p:nvPr>
        </p:nvGraphicFramePr>
        <p:xfrm>
          <a:off x="622587" y="3917738"/>
          <a:ext cx="9917288" cy="2334720"/>
        </p:xfrm>
        <a:graphic>
          <a:graphicData uri="http://schemas.openxmlformats.org/drawingml/2006/table">
            <a:tbl>
              <a:tblPr firstRow="1" bandRow="1">
                <a:tableStyleId>{5C22544A-7EE6-4342-B048-85BDC9FD1C3A}</a:tableStyleId>
              </a:tblPr>
              <a:tblGrid>
                <a:gridCol w="4958644">
                  <a:extLst>
                    <a:ext uri="{9D8B030D-6E8A-4147-A177-3AD203B41FA5}">
                      <a16:colId xmlns:a16="http://schemas.microsoft.com/office/drawing/2014/main" val="20000"/>
                    </a:ext>
                  </a:extLst>
                </a:gridCol>
                <a:gridCol w="4958644">
                  <a:extLst>
                    <a:ext uri="{9D8B030D-6E8A-4147-A177-3AD203B41FA5}">
                      <a16:colId xmlns:a16="http://schemas.microsoft.com/office/drawing/2014/main" val="20001"/>
                    </a:ext>
                  </a:extLst>
                </a:gridCol>
              </a:tblGrid>
              <a:tr h="2256908">
                <a:tc>
                  <a:txBody>
                    <a:bodyPr/>
                    <a:lstStyle/>
                    <a:p>
                      <a:pPr marL="0" lvl="2" indent="0">
                        <a:spcAft>
                          <a:spcPts val="300"/>
                        </a:spcAft>
                        <a:buClrTx/>
                        <a:buSzPct val="100000"/>
                        <a:buFont typeface="Wingdings" panose="05000000000000000000" pitchFamily="2" charset="2"/>
                        <a:buNone/>
                        <a:defRPr/>
                      </a:pPr>
                      <a:r>
                        <a:rPr lang="en-US" sz="1400" b="1" u="sng" dirty="0">
                          <a:solidFill>
                            <a:schemeClr val="tx1"/>
                          </a:solidFill>
                          <a:latin typeface="+mn-lt"/>
                        </a:rPr>
                        <a:t>Purpose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Engage and align leaders to play a key role in overcoming resistance to change and securing buy-in</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Mobilize the institution to move in the same direction and take personal accountability for outcomes and benefits</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Put in place ongoing management of the governance approach to ensure that key decision makers are informed and kept up to date regarding benefit delivery</a:t>
                      </a:r>
                    </a:p>
                  </a:txBody>
                  <a:tcPr marL="91392" marR="91392" marT="45696" marB="45696">
                    <a:solidFill>
                      <a:schemeClr val="accent1">
                        <a:lumMod val="20000"/>
                        <a:lumOff val="80000"/>
                      </a:schemeClr>
                    </a:solidFill>
                  </a:tcPr>
                </a:tc>
                <a:tc>
                  <a:txBody>
                    <a:bodyPr/>
                    <a:lstStyle/>
                    <a:p>
                      <a:pPr marL="0" marR="0" indent="0" fontAlgn="auto">
                        <a:lnSpc>
                          <a:spcPct val="100000"/>
                        </a:lnSpc>
                        <a:spcAft>
                          <a:spcPts val="300"/>
                        </a:spcAft>
                        <a:buClrTx/>
                        <a:buFont typeface="Wingdings" panose="05000000000000000000" pitchFamily="2" charset="2"/>
                        <a:buNone/>
                        <a:tabLst/>
                        <a:defRPr/>
                      </a:pPr>
                      <a:r>
                        <a:rPr lang="en-US" sz="1400" b="1" u="sng" kern="0" dirty="0">
                          <a:solidFill>
                            <a:schemeClr val="tx1"/>
                          </a:solidFill>
                          <a:latin typeface="+mn-lt"/>
                        </a:rPr>
                        <a:t>Outcome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Creates a set of shared goals and activities</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Builds a coalition of leaders to drive, facilitate, and own change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Establishes governance structure, clear roles, and responsibilities</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Engage Trans Tech OCM Office to confirm collaboration between project leads to ensure visible leadership commitment and support of the change</a:t>
                      </a:r>
                    </a:p>
                  </a:txBody>
                  <a:tcPr marL="91392" marR="91392" marT="45696" marB="45696">
                    <a:solidFill>
                      <a:schemeClr val="bg1">
                        <a:lumMod val="95000"/>
                      </a:schemeClr>
                    </a:solidFill>
                  </a:tcPr>
                </a:tc>
                <a:extLst>
                  <a:ext uri="{0D108BD9-81ED-4DB2-BD59-A6C34878D82A}">
                    <a16:rowId xmlns:a16="http://schemas.microsoft.com/office/drawing/2014/main" val="10000"/>
                  </a:ext>
                </a:extLst>
              </a:tr>
            </a:tbl>
          </a:graphicData>
        </a:graphic>
      </p:graphicFrame>
      <p:sp>
        <p:nvSpPr>
          <p:cNvPr id="25" name="Content Placeholder 6">
            <a:extLst>
              <a:ext uri="{FF2B5EF4-FFF2-40B4-BE49-F238E27FC236}">
                <a16:creationId xmlns:a16="http://schemas.microsoft.com/office/drawing/2014/main" id="{6D2B7A3F-6F31-4398-846F-5631066879D5}"/>
              </a:ext>
            </a:extLst>
          </p:cNvPr>
          <p:cNvSpPr txBox="1">
            <a:spLocks/>
          </p:cNvSpPr>
          <p:nvPr/>
        </p:nvSpPr>
        <p:spPr bwMode="gray">
          <a:xfrm>
            <a:off x="9229150" y="1315406"/>
            <a:ext cx="2404393" cy="1446422"/>
          </a:xfrm>
          <a:prstGeom prst="rect">
            <a:avLst/>
          </a:prstGeom>
          <a:solidFill>
            <a:schemeClr val="accent1">
              <a:lumMod val="60000"/>
              <a:lumOff val="40000"/>
            </a:schemeClr>
          </a:solidFill>
        </p:spPr>
        <p:txBody>
          <a:bodyPr wrap="square" lIns="44603" tIns="0" rIns="0" bIns="0">
            <a:spAutoFit/>
          </a:bodyPr>
          <a:lstStyle/>
          <a:p>
            <a:pPr marL="0" lvl="1" defTabSz="913804">
              <a:spcBef>
                <a:spcPts val="175"/>
              </a:spcBef>
              <a:spcAft>
                <a:spcPts val="600"/>
              </a:spcAft>
              <a:defRPr/>
            </a:pPr>
            <a:r>
              <a:rPr lang="en-US" sz="1399" b="1" kern="0" dirty="0">
                <a:cs typeface="Arial" charset="0"/>
              </a:rPr>
              <a:t>Key Components</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Leadership engagement plan</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Leadership action plans</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Change governance</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Communications</a:t>
            </a:r>
          </a:p>
          <a:p>
            <a:pPr marL="342900" indent="-342900" defTabSz="913755" fontAlgn="base">
              <a:spcBef>
                <a:spcPct val="0"/>
              </a:spcBef>
              <a:spcAft>
                <a:spcPts val="600"/>
              </a:spcAft>
              <a:buSzPct val="75000"/>
              <a:buFont typeface="+mj-lt"/>
              <a:buAutoNum type="arabicPeriod"/>
              <a:defRPr/>
            </a:pPr>
            <a:endParaRPr lang="en-US" sz="1100" kern="0" dirty="0">
              <a:cs typeface="Arial" charset="0"/>
            </a:endParaRPr>
          </a:p>
        </p:txBody>
      </p:sp>
      <p:grpSp>
        <p:nvGrpSpPr>
          <p:cNvPr id="35" name="Group 34">
            <a:extLst>
              <a:ext uri="{FF2B5EF4-FFF2-40B4-BE49-F238E27FC236}">
                <a16:creationId xmlns:a16="http://schemas.microsoft.com/office/drawing/2014/main" id="{459DDD35-63D6-4A7E-A616-C851B27D77ED}"/>
              </a:ext>
            </a:extLst>
          </p:cNvPr>
          <p:cNvGrpSpPr/>
          <p:nvPr/>
        </p:nvGrpSpPr>
        <p:grpSpPr>
          <a:xfrm>
            <a:off x="750603" y="2834305"/>
            <a:ext cx="7522774" cy="909717"/>
            <a:chOff x="439792" y="2615367"/>
            <a:chExt cx="6157139" cy="781215"/>
          </a:xfrm>
        </p:grpSpPr>
        <p:sp>
          <p:nvSpPr>
            <p:cNvPr id="36" name="TextBox 35">
              <a:extLst>
                <a:ext uri="{FF2B5EF4-FFF2-40B4-BE49-F238E27FC236}">
                  <a16:creationId xmlns:a16="http://schemas.microsoft.com/office/drawing/2014/main" id="{E49CF415-FD0E-4AE8-B6AE-EC0E55D9D14F}"/>
                </a:ext>
              </a:extLst>
            </p:cNvPr>
            <p:cNvSpPr txBox="1"/>
            <p:nvPr/>
          </p:nvSpPr>
          <p:spPr bwMode="gray">
            <a:xfrm>
              <a:off x="439792" y="2615367"/>
              <a:ext cx="6157139" cy="781215"/>
            </a:xfrm>
            <a:prstGeom prst="rect">
              <a:avLst/>
            </a:prstGeom>
            <a:solidFill>
              <a:srgbClr val="F0F0F0"/>
            </a:solidFill>
            <a:ln w="12700">
              <a:noFill/>
            </a:ln>
          </p:spPr>
          <p:txBody>
            <a:bodyPr wrap="square" lIns="35981" tIns="35981" rIns="35981" bIns="35981" rtlCol="0">
              <a:noAutofit/>
            </a:bodyPr>
            <a:lstStyle/>
            <a:p>
              <a:pPr algn="ctr" defTabSz="913251">
                <a:defRPr/>
              </a:pPr>
              <a:endParaRPr lang="en-GB" sz="1099" kern="0" dirty="0">
                <a:solidFill>
                  <a:prstClr val="black"/>
                </a:solidFill>
                <a:cs typeface="Arial" charset="0"/>
              </a:endParaRPr>
            </a:p>
          </p:txBody>
        </p:sp>
        <p:sp>
          <p:nvSpPr>
            <p:cNvPr id="37" name="Pentagon 34">
              <a:extLst>
                <a:ext uri="{FF2B5EF4-FFF2-40B4-BE49-F238E27FC236}">
                  <a16:creationId xmlns:a16="http://schemas.microsoft.com/office/drawing/2014/main" id="{BAC592E4-B72D-412C-8DB0-C62BE8950856}"/>
                </a:ext>
              </a:extLst>
            </p:cNvPr>
            <p:cNvSpPr/>
            <p:nvPr/>
          </p:nvSpPr>
          <p:spPr>
            <a:xfrm>
              <a:off x="680392" y="2753072"/>
              <a:ext cx="1371600" cy="548640"/>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Identify/assess/</a:t>
              </a:r>
            </a:p>
            <a:p>
              <a:pPr defTabSz="1406254">
                <a:defRPr/>
              </a:pPr>
              <a:r>
                <a:rPr lang="en-GB" sz="1099" b="1" kern="0" dirty="0">
                  <a:solidFill>
                    <a:srgbClr val="FFFFFF"/>
                  </a:solidFill>
                </a:rPr>
                <a:t>engage key leaders</a:t>
              </a:r>
            </a:p>
          </p:txBody>
        </p:sp>
        <p:sp>
          <p:nvSpPr>
            <p:cNvPr id="38" name="Oval 37">
              <a:extLst>
                <a:ext uri="{FF2B5EF4-FFF2-40B4-BE49-F238E27FC236}">
                  <a16:creationId xmlns:a16="http://schemas.microsoft.com/office/drawing/2014/main" id="{25E750CE-7537-44B8-9E2D-A7E66CA4951B}"/>
                </a:ext>
              </a:extLst>
            </p:cNvPr>
            <p:cNvSpPr/>
            <p:nvPr/>
          </p:nvSpPr>
          <p:spPr bwMode="gray">
            <a:xfrm>
              <a:off x="483651" y="2663090"/>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1099" b="1" kern="0" dirty="0">
                  <a:solidFill>
                    <a:srgbClr val="646464"/>
                  </a:solidFill>
                  <a:cs typeface="Arial" charset="0"/>
                </a:rPr>
                <a:t>1</a:t>
              </a:r>
            </a:p>
          </p:txBody>
        </p:sp>
        <p:sp>
          <p:nvSpPr>
            <p:cNvPr id="39" name="Pentagon 36">
              <a:extLst>
                <a:ext uri="{FF2B5EF4-FFF2-40B4-BE49-F238E27FC236}">
                  <a16:creationId xmlns:a16="http://schemas.microsoft.com/office/drawing/2014/main" id="{56439BA9-4E78-4405-8A75-4994E92CA065}"/>
                </a:ext>
              </a:extLst>
            </p:cNvPr>
            <p:cNvSpPr/>
            <p:nvPr/>
          </p:nvSpPr>
          <p:spPr>
            <a:xfrm>
              <a:off x="2099746" y="2756944"/>
              <a:ext cx="1371600" cy="549379"/>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endParaRPr lang="en-GB" sz="1099" b="1" kern="0" dirty="0">
                <a:solidFill>
                  <a:srgbClr val="FFFFFF"/>
                </a:solidFill>
              </a:endParaRPr>
            </a:p>
            <a:p>
              <a:pPr defTabSz="1406254">
                <a:defRPr/>
              </a:pPr>
              <a:r>
                <a:rPr lang="en-GB" sz="1099" b="1" kern="0" dirty="0">
                  <a:solidFill>
                    <a:srgbClr val="FFFFFF"/>
                  </a:solidFill>
                </a:rPr>
                <a:t>Align leaders w/ project goals and objectives</a:t>
              </a:r>
            </a:p>
            <a:p>
              <a:pPr defTabSz="1406254">
                <a:defRPr/>
              </a:pPr>
              <a:endParaRPr lang="en-GB" sz="1099" b="1" kern="0" dirty="0">
                <a:solidFill>
                  <a:srgbClr val="FFFFFF"/>
                </a:solidFill>
              </a:endParaRPr>
            </a:p>
          </p:txBody>
        </p:sp>
        <p:sp>
          <p:nvSpPr>
            <p:cNvPr id="40" name="Oval 39">
              <a:extLst>
                <a:ext uri="{FF2B5EF4-FFF2-40B4-BE49-F238E27FC236}">
                  <a16:creationId xmlns:a16="http://schemas.microsoft.com/office/drawing/2014/main" id="{42731BC5-A9B9-4F36-8A75-E469E6462637}"/>
                </a:ext>
              </a:extLst>
            </p:cNvPr>
            <p:cNvSpPr/>
            <p:nvPr/>
          </p:nvSpPr>
          <p:spPr bwMode="gray">
            <a:xfrm>
              <a:off x="1887674" y="2666961"/>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1099" b="1" kern="0" dirty="0">
                  <a:solidFill>
                    <a:srgbClr val="646464"/>
                  </a:solidFill>
                  <a:cs typeface="Arial" charset="0"/>
                </a:rPr>
                <a:t>2</a:t>
              </a:r>
            </a:p>
          </p:txBody>
        </p:sp>
        <p:sp>
          <p:nvSpPr>
            <p:cNvPr id="41" name="Pentagon 38">
              <a:extLst>
                <a:ext uri="{FF2B5EF4-FFF2-40B4-BE49-F238E27FC236}">
                  <a16:creationId xmlns:a16="http://schemas.microsoft.com/office/drawing/2014/main" id="{3CA85A20-F54C-4206-B4A1-246D0AD98500}"/>
                </a:ext>
              </a:extLst>
            </p:cNvPr>
            <p:cNvSpPr/>
            <p:nvPr/>
          </p:nvSpPr>
          <p:spPr>
            <a:xfrm>
              <a:off x="3573692" y="2780786"/>
              <a:ext cx="1371600" cy="549379"/>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Design/enhance project governance</a:t>
              </a:r>
            </a:p>
          </p:txBody>
        </p:sp>
        <p:sp>
          <p:nvSpPr>
            <p:cNvPr id="42" name="Oval 41">
              <a:extLst>
                <a:ext uri="{FF2B5EF4-FFF2-40B4-BE49-F238E27FC236}">
                  <a16:creationId xmlns:a16="http://schemas.microsoft.com/office/drawing/2014/main" id="{3B2720A0-F7ED-40EC-B38D-87C7DEBC8112}"/>
                </a:ext>
              </a:extLst>
            </p:cNvPr>
            <p:cNvSpPr/>
            <p:nvPr/>
          </p:nvSpPr>
          <p:spPr bwMode="gray">
            <a:xfrm>
              <a:off x="3363540" y="2682465"/>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1099" b="1" kern="0" dirty="0">
                  <a:solidFill>
                    <a:srgbClr val="646464"/>
                  </a:solidFill>
                  <a:cs typeface="Arial" charset="0"/>
                </a:rPr>
                <a:t>3</a:t>
              </a:r>
            </a:p>
          </p:txBody>
        </p:sp>
        <p:sp>
          <p:nvSpPr>
            <p:cNvPr id="43" name="Pentagon 40">
              <a:extLst>
                <a:ext uri="{FF2B5EF4-FFF2-40B4-BE49-F238E27FC236}">
                  <a16:creationId xmlns:a16="http://schemas.microsoft.com/office/drawing/2014/main" id="{020CDB4A-945A-43F8-BF2F-F24CB784A08A}"/>
                </a:ext>
              </a:extLst>
            </p:cNvPr>
            <p:cNvSpPr/>
            <p:nvPr/>
          </p:nvSpPr>
          <p:spPr>
            <a:xfrm>
              <a:off x="5047638" y="2776318"/>
              <a:ext cx="1371600" cy="548640"/>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Execute of leadership action plans</a:t>
              </a:r>
            </a:p>
          </p:txBody>
        </p:sp>
        <p:sp>
          <p:nvSpPr>
            <p:cNvPr id="44" name="Oval 43">
              <a:extLst>
                <a:ext uri="{FF2B5EF4-FFF2-40B4-BE49-F238E27FC236}">
                  <a16:creationId xmlns:a16="http://schemas.microsoft.com/office/drawing/2014/main" id="{7FDFA761-D883-464B-86AE-0942869DE969}"/>
                </a:ext>
              </a:extLst>
            </p:cNvPr>
            <p:cNvSpPr/>
            <p:nvPr/>
          </p:nvSpPr>
          <p:spPr bwMode="gray">
            <a:xfrm>
              <a:off x="4813870" y="2663089"/>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1099" b="1" kern="0" dirty="0">
                  <a:solidFill>
                    <a:srgbClr val="646464"/>
                  </a:solidFill>
                  <a:cs typeface="Arial" charset="0"/>
                </a:rPr>
                <a:t>4</a:t>
              </a:r>
            </a:p>
          </p:txBody>
        </p:sp>
      </p:grpSp>
    </p:spTree>
    <p:extLst>
      <p:ext uri="{BB962C8B-B14F-4D97-AF65-F5344CB8AC3E}">
        <p14:creationId xmlns:p14="http://schemas.microsoft.com/office/powerpoint/2010/main" val="1199081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A3A1-D6F8-4972-AB7B-0688E5A8EF6C}"/>
              </a:ext>
            </a:extLst>
          </p:cNvPr>
          <p:cNvSpPr>
            <a:spLocks noGrp="1"/>
          </p:cNvSpPr>
          <p:nvPr>
            <p:ph type="title"/>
          </p:nvPr>
        </p:nvSpPr>
        <p:spPr/>
        <p:txBody>
          <a:bodyPr/>
          <a:lstStyle/>
          <a:p>
            <a:r>
              <a:rPr lang="en-US" sz="2800" dirty="0"/>
              <a:t>Business Readiness Assessment overview</a:t>
            </a:r>
          </a:p>
        </p:txBody>
      </p:sp>
      <p:sp>
        <p:nvSpPr>
          <p:cNvPr id="3" name="Slide Number Placeholder 2">
            <a:extLst>
              <a:ext uri="{FF2B5EF4-FFF2-40B4-BE49-F238E27FC236}">
                <a16:creationId xmlns:a16="http://schemas.microsoft.com/office/drawing/2014/main" id="{27C2F5C9-1E23-46F3-9948-540D2138B555}"/>
              </a:ext>
            </a:extLst>
          </p:cNvPr>
          <p:cNvSpPr>
            <a:spLocks noGrp="1"/>
          </p:cNvSpPr>
          <p:nvPr>
            <p:ph type="sldNum" sz="quarter" idx="12"/>
          </p:nvPr>
        </p:nvSpPr>
        <p:spPr/>
        <p:txBody>
          <a:bodyPr/>
          <a:lstStyle/>
          <a:p>
            <a:fld id="{789DF654-7552-4B9D-9287-15EA6E658DE7}" type="slidenum">
              <a:rPr lang="en-US" smtClean="0"/>
              <a:pPr/>
              <a:t>14</a:t>
            </a:fld>
            <a:endParaRPr lang="en-US" dirty="0"/>
          </a:p>
        </p:txBody>
      </p:sp>
      <p:sp>
        <p:nvSpPr>
          <p:cNvPr id="5" name="Content Placeholder 2">
            <a:extLst>
              <a:ext uri="{FF2B5EF4-FFF2-40B4-BE49-F238E27FC236}">
                <a16:creationId xmlns:a16="http://schemas.microsoft.com/office/drawing/2014/main" id="{CE142348-D40D-49EC-953C-3FEA9280D7CB}"/>
              </a:ext>
            </a:extLst>
          </p:cNvPr>
          <p:cNvSpPr txBox="1">
            <a:spLocks/>
          </p:cNvSpPr>
          <p:nvPr/>
        </p:nvSpPr>
        <p:spPr>
          <a:xfrm>
            <a:off x="609601" y="1225325"/>
            <a:ext cx="8296848" cy="1505819"/>
          </a:xfrm>
          <a:prstGeom prst="rect">
            <a:avLst/>
          </a:prstGeom>
        </p:spPr>
        <p:txBody>
          <a:bodyPr>
            <a:normAutofit/>
          </a:bodyPr>
          <a:lst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a:lstStyle>
          <a:p>
            <a:r>
              <a:rPr lang="en-US" sz="1400" dirty="0"/>
              <a:t>The objective of readiness assessment is to </a:t>
            </a:r>
            <a:r>
              <a:rPr lang="en-US" sz="1400" b="1" kern="0" dirty="0"/>
              <a:t>identify barriers</a:t>
            </a:r>
            <a:r>
              <a:rPr lang="en-US" sz="1400" kern="0" dirty="0"/>
              <a:t>, </a:t>
            </a:r>
            <a:r>
              <a:rPr lang="en-US" sz="1400" b="1" kern="0" dirty="0"/>
              <a:t>level of buy-in,</a:t>
            </a:r>
            <a:r>
              <a:rPr lang="en-US" sz="1400" kern="0" dirty="0"/>
              <a:t> and </a:t>
            </a:r>
            <a:r>
              <a:rPr lang="en-US" sz="1400" b="1" kern="0" dirty="0"/>
              <a:t>preparedness</a:t>
            </a:r>
            <a:r>
              <a:rPr lang="en-US" sz="1400" kern="0" dirty="0"/>
              <a:t> to operate in and sustain the new environment. It provides a </a:t>
            </a:r>
            <a:r>
              <a:rPr lang="en-US" sz="1400" b="1" kern="0" dirty="0"/>
              <a:t>data-based assessment</a:t>
            </a:r>
            <a:r>
              <a:rPr lang="en-US" sz="1400" kern="0" dirty="0"/>
              <a:t> of the business’ knowledge of the solution, preparedness to execute, completion of key activities, and the institutions overall ability to change.</a:t>
            </a:r>
            <a:endParaRPr lang="en-US" sz="1400" dirty="0"/>
          </a:p>
          <a:p>
            <a:r>
              <a:rPr lang="en-US" sz="1400" dirty="0"/>
              <a:t>Readiness assessment is an iterative process:</a:t>
            </a:r>
            <a:endParaRPr lang="en-US" sz="1299" dirty="0"/>
          </a:p>
          <a:p>
            <a:endParaRPr lang="en-US" sz="1299" dirty="0"/>
          </a:p>
        </p:txBody>
      </p:sp>
      <p:sp>
        <p:nvSpPr>
          <p:cNvPr id="25" name="Content Placeholder 6">
            <a:extLst>
              <a:ext uri="{FF2B5EF4-FFF2-40B4-BE49-F238E27FC236}">
                <a16:creationId xmlns:a16="http://schemas.microsoft.com/office/drawing/2014/main" id="{6D2B7A3F-6F31-4398-846F-5631066879D5}"/>
              </a:ext>
            </a:extLst>
          </p:cNvPr>
          <p:cNvSpPr txBox="1">
            <a:spLocks/>
          </p:cNvSpPr>
          <p:nvPr/>
        </p:nvSpPr>
        <p:spPr bwMode="gray">
          <a:xfrm>
            <a:off x="9229150" y="1315406"/>
            <a:ext cx="2404393" cy="2584041"/>
          </a:xfrm>
          <a:prstGeom prst="rect">
            <a:avLst/>
          </a:prstGeom>
          <a:solidFill>
            <a:schemeClr val="accent1">
              <a:lumMod val="60000"/>
              <a:lumOff val="40000"/>
            </a:schemeClr>
          </a:solidFill>
        </p:spPr>
        <p:txBody>
          <a:bodyPr wrap="square" lIns="44603" tIns="0" rIns="0" bIns="0">
            <a:spAutoFit/>
          </a:bodyPr>
          <a:lstStyle/>
          <a:p>
            <a:pPr marL="0" lvl="1" defTabSz="913804">
              <a:spcBef>
                <a:spcPts val="175"/>
              </a:spcBef>
              <a:spcAft>
                <a:spcPts val="600"/>
              </a:spcAft>
              <a:defRPr/>
            </a:pPr>
            <a:r>
              <a:rPr lang="en-US" sz="1399" b="1" kern="0" dirty="0">
                <a:cs typeface="Arial" charset="0"/>
              </a:rPr>
              <a:t>Key Components</a:t>
            </a:r>
          </a:p>
          <a:p>
            <a:pPr marL="228486" indent="-228486" defTabSz="913298" fontAlgn="base">
              <a:spcBef>
                <a:spcPct val="0"/>
              </a:spcBef>
              <a:spcAft>
                <a:spcPts val="1200"/>
              </a:spcAft>
              <a:buSzPct val="75000"/>
              <a:buFont typeface="+mj-lt"/>
              <a:buAutoNum type="arabicPeriod"/>
              <a:defRPr/>
            </a:pPr>
            <a:r>
              <a:rPr lang="en-US" sz="1099" kern="0" dirty="0">
                <a:cs typeface="Arial" charset="0"/>
              </a:rPr>
              <a:t>Readiness assessment tools, criteria and conditions</a:t>
            </a:r>
          </a:p>
          <a:p>
            <a:pPr marL="228486" indent="-228486" defTabSz="913298" fontAlgn="base">
              <a:spcBef>
                <a:spcPct val="0"/>
              </a:spcBef>
              <a:spcAft>
                <a:spcPts val="1200"/>
              </a:spcAft>
              <a:buSzPct val="75000"/>
              <a:buFont typeface="+mj-lt"/>
              <a:buAutoNum type="arabicPeriod"/>
              <a:defRPr/>
            </a:pPr>
            <a:r>
              <a:rPr lang="en-US" sz="1099" kern="0" dirty="0">
                <a:cs typeface="Arial" charset="0"/>
              </a:rPr>
              <a:t>Fact-based readiness questionnaires</a:t>
            </a:r>
          </a:p>
          <a:p>
            <a:pPr marL="228486" indent="-228486" defTabSz="913298" fontAlgn="base">
              <a:spcBef>
                <a:spcPct val="0"/>
              </a:spcBef>
              <a:spcAft>
                <a:spcPts val="1200"/>
              </a:spcAft>
              <a:buSzPct val="75000"/>
              <a:buFont typeface="+mj-lt"/>
              <a:buAutoNum type="arabicPeriod"/>
              <a:defRPr/>
            </a:pPr>
            <a:r>
              <a:rPr lang="en-US" sz="1099" kern="0" dirty="0">
                <a:cs typeface="Arial" charset="0"/>
              </a:rPr>
              <a:t>Readiness requirements</a:t>
            </a:r>
          </a:p>
          <a:p>
            <a:pPr marL="228486" indent="-228486" defTabSz="913298" fontAlgn="base">
              <a:spcBef>
                <a:spcPct val="0"/>
              </a:spcBef>
              <a:spcAft>
                <a:spcPts val="1200"/>
              </a:spcAft>
              <a:buSzPct val="75000"/>
              <a:buFont typeface="+mj-lt"/>
              <a:buAutoNum type="arabicPeriod"/>
              <a:defRPr/>
            </a:pPr>
            <a:r>
              <a:rPr lang="en-US" sz="1099" kern="0" dirty="0">
                <a:cs typeface="Arial" charset="0"/>
              </a:rPr>
              <a:t>Assessment deployment plan</a:t>
            </a:r>
          </a:p>
          <a:p>
            <a:pPr marL="228486" indent="-228486" defTabSz="913298" fontAlgn="base">
              <a:spcBef>
                <a:spcPct val="0"/>
              </a:spcBef>
              <a:spcAft>
                <a:spcPts val="1200"/>
              </a:spcAft>
              <a:buSzPct val="75000"/>
              <a:buFont typeface="+mj-lt"/>
              <a:buAutoNum type="arabicPeriod"/>
              <a:defRPr/>
            </a:pPr>
            <a:r>
              <a:rPr lang="en-US" sz="1099" kern="0" dirty="0">
                <a:cs typeface="Arial" charset="0"/>
              </a:rPr>
              <a:t>Assessment findings and recommendations</a:t>
            </a:r>
          </a:p>
          <a:p>
            <a:pPr marL="228486" indent="-228486" defTabSz="913298" fontAlgn="base">
              <a:spcBef>
                <a:spcPct val="0"/>
              </a:spcBef>
              <a:spcAft>
                <a:spcPts val="1200"/>
              </a:spcAft>
              <a:buSzPct val="75000"/>
              <a:buFont typeface="+mj-lt"/>
              <a:buAutoNum type="arabicPeriod"/>
              <a:defRPr/>
            </a:pPr>
            <a:endParaRPr lang="en-US" sz="1099" kern="0" dirty="0">
              <a:cs typeface="Arial" charset="0"/>
            </a:endParaRPr>
          </a:p>
        </p:txBody>
      </p:sp>
      <p:sp>
        <p:nvSpPr>
          <p:cNvPr id="32" name="Rectangle 31">
            <a:extLst>
              <a:ext uri="{FF2B5EF4-FFF2-40B4-BE49-F238E27FC236}">
                <a16:creationId xmlns:a16="http://schemas.microsoft.com/office/drawing/2014/main" id="{A7655D08-0501-4B51-8039-D0A99C1E06E8}"/>
              </a:ext>
            </a:extLst>
          </p:cNvPr>
          <p:cNvSpPr/>
          <p:nvPr/>
        </p:nvSpPr>
        <p:spPr>
          <a:xfrm>
            <a:off x="9439521" y="4329535"/>
            <a:ext cx="2284810" cy="1476559"/>
          </a:xfrm>
          <a:prstGeom prst="rect">
            <a:avLst/>
          </a:prstGeom>
        </p:spPr>
        <p:txBody>
          <a:bodyPr wrap="square">
            <a:spAutoFit/>
          </a:bodyPr>
          <a:lstStyle/>
          <a:p>
            <a:pPr lvl="0" algn="ctr"/>
            <a:r>
              <a:rPr lang="en-US" sz="1799" b="1" i="1" dirty="0"/>
              <a:t>Readiness encompasses pre-go-live, go-live and post go-live readiness</a:t>
            </a:r>
          </a:p>
        </p:txBody>
      </p:sp>
      <p:sp>
        <p:nvSpPr>
          <p:cNvPr id="34" name="TextBox 33">
            <a:extLst>
              <a:ext uri="{FF2B5EF4-FFF2-40B4-BE49-F238E27FC236}">
                <a16:creationId xmlns:a16="http://schemas.microsoft.com/office/drawing/2014/main" id="{9D07A89E-3B1A-4A3E-AB58-1E1DC19C51BE}"/>
              </a:ext>
            </a:extLst>
          </p:cNvPr>
          <p:cNvSpPr txBox="1"/>
          <p:nvPr/>
        </p:nvSpPr>
        <p:spPr>
          <a:xfrm>
            <a:off x="623396" y="4329535"/>
            <a:ext cx="1193232" cy="1285717"/>
          </a:xfrm>
          <a:prstGeom prst="rect">
            <a:avLst/>
          </a:prstGeom>
          <a:noFill/>
        </p:spPr>
        <p:txBody>
          <a:bodyPr wrap="square" lIns="0" tIns="36557" rIns="0" bIns="0" rtlCol="0">
            <a:spAutoFit/>
          </a:bodyPr>
          <a:lstStyle/>
          <a:p>
            <a:pPr marL="171450" lvl="1" indent="-171450" fontAlgn="base">
              <a:lnSpc>
                <a:spcPct val="85000"/>
              </a:lnSpc>
              <a:spcBef>
                <a:spcPts val="600"/>
              </a:spcBef>
              <a:spcAft>
                <a:spcPts val="600"/>
              </a:spcAft>
              <a:buSzPct val="70000"/>
              <a:buFont typeface="Wingdings" panose="05000000000000000000" pitchFamily="2" charset="2"/>
              <a:buChar char="q"/>
              <a:defRPr/>
            </a:pPr>
            <a:r>
              <a:rPr lang="en-US" sz="1199" dirty="0">
                <a:cs typeface="Arial" pitchFamily="34" charset="0"/>
              </a:rPr>
              <a:t>Determine timing and frequency</a:t>
            </a:r>
          </a:p>
          <a:p>
            <a:pPr marL="171450" lvl="1" indent="-171450" fontAlgn="base">
              <a:lnSpc>
                <a:spcPct val="85000"/>
              </a:lnSpc>
              <a:spcBef>
                <a:spcPts val="600"/>
              </a:spcBef>
              <a:spcAft>
                <a:spcPts val="600"/>
              </a:spcAft>
              <a:buSzPct val="70000"/>
              <a:buFont typeface="Wingdings" panose="05000000000000000000" pitchFamily="2" charset="2"/>
              <a:buChar char="q"/>
              <a:defRPr/>
            </a:pPr>
            <a:r>
              <a:rPr lang="en-US" sz="1199" dirty="0">
                <a:cs typeface="Arial" pitchFamily="34" charset="0"/>
              </a:rPr>
              <a:t>Identify participants</a:t>
            </a:r>
          </a:p>
          <a:p>
            <a:pPr marL="171450" lvl="1" indent="-171450" fontAlgn="base">
              <a:lnSpc>
                <a:spcPct val="85000"/>
              </a:lnSpc>
              <a:spcBef>
                <a:spcPts val="600"/>
              </a:spcBef>
              <a:spcAft>
                <a:spcPts val="600"/>
              </a:spcAft>
              <a:buSzPct val="70000"/>
              <a:buFont typeface="Wingdings" panose="05000000000000000000" pitchFamily="2" charset="2"/>
              <a:buChar char="q"/>
              <a:defRPr/>
            </a:pPr>
            <a:endParaRPr lang="en-US" sz="1199" dirty="0">
              <a:cs typeface="Arial" pitchFamily="34" charset="0"/>
            </a:endParaRPr>
          </a:p>
        </p:txBody>
      </p:sp>
      <p:sp>
        <p:nvSpPr>
          <p:cNvPr id="45" name="TextBox 44">
            <a:extLst>
              <a:ext uri="{FF2B5EF4-FFF2-40B4-BE49-F238E27FC236}">
                <a16:creationId xmlns:a16="http://schemas.microsoft.com/office/drawing/2014/main" id="{659655FF-C2A0-4C6B-B0EE-C2334DF99B50}"/>
              </a:ext>
            </a:extLst>
          </p:cNvPr>
          <p:cNvSpPr txBox="1"/>
          <p:nvPr/>
        </p:nvSpPr>
        <p:spPr>
          <a:xfrm>
            <a:off x="6875077" y="4344792"/>
            <a:ext cx="1751325" cy="2144086"/>
          </a:xfrm>
          <a:prstGeom prst="rect">
            <a:avLst/>
          </a:prstGeom>
          <a:noFill/>
        </p:spPr>
        <p:txBody>
          <a:bodyPr wrap="square" lIns="0" tIns="36557" rIns="0" bIns="0" rtlCol="0">
            <a:spAutoFit/>
          </a:bodyPr>
          <a:lstStyle/>
          <a:p>
            <a:pPr marL="171450" lvl="1" indent="-171450" fontAlgn="base">
              <a:lnSpc>
                <a:spcPct val="85000"/>
              </a:lnSpc>
              <a:spcBef>
                <a:spcPts val="600"/>
              </a:spcBef>
              <a:spcAft>
                <a:spcPts val="600"/>
              </a:spcAft>
              <a:buSzPct val="70000"/>
              <a:buFont typeface="Wingdings" panose="05000000000000000000" pitchFamily="2" charset="2"/>
              <a:buChar char="q"/>
              <a:defRPr/>
            </a:pPr>
            <a:r>
              <a:rPr lang="en-US" sz="1199" dirty="0">
                <a:cs typeface="Arial" pitchFamily="34" charset="0"/>
              </a:rPr>
              <a:t>Identify present trends</a:t>
            </a:r>
          </a:p>
          <a:p>
            <a:pPr marL="171450" lvl="1" indent="-171450" fontAlgn="base">
              <a:lnSpc>
                <a:spcPct val="85000"/>
              </a:lnSpc>
              <a:spcBef>
                <a:spcPts val="600"/>
              </a:spcBef>
              <a:spcAft>
                <a:spcPts val="600"/>
              </a:spcAft>
              <a:buSzPct val="70000"/>
              <a:buFont typeface="Wingdings" panose="05000000000000000000" pitchFamily="2" charset="2"/>
              <a:buChar char="q"/>
              <a:defRPr/>
            </a:pPr>
            <a:r>
              <a:rPr lang="en-US" sz="1199" dirty="0">
                <a:cs typeface="Arial" pitchFamily="34" charset="0"/>
              </a:rPr>
              <a:t>Interpret results </a:t>
            </a:r>
          </a:p>
          <a:p>
            <a:pPr marL="171450" lvl="1" indent="-171450" fontAlgn="base">
              <a:lnSpc>
                <a:spcPct val="85000"/>
              </a:lnSpc>
              <a:spcBef>
                <a:spcPts val="600"/>
              </a:spcBef>
              <a:spcAft>
                <a:spcPts val="600"/>
              </a:spcAft>
              <a:buSzPct val="70000"/>
              <a:buFont typeface="Wingdings" panose="05000000000000000000" pitchFamily="2" charset="2"/>
              <a:buChar char="q"/>
              <a:defRPr/>
            </a:pPr>
            <a:r>
              <a:rPr lang="en-US" sz="1199" dirty="0">
                <a:cs typeface="Arial" pitchFamily="34" charset="0"/>
              </a:rPr>
              <a:t>Provide a snapshot of the organization’s business readiness</a:t>
            </a:r>
          </a:p>
          <a:p>
            <a:pPr marL="171450" lvl="1" indent="-171450" fontAlgn="base">
              <a:lnSpc>
                <a:spcPct val="85000"/>
              </a:lnSpc>
              <a:spcBef>
                <a:spcPts val="600"/>
              </a:spcBef>
              <a:spcAft>
                <a:spcPts val="600"/>
              </a:spcAft>
              <a:buSzPct val="70000"/>
              <a:buFont typeface="Wingdings" panose="05000000000000000000" pitchFamily="2" charset="2"/>
              <a:buChar char="q"/>
              <a:defRPr/>
            </a:pPr>
            <a:r>
              <a:rPr lang="en-US" sz="1199" dirty="0">
                <a:cs typeface="Arial" pitchFamily="34" charset="0"/>
              </a:rPr>
              <a:t>Determine the effectiveness of change management initiatives</a:t>
            </a:r>
          </a:p>
          <a:p>
            <a:pPr marL="285607" indent="-285607">
              <a:lnSpc>
                <a:spcPct val="85000"/>
              </a:lnSpc>
              <a:spcAft>
                <a:spcPts val="600"/>
              </a:spcAft>
              <a:buSzPct val="70000"/>
              <a:buFont typeface="Wingdings" panose="05000000000000000000" pitchFamily="2" charset="2"/>
              <a:buChar char="q"/>
            </a:pPr>
            <a:endParaRPr lang="en-US" sz="1199" dirty="0"/>
          </a:p>
        </p:txBody>
      </p:sp>
      <p:sp>
        <p:nvSpPr>
          <p:cNvPr id="46" name="TextBox 45">
            <a:extLst>
              <a:ext uri="{FF2B5EF4-FFF2-40B4-BE49-F238E27FC236}">
                <a16:creationId xmlns:a16="http://schemas.microsoft.com/office/drawing/2014/main" id="{8439489A-DB39-422E-B308-3B60DCD5502A}"/>
              </a:ext>
            </a:extLst>
          </p:cNvPr>
          <p:cNvSpPr txBox="1"/>
          <p:nvPr/>
        </p:nvSpPr>
        <p:spPr>
          <a:xfrm>
            <a:off x="2009309" y="4324574"/>
            <a:ext cx="1258484" cy="1131829"/>
          </a:xfrm>
          <a:prstGeom prst="rect">
            <a:avLst/>
          </a:prstGeom>
          <a:noFill/>
        </p:spPr>
        <p:txBody>
          <a:bodyPr wrap="square" lIns="0" tIns="36557" rIns="0" bIns="0" rtlCol="0">
            <a:spAutoFit/>
          </a:bodyPr>
          <a:lstStyle/>
          <a:p>
            <a:pPr marL="171450" lvl="1" indent="-171450" fontAlgn="base">
              <a:lnSpc>
                <a:spcPct val="85000"/>
              </a:lnSpc>
              <a:spcBef>
                <a:spcPts val="600"/>
              </a:spcBef>
              <a:spcAft>
                <a:spcPts val="600"/>
              </a:spcAft>
              <a:buSzPct val="70000"/>
              <a:buFont typeface="Wingdings" panose="05000000000000000000" pitchFamily="2" charset="2"/>
              <a:buChar char="q"/>
              <a:defRPr/>
            </a:pPr>
            <a:r>
              <a:rPr lang="en-US" sz="1199" dirty="0">
                <a:cs typeface="Arial" pitchFamily="34" charset="0"/>
              </a:rPr>
              <a:t>Determine deployment platform</a:t>
            </a:r>
          </a:p>
          <a:p>
            <a:pPr marL="171450" lvl="1" indent="-171450" fontAlgn="base">
              <a:lnSpc>
                <a:spcPct val="85000"/>
              </a:lnSpc>
              <a:spcBef>
                <a:spcPts val="600"/>
              </a:spcBef>
              <a:spcAft>
                <a:spcPts val="600"/>
              </a:spcAft>
              <a:buSzPct val="70000"/>
              <a:buFont typeface="Wingdings" panose="05000000000000000000" pitchFamily="2" charset="2"/>
              <a:buChar char="q"/>
              <a:defRPr/>
            </a:pPr>
            <a:r>
              <a:rPr lang="en-US" sz="1199" dirty="0">
                <a:cs typeface="Arial" pitchFamily="34" charset="0"/>
              </a:rPr>
              <a:t>Determine deployment channel</a:t>
            </a:r>
          </a:p>
        </p:txBody>
      </p:sp>
      <p:sp>
        <p:nvSpPr>
          <p:cNvPr id="47" name="TextBox 46">
            <a:extLst>
              <a:ext uri="{FF2B5EF4-FFF2-40B4-BE49-F238E27FC236}">
                <a16:creationId xmlns:a16="http://schemas.microsoft.com/office/drawing/2014/main" id="{5CB3611B-B95A-4E9C-BD65-1B78E86B58AD}"/>
              </a:ext>
            </a:extLst>
          </p:cNvPr>
          <p:cNvSpPr txBox="1"/>
          <p:nvPr/>
        </p:nvSpPr>
        <p:spPr>
          <a:xfrm>
            <a:off x="3694872" y="4335701"/>
            <a:ext cx="1290649" cy="1913373"/>
          </a:xfrm>
          <a:prstGeom prst="rect">
            <a:avLst/>
          </a:prstGeom>
          <a:noFill/>
        </p:spPr>
        <p:txBody>
          <a:bodyPr wrap="square" lIns="0" tIns="36557" rIns="0" bIns="0" rtlCol="0">
            <a:spAutoFit/>
          </a:bodyPr>
          <a:lstStyle/>
          <a:p>
            <a:pPr marL="171450" lvl="1" indent="-171450" fontAlgn="base">
              <a:lnSpc>
                <a:spcPct val="85000"/>
              </a:lnSpc>
              <a:spcBef>
                <a:spcPts val="600"/>
              </a:spcBef>
              <a:spcAft>
                <a:spcPts val="600"/>
              </a:spcAft>
              <a:buSzPct val="70000"/>
              <a:buFont typeface="Wingdings" panose="05000000000000000000" pitchFamily="2" charset="2"/>
              <a:buChar char="q"/>
              <a:defRPr/>
            </a:pPr>
            <a:r>
              <a:rPr lang="en-US" sz="1199" dirty="0">
                <a:cs typeface="Arial" pitchFamily="34" charset="0"/>
              </a:rPr>
              <a:t>Identify criteria for assessing change</a:t>
            </a:r>
          </a:p>
          <a:p>
            <a:pPr marL="171450" lvl="1" indent="-171450" fontAlgn="base">
              <a:lnSpc>
                <a:spcPct val="85000"/>
              </a:lnSpc>
              <a:spcBef>
                <a:spcPts val="600"/>
              </a:spcBef>
              <a:spcAft>
                <a:spcPts val="600"/>
              </a:spcAft>
              <a:buSzPct val="70000"/>
              <a:buFont typeface="Wingdings" panose="05000000000000000000" pitchFamily="2" charset="2"/>
              <a:buChar char="q"/>
              <a:defRPr/>
            </a:pPr>
            <a:r>
              <a:rPr lang="en-US" sz="1199" dirty="0">
                <a:cs typeface="Arial" pitchFamily="34" charset="0"/>
              </a:rPr>
              <a:t>Develop targeted questions to measure each criteria</a:t>
            </a:r>
          </a:p>
          <a:p>
            <a:pPr marL="285607" indent="-285607">
              <a:lnSpc>
                <a:spcPct val="85000"/>
              </a:lnSpc>
              <a:spcAft>
                <a:spcPts val="600"/>
              </a:spcAft>
              <a:buSzPct val="70000"/>
              <a:buFont typeface="Wingdings" panose="05000000000000000000" pitchFamily="2" charset="2"/>
              <a:buChar char="q"/>
            </a:pPr>
            <a:endParaRPr lang="en-US" sz="1199" dirty="0"/>
          </a:p>
          <a:p>
            <a:pPr marL="285607" indent="-285607">
              <a:lnSpc>
                <a:spcPct val="85000"/>
              </a:lnSpc>
              <a:spcAft>
                <a:spcPts val="600"/>
              </a:spcAft>
              <a:buSzPct val="70000"/>
              <a:buFont typeface="Wingdings" panose="05000000000000000000" pitchFamily="2" charset="2"/>
              <a:buChar char="q"/>
            </a:pPr>
            <a:endParaRPr lang="en-US" sz="1199" dirty="0"/>
          </a:p>
        </p:txBody>
      </p:sp>
      <p:sp>
        <p:nvSpPr>
          <p:cNvPr id="48" name="TextBox 47">
            <a:extLst>
              <a:ext uri="{FF2B5EF4-FFF2-40B4-BE49-F238E27FC236}">
                <a16:creationId xmlns:a16="http://schemas.microsoft.com/office/drawing/2014/main" id="{4ABD8423-5743-43F8-82E3-47FDAF568C9E}"/>
              </a:ext>
            </a:extLst>
          </p:cNvPr>
          <p:cNvSpPr txBox="1"/>
          <p:nvPr/>
        </p:nvSpPr>
        <p:spPr>
          <a:xfrm>
            <a:off x="5229332" y="4344791"/>
            <a:ext cx="1215940" cy="1208932"/>
          </a:xfrm>
          <a:prstGeom prst="rect">
            <a:avLst/>
          </a:prstGeom>
          <a:noFill/>
        </p:spPr>
        <p:txBody>
          <a:bodyPr wrap="square" lIns="0" tIns="36557" rIns="0" bIns="0" rtlCol="0">
            <a:spAutoFit/>
          </a:bodyPr>
          <a:lstStyle/>
          <a:p>
            <a:pPr marL="171450" lvl="1" indent="-171450" fontAlgn="base">
              <a:lnSpc>
                <a:spcPct val="85000"/>
              </a:lnSpc>
              <a:spcBef>
                <a:spcPts val="600"/>
              </a:spcBef>
              <a:spcAft>
                <a:spcPts val="600"/>
              </a:spcAft>
              <a:buSzPct val="70000"/>
              <a:buFont typeface="Wingdings" panose="05000000000000000000" pitchFamily="2" charset="2"/>
              <a:buChar char="q"/>
              <a:defRPr/>
            </a:pPr>
            <a:r>
              <a:rPr lang="en-US" sz="1199" dirty="0">
                <a:cs typeface="Arial" pitchFamily="34" charset="0"/>
              </a:rPr>
              <a:t>Deliver the assessment</a:t>
            </a:r>
          </a:p>
          <a:p>
            <a:pPr marL="171450" lvl="1" indent="-171450" fontAlgn="base">
              <a:lnSpc>
                <a:spcPct val="85000"/>
              </a:lnSpc>
              <a:spcBef>
                <a:spcPts val="600"/>
              </a:spcBef>
              <a:spcAft>
                <a:spcPts val="600"/>
              </a:spcAft>
              <a:buSzPct val="70000"/>
              <a:buFont typeface="Wingdings" panose="05000000000000000000" pitchFamily="2" charset="2"/>
              <a:buChar char="q"/>
              <a:defRPr/>
            </a:pPr>
            <a:r>
              <a:rPr lang="en-US" sz="1199" dirty="0">
                <a:cs typeface="Arial" pitchFamily="34" charset="0"/>
              </a:rPr>
              <a:t>Gather assessment results</a:t>
            </a:r>
          </a:p>
          <a:p>
            <a:pPr marL="285607" indent="-285607">
              <a:lnSpc>
                <a:spcPct val="85000"/>
              </a:lnSpc>
              <a:spcAft>
                <a:spcPts val="600"/>
              </a:spcAft>
              <a:buSzPct val="70000"/>
              <a:buFont typeface="Wingdings" panose="05000000000000000000" pitchFamily="2" charset="2"/>
              <a:buChar char="q"/>
            </a:pPr>
            <a:endParaRPr lang="en-US" sz="1199" dirty="0"/>
          </a:p>
        </p:txBody>
      </p:sp>
      <p:grpSp>
        <p:nvGrpSpPr>
          <p:cNvPr id="49" name="Group 48">
            <a:extLst>
              <a:ext uri="{FF2B5EF4-FFF2-40B4-BE49-F238E27FC236}">
                <a16:creationId xmlns:a16="http://schemas.microsoft.com/office/drawing/2014/main" id="{AB0EC8D0-AF44-4D5A-A337-94257C3F0A60}"/>
              </a:ext>
            </a:extLst>
          </p:cNvPr>
          <p:cNvGrpSpPr/>
          <p:nvPr/>
        </p:nvGrpSpPr>
        <p:grpSpPr>
          <a:xfrm>
            <a:off x="567644" y="2976878"/>
            <a:ext cx="8064056" cy="1008339"/>
            <a:chOff x="429059" y="2615367"/>
            <a:chExt cx="6183959" cy="781215"/>
          </a:xfrm>
        </p:grpSpPr>
        <p:sp>
          <p:nvSpPr>
            <p:cNvPr id="50" name="TextBox 49">
              <a:extLst>
                <a:ext uri="{FF2B5EF4-FFF2-40B4-BE49-F238E27FC236}">
                  <a16:creationId xmlns:a16="http://schemas.microsoft.com/office/drawing/2014/main" id="{5D949385-CC13-40AB-A33C-CEA3B0702593}"/>
                </a:ext>
              </a:extLst>
            </p:cNvPr>
            <p:cNvSpPr txBox="1"/>
            <p:nvPr/>
          </p:nvSpPr>
          <p:spPr bwMode="gray">
            <a:xfrm>
              <a:off x="439792" y="2615367"/>
              <a:ext cx="6157139" cy="781215"/>
            </a:xfrm>
            <a:prstGeom prst="rect">
              <a:avLst/>
            </a:prstGeom>
            <a:solidFill>
              <a:srgbClr val="F0F0F0"/>
            </a:solidFill>
            <a:ln w="12700">
              <a:noFill/>
            </a:ln>
          </p:spPr>
          <p:txBody>
            <a:bodyPr wrap="square" lIns="35981" tIns="35981" rIns="35981" bIns="35981" rtlCol="0">
              <a:noAutofit/>
            </a:bodyPr>
            <a:lstStyle/>
            <a:p>
              <a:pPr algn="ctr" defTabSz="913251">
                <a:defRPr/>
              </a:pPr>
              <a:endParaRPr lang="en-GB" sz="999" kern="0" dirty="0">
                <a:solidFill>
                  <a:prstClr val="black"/>
                </a:solidFill>
                <a:cs typeface="Arial" charset="0"/>
              </a:endParaRPr>
            </a:p>
          </p:txBody>
        </p:sp>
        <p:sp>
          <p:nvSpPr>
            <p:cNvPr id="51" name="Pentagon 34">
              <a:extLst>
                <a:ext uri="{FF2B5EF4-FFF2-40B4-BE49-F238E27FC236}">
                  <a16:creationId xmlns:a16="http://schemas.microsoft.com/office/drawing/2014/main" id="{530D1236-1A74-4ED9-8F92-3A8F23CAA431}"/>
                </a:ext>
              </a:extLst>
            </p:cNvPr>
            <p:cNvSpPr/>
            <p:nvPr/>
          </p:nvSpPr>
          <p:spPr>
            <a:xfrm>
              <a:off x="543912" y="2753072"/>
              <a:ext cx="1120088" cy="548640"/>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a:solidFill>
                    <a:srgbClr val="FFFFFF"/>
                  </a:solidFill>
                </a:rPr>
                <a:t>Determine timing and identify participants</a:t>
              </a:r>
            </a:p>
          </p:txBody>
        </p:sp>
        <p:sp>
          <p:nvSpPr>
            <p:cNvPr id="52" name="Oval 51">
              <a:extLst>
                <a:ext uri="{FF2B5EF4-FFF2-40B4-BE49-F238E27FC236}">
                  <a16:creationId xmlns:a16="http://schemas.microsoft.com/office/drawing/2014/main" id="{B66FFE62-7B75-428B-8AA4-F5E7C7859898}"/>
                </a:ext>
              </a:extLst>
            </p:cNvPr>
            <p:cNvSpPr/>
            <p:nvPr/>
          </p:nvSpPr>
          <p:spPr bwMode="gray">
            <a:xfrm>
              <a:off x="429059" y="2663090"/>
              <a:ext cx="192824" cy="196642"/>
            </a:xfrm>
            <a:prstGeom prst="ellipse">
              <a:avLst/>
            </a:prstGeom>
            <a:solidFill>
              <a:schemeClr val="accent1">
                <a:lumMod val="40000"/>
                <a:lumOff val="6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1</a:t>
              </a:r>
            </a:p>
          </p:txBody>
        </p:sp>
        <p:sp>
          <p:nvSpPr>
            <p:cNvPr id="53" name="Pentagon 36">
              <a:extLst>
                <a:ext uri="{FF2B5EF4-FFF2-40B4-BE49-F238E27FC236}">
                  <a16:creationId xmlns:a16="http://schemas.microsoft.com/office/drawing/2014/main" id="{52840C71-6464-40D6-A7E6-6B2E837F82FD}"/>
                </a:ext>
              </a:extLst>
            </p:cNvPr>
            <p:cNvSpPr/>
            <p:nvPr/>
          </p:nvSpPr>
          <p:spPr>
            <a:xfrm>
              <a:off x="1688623" y="2756944"/>
              <a:ext cx="1120088" cy="549379"/>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endParaRPr lang="en-GB" sz="999" b="1" kern="0" dirty="0">
                <a:solidFill>
                  <a:srgbClr val="FFFFFF"/>
                </a:solidFill>
              </a:endParaRPr>
            </a:p>
            <a:p>
              <a:pPr defTabSz="1406254">
                <a:defRPr/>
              </a:pPr>
              <a:r>
                <a:rPr lang="en-GB" sz="999" b="1" kern="0" dirty="0">
                  <a:solidFill>
                    <a:srgbClr val="FFFFFF"/>
                  </a:solidFill>
                </a:rPr>
                <a:t>Determine deployment approach</a:t>
              </a:r>
            </a:p>
            <a:p>
              <a:pPr defTabSz="1406254">
                <a:defRPr/>
              </a:pPr>
              <a:endParaRPr lang="en-GB" sz="999" b="1" kern="0" dirty="0">
                <a:solidFill>
                  <a:srgbClr val="FFFFFF"/>
                </a:solidFill>
              </a:endParaRPr>
            </a:p>
          </p:txBody>
        </p:sp>
        <p:sp>
          <p:nvSpPr>
            <p:cNvPr id="54" name="Oval 53">
              <a:extLst>
                <a:ext uri="{FF2B5EF4-FFF2-40B4-BE49-F238E27FC236}">
                  <a16:creationId xmlns:a16="http://schemas.microsoft.com/office/drawing/2014/main" id="{4A14C80D-1303-42D9-9EDF-4BF90FD79618}"/>
                </a:ext>
              </a:extLst>
            </p:cNvPr>
            <p:cNvSpPr/>
            <p:nvPr/>
          </p:nvSpPr>
          <p:spPr bwMode="gray">
            <a:xfrm>
              <a:off x="1573770" y="2666961"/>
              <a:ext cx="192824" cy="196642"/>
            </a:xfrm>
            <a:prstGeom prst="ellipse">
              <a:avLst/>
            </a:prstGeom>
            <a:solidFill>
              <a:schemeClr val="accent1">
                <a:lumMod val="40000"/>
                <a:lumOff val="6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2</a:t>
              </a:r>
            </a:p>
          </p:txBody>
        </p:sp>
        <p:sp>
          <p:nvSpPr>
            <p:cNvPr id="55" name="Pentagon 38">
              <a:extLst>
                <a:ext uri="{FF2B5EF4-FFF2-40B4-BE49-F238E27FC236}">
                  <a16:creationId xmlns:a16="http://schemas.microsoft.com/office/drawing/2014/main" id="{CB9D4A62-218E-4826-8236-F2AED40D6479}"/>
                </a:ext>
              </a:extLst>
            </p:cNvPr>
            <p:cNvSpPr/>
            <p:nvPr/>
          </p:nvSpPr>
          <p:spPr>
            <a:xfrm>
              <a:off x="2850585" y="2772448"/>
              <a:ext cx="1120088" cy="549379"/>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a:solidFill>
                    <a:srgbClr val="FFFFFF"/>
                  </a:solidFill>
                </a:rPr>
                <a:t>Create the assessment</a:t>
              </a:r>
            </a:p>
          </p:txBody>
        </p:sp>
        <p:sp>
          <p:nvSpPr>
            <p:cNvPr id="56" name="Oval 55">
              <a:extLst>
                <a:ext uri="{FF2B5EF4-FFF2-40B4-BE49-F238E27FC236}">
                  <a16:creationId xmlns:a16="http://schemas.microsoft.com/office/drawing/2014/main" id="{E0008D78-4DCC-4640-84C7-0FA94004F38D}"/>
                </a:ext>
              </a:extLst>
            </p:cNvPr>
            <p:cNvSpPr/>
            <p:nvPr/>
          </p:nvSpPr>
          <p:spPr bwMode="gray">
            <a:xfrm>
              <a:off x="2735732" y="2682465"/>
              <a:ext cx="192824" cy="196642"/>
            </a:xfrm>
            <a:prstGeom prst="ellipse">
              <a:avLst/>
            </a:prstGeom>
            <a:solidFill>
              <a:schemeClr val="accent1">
                <a:lumMod val="40000"/>
                <a:lumOff val="6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3</a:t>
              </a:r>
            </a:p>
          </p:txBody>
        </p:sp>
        <p:sp>
          <p:nvSpPr>
            <p:cNvPr id="57" name="Pentagon 40">
              <a:extLst>
                <a:ext uri="{FF2B5EF4-FFF2-40B4-BE49-F238E27FC236}">
                  <a16:creationId xmlns:a16="http://schemas.microsoft.com/office/drawing/2014/main" id="{5094308F-D70F-40D6-8B76-80DE351ABACB}"/>
                </a:ext>
              </a:extLst>
            </p:cNvPr>
            <p:cNvSpPr/>
            <p:nvPr/>
          </p:nvSpPr>
          <p:spPr>
            <a:xfrm>
              <a:off x="3998401" y="2776318"/>
              <a:ext cx="1289734" cy="548640"/>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a:solidFill>
                    <a:srgbClr val="FFFFFF"/>
                  </a:solidFill>
                </a:rPr>
                <a:t>Deploy the assessment</a:t>
              </a:r>
            </a:p>
          </p:txBody>
        </p:sp>
        <p:sp>
          <p:nvSpPr>
            <p:cNvPr id="58" name="Oval 57">
              <a:extLst>
                <a:ext uri="{FF2B5EF4-FFF2-40B4-BE49-F238E27FC236}">
                  <a16:creationId xmlns:a16="http://schemas.microsoft.com/office/drawing/2014/main" id="{333384CF-151F-4C2F-AB26-E1338CD73D5D}"/>
                </a:ext>
              </a:extLst>
            </p:cNvPr>
            <p:cNvSpPr/>
            <p:nvPr/>
          </p:nvSpPr>
          <p:spPr bwMode="gray">
            <a:xfrm>
              <a:off x="3883548" y="2686336"/>
              <a:ext cx="192824" cy="196642"/>
            </a:xfrm>
            <a:prstGeom prst="ellipse">
              <a:avLst/>
            </a:prstGeom>
            <a:solidFill>
              <a:schemeClr val="accent1">
                <a:lumMod val="40000"/>
                <a:lumOff val="6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4</a:t>
              </a:r>
            </a:p>
          </p:txBody>
        </p:sp>
        <p:sp>
          <p:nvSpPr>
            <p:cNvPr id="59" name="Pentagon 42">
              <a:extLst>
                <a:ext uri="{FF2B5EF4-FFF2-40B4-BE49-F238E27FC236}">
                  <a16:creationId xmlns:a16="http://schemas.microsoft.com/office/drawing/2014/main" id="{D2FF1DB9-D78A-437B-AE31-AFB8DE742AAC}"/>
                </a:ext>
              </a:extLst>
            </p:cNvPr>
            <p:cNvSpPr/>
            <p:nvPr/>
          </p:nvSpPr>
          <p:spPr>
            <a:xfrm>
              <a:off x="5308646" y="2780190"/>
              <a:ext cx="1304372" cy="549379"/>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err="1">
                  <a:solidFill>
                    <a:srgbClr val="FFFFFF"/>
                  </a:solidFill>
                </a:rPr>
                <a:t>Analyze</a:t>
              </a:r>
              <a:r>
                <a:rPr lang="en-GB" sz="999" b="1" kern="0" dirty="0">
                  <a:solidFill>
                    <a:srgbClr val="FFFFFF"/>
                  </a:solidFill>
                </a:rPr>
                <a:t> results</a:t>
              </a:r>
            </a:p>
          </p:txBody>
        </p:sp>
        <p:sp>
          <p:nvSpPr>
            <p:cNvPr id="60" name="Oval 59">
              <a:extLst>
                <a:ext uri="{FF2B5EF4-FFF2-40B4-BE49-F238E27FC236}">
                  <a16:creationId xmlns:a16="http://schemas.microsoft.com/office/drawing/2014/main" id="{912A39FA-ED73-490C-984D-9E9C8DAEC55D}"/>
                </a:ext>
              </a:extLst>
            </p:cNvPr>
            <p:cNvSpPr/>
            <p:nvPr/>
          </p:nvSpPr>
          <p:spPr bwMode="gray">
            <a:xfrm>
              <a:off x="5208251" y="2701839"/>
              <a:ext cx="192824" cy="196642"/>
            </a:xfrm>
            <a:prstGeom prst="ellipse">
              <a:avLst/>
            </a:prstGeom>
            <a:solidFill>
              <a:schemeClr val="accent1">
                <a:lumMod val="40000"/>
                <a:lumOff val="6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5</a:t>
              </a:r>
            </a:p>
          </p:txBody>
        </p:sp>
      </p:grpSp>
    </p:spTree>
    <p:extLst>
      <p:ext uri="{BB962C8B-B14F-4D97-AF65-F5344CB8AC3E}">
        <p14:creationId xmlns:p14="http://schemas.microsoft.com/office/powerpoint/2010/main" val="3137842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A3A1-D6F8-4972-AB7B-0688E5A8EF6C}"/>
              </a:ext>
            </a:extLst>
          </p:cNvPr>
          <p:cNvSpPr>
            <a:spLocks noGrp="1"/>
          </p:cNvSpPr>
          <p:nvPr>
            <p:ph type="title"/>
          </p:nvPr>
        </p:nvSpPr>
        <p:spPr/>
        <p:txBody>
          <a:bodyPr/>
          <a:lstStyle/>
          <a:p>
            <a:r>
              <a:rPr lang="en-US" dirty="0"/>
              <a:t>Stakeholder analysis overview</a:t>
            </a:r>
          </a:p>
        </p:txBody>
      </p:sp>
      <p:sp>
        <p:nvSpPr>
          <p:cNvPr id="3" name="Slide Number Placeholder 2">
            <a:extLst>
              <a:ext uri="{FF2B5EF4-FFF2-40B4-BE49-F238E27FC236}">
                <a16:creationId xmlns:a16="http://schemas.microsoft.com/office/drawing/2014/main" id="{27C2F5C9-1E23-46F3-9948-540D2138B555}"/>
              </a:ext>
            </a:extLst>
          </p:cNvPr>
          <p:cNvSpPr>
            <a:spLocks noGrp="1"/>
          </p:cNvSpPr>
          <p:nvPr>
            <p:ph type="sldNum" sz="quarter" idx="12"/>
          </p:nvPr>
        </p:nvSpPr>
        <p:spPr/>
        <p:txBody>
          <a:bodyPr/>
          <a:lstStyle/>
          <a:p>
            <a:fld id="{789DF654-7552-4B9D-9287-15EA6E658DE7}" type="slidenum">
              <a:rPr lang="en-US" smtClean="0"/>
              <a:pPr/>
              <a:t>15</a:t>
            </a:fld>
            <a:endParaRPr lang="en-US" dirty="0"/>
          </a:p>
        </p:txBody>
      </p:sp>
      <p:sp>
        <p:nvSpPr>
          <p:cNvPr id="5" name="Content Placeholder 2">
            <a:extLst>
              <a:ext uri="{FF2B5EF4-FFF2-40B4-BE49-F238E27FC236}">
                <a16:creationId xmlns:a16="http://schemas.microsoft.com/office/drawing/2014/main" id="{CE142348-D40D-49EC-953C-3FEA9280D7CB}"/>
              </a:ext>
            </a:extLst>
          </p:cNvPr>
          <p:cNvSpPr txBox="1">
            <a:spLocks/>
          </p:cNvSpPr>
          <p:nvPr/>
        </p:nvSpPr>
        <p:spPr>
          <a:xfrm>
            <a:off x="609601" y="1225325"/>
            <a:ext cx="8296848" cy="1505819"/>
          </a:xfrm>
          <a:prstGeom prst="rect">
            <a:avLst/>
          </a:prstGeom>
        </p:spPr>
        <p:txBody>
          <a:bodyPr>
            <a:normAutofit/>
          </a:bodyPr>
          <a:lst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a:lstStyle>
          <a:p>
            <a:r>
              <a:rPr lang="en-US" sz="1400" dirty="0"/>
              <a:t>The objective of assessing key stakeholders is to </a:t>
            </a:r>
            <a:r>
              <a:rPr lang="en-US" sz="1400" b="1" dirty="0"/>
              <a:t>identify those who can influence change</a:t>
            </a:r>
            <a:r>
              <a:rPr lang="en-US" sz="1400" dirty="0"/>
              <a:t> or are impacted by the change to </a:t>
            </a:r>
            <a:r>
              <a:rPr lang="en-US" sz="1400" b="1" dirty="0"/>
              <a:t>facilitate continued support</a:t>
            </a:r>
            <a:r>
              <a:rPr lang="en-US" sz="1400" dirty="0"/>
              <a:t> throughout the project, build an understanding of stakeholder needs (level of support/resistance, capability, and understanding of change), and develop tactics and accountability for downstream management. </a:t>
            </a:r>
          </a:p>
          <a:p>
            <a:r>
              <a:rPr lang="en-US" sz="1400" dirty="0"/>
              <a:t>The entire process consists of:</a:t>
            </a:r>
            <a:endParaRPr lang="en-US" sz="1299" dirty="0"/>
          </a:p>
          <a:p>
            <a:endParaRPr lang="en-US" sz="1299" dirty="0"/>
          </a:p>
        </p:txBody>
      </p:sp>
      <p:graphicFrame>
        <p:nvGraphicFramePr>
          <p:cNvPr id="6" name="Table 5">
            <a:extLst>
              <a:ext uri="{FF2B5EF4-FFF2-40B4-BE49-F238E27FC236}">
                <a16:creationId xmlns:a16="http://schemas.microsoft.com/office/drawing/2014/main" id="{5C132CB1-F4AE-42D7-8215-1CD07FC80FA5}"/>
              </a:ext>
            </a:extLst>
          </p:cNvPr>
          <p:cNvGraphicFramePr>
            <a:graphicFrameLocks noGrp="1"/>
          </p:cNvGraphicFramePr>
          <p:nvPr>
            <p:extLst>
              <p:ext uri="{D42A27DB-BD31-4B8C-83A1-F6EECF244321}">
                <p14:modId xmlns:p14="http://schemas.microsoft.com/office/powerpoint/2010/main" val="3076123522"/>
              </p:ext>
            </p:extLst>
          </p:nvPr>
        </p:nvGraphicFramePr>
        <p:xfrm>
          <a:off x="622587" y="3917738"/>
          <a:ext cx="9917288" cy="2256908"/>
        </p:xfrm>
        <a:graphic>
          <a:graphicData uri="http://schemas.openxmlformats.org/drawingml/2006/table">
            <a:tbl>
              <a:tblPr firstRow="1" bandRow="1">
                <a:tableStyleId>{5C22544A-7EE6-4342-B048-85BDC9FD1C3A}</a:tableStyleId>
              </a:tblPr>
              <a:tblGrid>
                <a:gridCol w="4958644">
                  <a:extLst>
                    <a:ext uri="{9D8B030D-6E8A-4147-A177-3AD203B41FA5}">
                      <a16:colId xmlns:a16="http://schemas.microsoft.com/office/drawing/2014/main" val="20000"/>
                    </a:ext>
                  </a:extLst>
                </a:gridCol>
                <a:gridCol w="4958644">
                  <a:extLst>
                    <a:ext uri="{9D8B030D-6E8A-4147-A177-3AD203B41FA5}">
                      <a16:colId xmlns:a16="http://schemas.microsoft.com/office/drawing/2014/main" val="20001"/>
                    </a:ext>
                  </a:extLst>
                </a:gridCol>
              </a:tblGrid>
              <a:tr h="2256908">
                <a:tc>
                  <a:txBody>
                    <a:bodyPr/>
                    <a:lstStyle/>
                    <a:p>
                      <a:pPr marL="0" lvl="2" indent="0">
                        <a:spcAft>
                          <a:spcPts val="300"/>
                        </a:spcAft>
                        <a:buClrTx/>
                        <a:buSzPct val="100000"/>
                        <a:buFont typeface="Wingdings" panose="05000000000000000000" pitchFamily="2" charset="2"/>
                        <a:buNone/>
                        <a:defRPr/>
                      </a:pPr>
                      <a:r>
                        <a:rPr lang="en-US" sz="1400" b="1" u="sng" dirty="0">
                          <a:solidFill>
                            <a:schemeClr val="tx1"/>
                          </a:solidFill>
                          <a:latin typeface="+mn-lt"/>
                        </a:rPr>
                        <a:t>Purpose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To prepare all stakeholders for a successful implementation by creating the right level of executive sponsorship and managing needs of the relevant stakeholder groups</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To ensure we proactively manage stakeholders on a consistent approach using a common language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To understand, manage, and influence people (an essential part of any successful change)</a:t>
                      </a:r>
                    </a:p>
                  </a:txBody>
                  <a:tcPr marL="91392" marR="91392" marT="45696" marB="45696">
                    <a:solidFill>
                      <a:schemeClr val="accent1">
                        <a:lumMod val="20000"/>
                        <a:lumOff val="80000"/>
                      </a:schemeClr>
                    </a:solidFill>
                  </a:tcPr>
                </a:tc>
                <a:tc>
                  <a:txBody>
                    <a:bodyPr/>
                    <a:lstStyle/>
                    <a:p>
                      <a:pPr marL="0" marR="0" indent="0" fontAlgn="auto">
                        <a:lnSpc>
                          <a:spcPct val="100000"/>
                        </a:lnSpc>
                        <a:spcAft>
                          <a:spcPts val="300"/>
                        </a:spcAft>
                        <a:buClrTx/>
                        <a:buFont typeface="Wingdings" panose="05000000000000000000" pitchFamily="2" charset="2"/>
                        <a:buNone/>
                        <a:tabLst/>
                        <a:defRPr/>
                      </a:pPr>
                      <a:r>
                        <a:rPr lang="en-US" sz="1400" b="1" u="sng" kern="0" dirty="0">
                          <a:solidFill>
                            <a:schemeClr val="tx1"/>
                          </a:solidFill>
                          <a:latin typeface="+mn-lt"/>
                        </a:rPr>
                        <a:t>Outcome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Informed and engaged stakeholders who are clear about the vision and impact.  They are prepared to positively contribute to business performance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Engaged executives and dedicated Change Champions with a clear and common vision.  They will motivate and guide others through the change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Collaborative alignment with Trans Tech OCM office to help manage time constraints against employees</a:t>
                      </a:r>
                    </a:p>
                  </a:txBody>
                  <a:tcPr marL="91392" marR="91392" marT="45696" marB="45696">
                    <a:solidFill>
                      <a:schemeClr val="bg1">
                        <a:lumMod val="95000"/>
                      </a:schemeClr>
                    </a:solidFill>
                  </a:tcPr>
                </a:tc>
                <a:extLst>
                  <a:ext uri="{0D108BD9-81ED-4DB2-BD59-A6C34878D82A}">
                    <a16:rowId xmlns:a16="http://schemas.microsoft.com/office/drawing/2014/main" val="10000"/>
                  </a:ext>
                </a:extLst>
              </a:tr>
            </a:tbl>
          </a:graphicData>
        </a:graphic>
      </p:graphicFrame>
      <p:sp>
        <p:nvSpPr>
          <p:cNvPr id="25" name="Content Placeholder 6">
            <a:extLst>
              <a:ext uri="{FF2B5EF4-FFF2-40B4-BE49-F238E27FC236}">
                <a16:creationId xmlns:a16="http://schemas.microsoft.com/office/drawing/2014/main" id="{6D2B7A3F-6F31-4398-846F-5631066879D5}"/>
              </a:ext>
            </a:extLst>
          </p:cNvPr>
          <p:cNvSpPr txBox="1">
            <a:spLocks/>
          </p:cNvSpPr>
          <p:nvPr/>
        </p:nvSpPr>
        <p:spPr bwMode="gray">
          <a:xfrm>
            <a:off x="9229150" y="1315406"/>
            <a:ext cx="2404393" cy="2123530"/>
          </a:xfrm>
          <a:prstGeom prst="rect">
            <a:avLst/>
          </a:prstGeom>
          <a:solidFill>
            <a:schemeClr val="accent1">
              <a:lumMod val="60000"/>
              <a:lumOff val="40000"/>
            </a:schemeClr>
          </a:solidFill>
        </p:spPr>
        <p:txBody>
          <a:bodyPr wrap="square" lIns="44603" tIns="0" rIns="0" bIns="0">
            <a:spAutoFit/>
          </a:bodyPr>
          <a:lstStyle/>
          <a:p>
            <a:pPr marL="0" lvl="1" defTabSz="913804">
              <a:spcBef>
                <a:spcPts val="175"/>
              </a:spcBef>
              <a:spcAft>
                <a:spcPts val="600"/>
              </a:spcAft>
              <a:defRPr/>
            </a:pPr>
            <a:r>
              <a:rPr lang="en-US" sz="1399" b="1" kern="0" dirty="0">
                <a:cs typeface="Arial" charset="0"/>
              </a:rPr>
              <a:t>Key Components</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Change commitment curve</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Stakeholder management (stakeholder list, analysis, map and action plans) </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Change Network (change champions and super users</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Required culture and leadership behaviors</a:t>
            </a:r>
          </a:p>
          <a:p>
            <a:pPr marL="342900" indent="-342900" defTabSz="913755" fontAlgn="base">
              <a:spcBef>
                <a:spcPct val="0"/>
              </a:spcBef>
              <a:spcAft>
                <a:spcPts val="600"/>
              </a:spcAft>
              <a:buSzPct val="75000"/>
              <a:buFont typeface="+mj-lt"/>
              <a:buAutoNum type="arabicPeriod"/>
              <a:defRPr/>
            </a:pPr>
            <a:endParaRPr lang="en-US" sz="1100" kern="0" dirty="0">
              <a:cs typeface="Arial" charset="0"/>
            </a:endParaRPr>
          </a:p>
        </p:txBody>
      </p:sp>
      <p:grpSp>
        <p:nvGrpSpPr>
          <p:cNvPr id="30" name="Group 29">
            <a:extLst>
              <a:ext uri="{FF2B5EF4-FFF2-40B4-BE49-F238E27FC236}">
                <a16:creationId xmlns:a16="http://schemas.microsoft.com/office/drawing/2014/main" id="{6AA0C5CC-A1C2-41AD-9B84-5D162649893F}"/>
              </a:ext>
            </a:extLst>
          </p:cNvPr>
          <p:cNvGrpSpPr/>
          <p:nvPr/>
        </p:nvGrpSpPr>
        <p:grpSpPr>
          <a:xfrm>
            <a:off x="622587" y="2842396"/>
            <a:ext cx="7451516" cy="964090"/>
            <a:chOff x="396144" y="2678265"/>
            <a:chExt cx="6141995" cy="781215"/>
          </a:xfrm>
        </p:grpSpPr>
        <p:sp>
          <p:nvSpPr>
            <p:cNvPr id="31" name="TextBox 30">
              <a:extLst>
                <a:ext uri="{FF2B5EF4-FFF2-40B4-BE49-F238E27FC236}">
                  <a16:creationId xmlns:a16="http://schemas.microsoft.com/office/drawing/2014/main" id="{D35855DC-26F6-4014-87B9-EAFA4E6123D5}"/>
                </a:ext>
              </a:extLst>
            </p:cNvPr>
            <p:cNvSpPr txBox="1"/>
            <p:nvPr/>
          </p:nvSpPr>
          <p:spPr bwMode="gray">
            <a:xfrm>
              <a:off x="396144" y="2678265"/>
              <a:ext cx="6141995" cy="781215"/>
            </a:xfrm>
            <a:prstGeom prst="rect">
              <a:avLst/>
            </a:prstGeom>
            <a:solidFill>
              <a:srgbClr val="F0F0F0"/>
            </a:solidFill>
            <a:ln w="12700">
              <a:noFill/>
            </a:ln>
          </p:spPr>
          <p:txBody>
            <a:bodyPr wrap="square" lIns="35981" tIns="35981" rIns="35981" bIns="35981" rtlCol="0">
              <a:noAutofit/>
            </a:bodyPr>
            <a:lstStyle/>
            <a:p>
              <a:pPr algn="ctr" defTabSz="913251">
                <a:defRPr/>
              </a:pPr>
              <a:endParaRPr lang="en-GB" sz="1099" kern="0" dirty="0">
                <a:solidFill>
                  <a:prstClr val="black"/>
                </a:solidFill>
                <a:cs typeface="Arial" charset="0"/>
              </a:endParaRPr>
            </a:p>
          </p:txBody>
        </p:sp>
        <p:sp>
          <p:nvSpPr>
            <p:cNvPr id="32" name="Pentagon 17">
              <a:extLst>
                <a:ext uri="{FF2B5EF4-FFF2-40B4-BE49-F238E27FC236}">
                  <a16:creationId xmlns:a16="http://schemas.microsoft.com/office/drawing/2014/main" id="{D0591376-8DD0-4A2A-ADDD-08F848A0EFF5}"/>
                </a:ext>
              </a:extLst>
            </p:cNvPr>
            <p:cNvSpPr/>
            <p:nvPr/>
          </p:nvSpPr>
          <p:spPr>
            <a:xfrm>
              <a:off x="510998" y="2815972"/>
              <a:ext cx="1120088" cy="515844"/>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Identify Stakeholders </a:t>
              </a:r>
            </a:p>
          </p:txBody>
        </p:sp>
        <p:sp>
          <p:nvSpPr>
            <p:cNvPr id="33" name="Oval 32">
              <a:extLst>
                <a:ext uri="{FF2B5EF4-FFF2-40B4-BE49-F238E27FC236}">
                  <a16:creationId xmlns:a16="http://schemas.microsoft.com/office/drawing/2014/main" id="{17598E2C-430E-4BC1-A71A-E24671E0539C}"/>
                </a:ext>
              </a:extLst>
            </p:cNvPr>
            <p:cNvSpPr/>
            <p:nvPr/>
          </p:nvSpPr>
          <p:spPr bwMode="gray">
            <a:xfrm>
              <a:off x="396145" y="2725988"/>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1099" b="1" kern="0" dirty="0">
                  <a:solidFill>
                    <a:srgbClr val="646464"/>
                  </a:solidFill>
                  <a:cs typeface="Arial" charset="0"/>
                </a:rPr>
                <a:t>1</a:t>
              </a:r>
            </a:p>
          </p:txBody>
        </p:sp>
        <p:sp>
          <p:nvSpPr>
            <p:cNvPr id="34" name="Pentagon 19">
              <a:extLst>
                <a:ext uri="{FF2B5EF4-FFF2-40B4-BE49-F238E27FC236}">
                  <a16:creationId xmlns:a16="http://schemas.microsoft.com/office/drawing/2014/main" id="{B2C8A664-9A33-49D6-9D15-B7FC744BB283}"/>
                </a:ext>
              </a:extLst>
            </p:cNvPr>
            <p:cNvSpPr/>
            <p:nvPr/>
          </p:nvSpPr>
          <p:spPr>
            <a:xfrm>
              <a:off x="1716091" y="2819842"/>
              <a:ext cx="1120088" cy="511851"/>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Perform Stakeholder</a:t>
              </a:r>
            </a:p>
            <a:p>
              <a:pPr defTabSz="1406254">
                <a:defRPr/>
              </a:pPr>
              <a:r>
                <a:rPr lang="en-GB" sz="1099" b="1" kern="0" dirty="0">
                  <a:solidFill>
                    <a:srgbClr val="FFFFFF"/>
                  </a:solidFill>
                </a:rPr>
                <a:t>Analysis</a:t>
              </a:r>
            </a:p>
          </p:txBody>
        </p:sp>
        <p:sp>
          <p:nvSpPr>
            <p:cNvPr id="45" name="Oval 44">
              <a:extLst>
                <a:ext uri="{FF2B5EF4-FFF2-40B4-BE49-F238E27FC236}">
                  <a16:creationId xmlns:a16="http://schemas.microsoft.com/office/drawing/2014/main" id="{14862FD0-B900-47AA-ABD3-0EC4E361B810}"/>
                </a:ext>
              </a:extLst>
            </p:cNvPr>
            <p:cNvSpPr/>
            <p:nvPr/>
          </p:nvSpPr>
          <p:spPr bwMode="gray">
            <a:xfrm>
              <a:off x="1601238" y="2729859"/>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1099" b="1" kern="0" dirty="0">
                  <a:solidFill>
                    <a:srgbClr val="646464"/>
                  </a:solidFill>
                  <a:cs typeface="Arial" charset="0"/>
                </a:rPr>
                <a:t>2</a:t>
              </a:r>
            </a:p>
          </p:txBody>
        </p:sp>
        <p:sp>
          <p:nvSpPr>
            <p:cNvPr id="46" name="Pentagon 21">
              <a:extLst>
                <a:ext uri="{FF2B5EF4-FFF2-40B4-BE49-F238E27FC236}">
                  <a16:creationId xmlns:a16="http://schemas.microsoft.com/office/drawing/2014/main" id="{67A996EB-B5B2-43AD-B0D9-14DE9EBA3C70}"/>
                </a:ext>
              </a:extLst>
            </p:cNvPr>
            <p:cNvSpPr/>
            <p:nvPr/>
          </p:nvSpPr>
          <p:spPr>
            <a:xfrm>
              <a:off x="2921183" y="2835346"/>
              <a:ext cx="1120088" cy="511851"/>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Map Stakeholders </a:t>
              </a:r>
            </a:p>
          </p:txBody>
        </p:sp>
        <p:sp>
          <p:nvSpPr>
            <p:cNvPr id="47" name="Oval 46">
              <a:extLst>
                <a:ext uri="{FF2B5EF4-FFF2-40B4-BE49-F238E27FC236}">
                  <a16:creationId xmlns:a16="http://schemas.microsoft.com/office/drawing/2014/main" id="{89FE4A20-12C1-4E5A-A410-CEF2BA8595EC}"/>
                </a:ext>
              </a:extLst>
            </p:cNvPr>
            <p:cNvSpPr/>
            <p:nvPr/>
          </p:nvSpPr>
          <p:spPr bwMode="gray">
            <a:xfrm>
              <a:off x="2806330" y="2745363"/>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1099" b="1" kern="0" dirty="0">
                  <a:solidFill>
                    <a:srgbClr val="646464"/>
                  </a:solidFill>
                  <a:cs typeface="Arial" charset="0"/>
                </a:rPr>
                <a:t>3</a:t>
              </a:r>
            </a:p>
          </p:txBody>
        </p:sp>
        <p:sp>
          <p:nvSpPr>
            <p:cNvPr id="48" name="Pentagon 23">
              <a:extLst>
                <a:ext uri="{FF2B5EF4-FFF2-40B4-BE49-F238E27FC236}">
                  <a16:creationId xmlns:a16="http://schemas.microsoft.com/office/drawing/2014/main" id="{88F668A3-B382-4476-A5F3-D26E670752D1}"/>
                </a:ext>
              </a:extLst>
            </p:cNvPr>
            <p:cNvSpPr/>
            <p:nvPr/>
          </p:nvSpPr>
          <p:spPr>
            <a:xfrm>
              <a:off x="4086251" y="2839217"/>
              <a:ext cx="1120088" cy="511851"/>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err="1">
                  <a:solidFill>
                    <a:srgbClr val="FFFFFF"/>
                  </a:solidFill>
                </a:rPr>
                <a:t>Analyze</a:t>
              </a:r>
              <a:r>
                <a:rPr lang="en-GB" sz="1099" b="1" kern="0" dirty="0">
                  <a:solidFill>
                    <a:srgbClr val="FFFFFF"/>
                  </a:solidFill>
                </a:rPr>
                <a:t> and or Develop Action Plan</a:t>
              </a:r>
            </a:p>
          </p:txBody>
        </p:sp>
        <p:sp>
          <p:nvSpPr>
            <p:cNvPr id="49" name="Oval 48">
              <a:extLst>
                <a:ext uri="{FF2B5EF4-FFF2-40B4-BE49-F238E27FC236}">
                  <a16:creationId xmlns:a16="http://schemas.microsoft.com/office/drawing/2014/main" id="{10329D8E-C9EA-4D6F-87B9-6E3E53BA4657}"/>
                </a:ext>
              </a:extLst>
            </p:cNvPr>
            <p:cNvSpPr/>
            <p:nvPr/>
          </p:nvSpPr>
          <p:spPr bwMode="gray">
            <a:xfrm>
              <a:off x="3971398" y="2749234"/>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1099" b="1" kern="0" dirty="0">
                  <a:solidFill>
                    <a:srgbClr val="646464"/>
                  </a:solidFill>
                  <a:cs typeface="Arial" charset="0"/>
                </a:rPr>
                <a:t>4</a:t>
              </a:r>
            </a:p>
          </p:txBody>
        </p:sp>
        <p:sp>
          <p:nvSpPr>
            <p:cNvPr id="50" name="Pentagon 25">
              <a:extLst>
                <a:ext uri="{FF2B5EF4-FFF2-40B4-BE49-F238E27FC236}">
                  <a16:creationId xmlns:a16="http://schemas.microsoft.com/office/drawing/2014/main" id="{4B20FE88-5F86-4727-ADF9-A2F036F7676F}"/>
                </a:ext>
              </a:extLst>
            </p:cNvPr>
            <p:cNvSpPr/>
            <p:nvPr/>
          </p:nvSpPr>
          <p:spPr>
            <a:xfrm>
              <a:off x="5292983" y="2843088"/>
              <a:ext cx="1245155" cy="511851"/>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Engage and Monitor </a:t>
              </a:r>
            </a:p>
            <a:p>
              <a:pPr defTabSz="1406254">
                <a:defRPr/>
              </a:pPr>
              <a:r>
                <a:rPr lang="en-GB" sz="1099" b="1" kern="0" dirty="0">
                  <a:solidFill>
                    <a:srgbClr val="FFFFFF"/>
                  </a:solidFill>
                </a:rPr>
                <a:t>Stakeholders</a:t>
              </a:r>
            </a:p>
          </p:txBody>
        </p:sp>
        <p:sp>
          <p:nvSpPr>
            <p:cNvPr id="51" name="Oval 50">
              <a:extLst>
                <a:ext uri="{FF2B5EF4-FFF2-40B4-BE49-F238E27FC236}">
                  <a16:creationId xmlns:a16="http://schemas.microsoft.com/office/drawing/2014/main" id="{CAAE7A44-0B28-4BDD-B064-CD7D48938E2D}"/>
                </a:ext>
              </a:extLst>
            </p:cNvPr>
            <p:cNvSpPr/>
            <p:nvPr/>
          </p:nvSpPr>
          <p:spPr bwMode="gray">
            <a:xfrm>
              <a:off x="5192589" y="2764737"/>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1099" b="1" kern="0" dirty="0">
                  <a:solidFill>
                    <a:srgbClr val="646464"/>
                  </a:solidFill>
                  <a:cs typeface="Arial" charset="0"/>
                </a:rPr>
                <a:t>5</a:t>
              </a:r>
            </a:p>
          </p:txBody>
        </p:sp>
      </p:grpSp>
    </p:spTree>
    <p:extLst>
      <p:ext uri="{BB962C8B-B14F-4D97-AF65-F5344CB8AC3E}">
        <p14:creationId xmlns:p14="http://schemas.microsoft.com/office/powerpoint/2010/main" val="3354367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4C0FF-347C-43C2-889A-4DCFB53BCEAB}"/>
              </a:ext>
            </a:extLst>
          </p:cNvPr>
          <p:cNvSpPr>
            <a:spLocks noGrp="1"/>
          </p:cNvSpPr>
          <p:nvPr>
            <p:ph type="title"/>
          </p:nvPr>
        </p:nvSpPr>
        <p:spPr/>
        <p:txBody>
          <a:bodyPr/>
          <a:lstStyle/>
          <a:p>
            <a:r>
              <a:rPr lang="en-US" dirty="0"/>
              <a:t>OCM OVERVIEW OF ACTIVITIES</a:t>
            </a:r>
          </a:p>
        </p:txBody>
      </p:sp>
      <p:sp>
        <p:nvSpPr>
          <p:cNvPr id="3" name="Slide Number Placeholder 2">
            <a:extLst>
              <a:ext uri="{FF2B5EF4-FFF2-40B4-BE49-F238E27FC236}">
                <a16:creationId xmlns:a16="http://schemas.microsoft.com/office/drawing/2014/main" id="{CB92928A-C9A1-4AA0-A7D5-E27F6487B31C}"/>
              </a:ext>
            </a:extLst>
          </p:cNvPr>
          <p:cNvSpPr>
            <a:spLocks noGrp="1"/>
          </p:cNvSpPr>
          <p:nvPr>
            <p:ph type="sldNum" sz="quarter" idx="12"/>
          </p:nvPr>
        </p:nvSpPr>
        <p:spPr/>
        <p:txBody>
          <a:bodyPr/>
          <a:lstStyle/>
          <a:p>
            <a:fld id="{789DF654-7552-4B9D-9287-15EA6E658DE7}" type="slidenum">
              <a:rPr lang="en-US" smtClean="0"/>
              <a:pPr/>
              <a:t>16</a:t>
            </a:fld>
            <a:endParaRPr lang="en-US" dirty="0"/>
          </a:p>
        </p:txBody>
      </p:sp>
      <p:grpSp>
        <p:nvGrpSpPr>
          <p:cNvPr id="5" name="Group 4">
            <a:extLst>
              <a:ext uri="{FF2B5EF4-FFF2-40B4-BE49-F238E27FC236}">
                <a16:creationId xmlns:a16="http://schemas.microsoft.com/office/drawing/2014/main" id="{1A8B4D7E-79DF-4F26-877E-AFC5B4D6CBEE}"/>
              </a:ext>
            </a:extLst>
          </p:cNvPr>
          <p:cNvGrpSpPr/>
          <p:nvPr/>
        </p:nvGrpSpPr>
        <p:grpSpPr>
          <a:xfrm>
            <a:off x="302152" y="1278237"/>
            <a:ext cx="3590388" cy="4242206"/>
            <a:chOff x="1377326" y="6186642"/>
            <a:chExt cx="2160525" cy="4242206"/>
          </a:xfrm>
        </p:grpSpPr>
        <p:sp>
          <p:nvSpPr>
            <p:cNvPr id="6" name="TextBox 5">
              <a:extLst>
                <a:ext uri="{FF2B5EF4-FFF2-40B4-BE49-F238E27FC236}">
                  <a16:creationId xmlns:a16="http://schemas.microsoft.com/office/drawing/2014/main" id="{6D2999BD-B1DC-48BA-B3E1-80EA0CD82366}"/>
                </a:ext>
              </a:extLst>
            </p:cNvPr>
            <p:cNvSpPr txBox="1"/>
            <p:nvPr/>
          </p:nvSpPr>
          <p:spPr>
            <a:xfrm>
              <a:off x="1546908" y="6491488"/>
              <a:ext cx="1837433" cy="3937360"/>
            </a:xfrm>
            <a:prstGeom prst="rect">
              <a:avLst/>
            </a:prstGeom>
            <a:noFill/>
            <a:ln>
              <a:noFill/>
            </a:ln>
          </p:spPr>
          <p:txBody>
            <a:bodyPr wrap="square" rtlCol="0">
              <a:spAutoFit/>
            </a:bodyPr>
            <a:lstStyle/>
            <a:p>
              <a:pPr defTabSz="514534">
                <a:spcBef>
                  <a:spcPts val="337"/>
                </a:spcBef>
                <a:spcAft>
                  <a:spcPts val="337"/>
                </a:spcAft>
              </a:pPr>
              <a:r>
                <a:rPr lang="en-US" sz="1400" b="1" dirty="0">
                  <a:solidFill>
                    <a:schemeClr val="accent2">
                      <a:lumMod val="40000"/>
                      <a:lumOff val="60000"/>
                    </a:schemeClr>
                  </a:solidFill>
                </a:rPr>
                <a:t>☐ Case for Change</a:t>
              </a:r>
              <a:br>
                <a:rPr lang="en-US" sz="1400" b="1" dirty="0">
                  <a:solidFill>
                    <a:schemeClr val="accent2">
                      <a:lumMod val="40000"/>
                      <a:lumOff val="60000"/>
                    </a:schemeClr>
                  </a:solidFill>
                </a:rPr>
              </a:br>
              <a:r>
                <a:rPr lang="en-US" sz="1400" dirty="0">
                  <a:solidFill>
                    <a:schemeClr val="accent2">
                      <a:lumMod val="40000"/>
                      <a:lumOff val="60000"/>
                    </a:schemeClr>
                  </a:solidFill>
                </a:rPr>
                <a:t>Develop and articulate easy-to-process information to communicate why the change is beneficial and/or necessary</a:t>
              </a:r>
            </a:p>
            <a:p>
              <a:pPr defTabSz="514534">
                <a:spcBef>
                  <a:spcPts val="337"/>
                </a:spcBef>
              </a:pPr>
              <a:r>
                <a:rPr lang="en-US" sz="1400" b="1" dirty="0">
                  <a:solidFill>
                    <a:schemeClr val="accent2">
                      <a:lumMod val="40000"/>
                      <a:lumOff val="60000"/>
                    </a:schemeClr>
                  </a:solidFill>
                </a:rPr>
                <a:t>☐ Leadership Alignment</a:t>
              </a:r>
              <a:br>
                <a:rPr lang="en-US" sz="1400" b="1" dirty="0">
                  <a:solidFill>
                    <a:schemeClr val="accent2">
                      <a:lumMod val="40000"/>
                      <a:lumOff val="60000"/>
                    </a:schemeClr>
                  </a:solidFill>
                </a:rPr>
              </a:br>
              <a:r>
                <a:rPr lang="en-US" sz="1400" dirty="0">
                  <a:solidFill>
                    <a:schemeClr val="accent2">
                      <a:lumMod val="40000"/>
                      <a:lumOff val="60000"/>
                    </a:schemeClr>
                  </a:solidFill>
                </a:rPr>
                <a:t>Create common vision for project and commit to action from leaders</a:t>
              </a:r>
            </a:p>
            <a:p>
              <a:pPr defTabSz="514534">
                <a:spcBef>
                  <a:spcPts val="337"/>
                </a:spcBef>
              </a:pPr>
              <a:r>
                <a:rPr lang="en-US" sz="1400" b="1" dirty="0">
                  <a:solidFill>
                    <a:schemeClr val="accent2">
                      <a:lumMod val="40000"/>
                      <a:lumOff val="60000"/>
                    </a:schemeClr>
                  </a:solidFill>
                </a:rPr>
                <a:t>☐ Business Readiness</a:t>
              </a:r>
            </a:p>
            <a:p>
              <a:pPr defTabSz="514534">
                <a:spcAft>
                  <a:spcPts val="337"/>
                </a:spcAft>
              </a:pPr>
              <a:r>
                <a:rPr lang="en-US" sz="1400" dirty="0">
                  <a:solidFill>
                    <a:schemeClr val="accent2">
                      <a:lumMod val="40000"/>
                      <a:lumOff val="60000"/>
                    </a:schemeClr>
                  </a:solidFill>
                </a:rPr>
                <a:t>Identify barriers and measure preparedness to operate in future state </a:t>
              </a:r>
            </a:p>
            <a:p>
              <a:pPr defTabSz="514534">
                <a:spcBef>
                  <a:spcPts val="337"/>
                </a:spcBef>
                <a:spcAft>
                  <a:spcPts val="337"/>
                </a:spcAft>
              </a:pPr>
              <a:r>
                <a:rPr lang="en-US" sz="1400" b="1" dirty="0">
                  <a:solidFill>
                    <a:schemeClr val="accent2">
                      <a:lumMod val="40000"/>
                      <a:lumOff val="60000"/>
                    </a:schemeClr>
                  </a:solidFill>
                </a:rPr>
                <a:t>☐ Stakeholder Analysis</a:t>
              </a:r>
              <a:br>
                <a:rPr lang="en-US" sz="1400" b="1" dirty="0">
                  <a:solidFill>
                    <a:schemeClr val="accent2">
                      <a:lumMod val="40000"/>
                      <a:lumOff val="60000"/>
                    </a:schemeClr>
                  </a:solidFill>
                </a:rPr>
              </a:br>
              <a:r>
                <a:rPr lang="en-US" sz="1400" dirty="0">
                  <a:solidFill>
                    <a:schemeClr val="accent2">
                      <a:lumMod val="40000"/>
                      <a:lumOff val="60000"/>
                    </a:schemeClr>
                  </a:solidFill>
                </a:rPr>
                <a:t>Identify groups who are impacted </a:t>
              </a:r>
              <a:br>
                <a:rPr lang="en-US" sz="1400" dirty="0">
                  <a:solidFill>
                    <a:schemeClr val="accent2">
                      <a:lumMod val="40000"/>
                      <a:lumOff val="60000"/>
                    </a:schemeClr>
                  </a:solidFill>
                </a:rPr>
              </a:br>
              <a:r>
                <a:rPr lang="en-US" sz="1400" dirty="0">
                  <a:solidFill>
                    <a:schemeClr val="accent2">
                      <a:lumMod val="40000"/>
                      <a:lumOff val="60000"/>
                    </a:schemeClr>
                  </a:solidFill>
                </a:rPr>
                <a:t>by and can influence change</a:t>
              </a:r>
            </a:p>
            <a:p>
              <a:pPr defTabSz="514534">
                <a:spcBef>
                  <a:spcPts val="337"/>
                </a:spcBef>
                <a:spcAft>
                  <a:spcPts val="337"/>
                </a:spcAft>
              </a:pPr>
              <a:endParaRPr lang="en-US" sz="618" dirty="0">
                <a:solidFill>
                  <a:schemeClr val="accent2">
                    <a:lumMod val="40000"/>
                    <a:lumOff val="60000"/>
                  </a:schemeClr>
                </a:solidFill>
              </a:endParaRPr>
            </a:p>
            <a:p>
              <a:pPr defTabSz="514534">
                <a:spcBef>
                  <a:spcPts val="337"/>
                </a:spcBef>
                <a:spcAft>
                  <a:spcPts val="337"/>
                </a:spcAft>
              </a:pPr>
              <a:endParaRPr lang="en-US" sz="618" dirty="0">
                <a:solidFill>
                  <a:schemeClr val="accent2">
                    <a:lumMod val="40000"/>
                    <a:lumOff val="60000"/>
                  </a:schemeClr>
                </a:solidFill>
              </a:endParaRPr>
            </a:p>
          </p:txBody>
        </p:sp>
        <p:sp>
          <p:nvSpPr>
            <p:cNvPr id="7" name="TextBox 6">
              <a:extLst>
                <a:ext uri="{FF2B5EF4-FFF2-40B4-BE49-F238E27FC236}">
                  <a16:creationId xmlns:a16="http://schemas.microsoft.com/office/drawing/2014/main" id="{9901B998-CF39-471B-B865-0B382753FED0}"/>
                </a:ext>
              </a:extLst>
            </p:cNvPr>
            <p:cNvSpPr txBox="1"/>
            <p:nvPr/>
          </p:nvSpPr>
          <p:spPr>
            <a:xfrm>
              <a:off x="1377326" y="6186642"/>
              <a:ext cx="2160525" cy="303635"/>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a:solidFill>
                    <a:schemeClr val="accent2">
                      <a:lumMod val="40000"/>
                      <a:lumOff val="60000"/>
                    </a:schemeClr>
                  </a:solidFill>
                </a:rPr>
                <a:t>Planning</a:t>
              </a:r>
            </a:p>
          </p:txBody>
        </p:sp>
        <p:cxnSp>
          <p:nvCxnSpPr>
            <p:cNvPr id="8" name="Straight Connector 7">
              <a:extLst>
                <a:ext uri="{FF2B5EF4-FFF2-40B4-BE49-F238E27FC236}">
                  <a16:creationId xmlns:a16="http://schemas.microsoft.com/office/drawing/2014/main" id="{505C96C8-3EC0-472A-B638-073CCA323555}"/>
                </a:ext>
              </a:extLst>
            </p:cNvPr>
            <p:cNvCxnSpPr>
              <a:cxnSpLocks/>
            </p:cNvCxnSpPr>
            <p:nvPr/>
          </p:nvCxnSpPr>
          <p:spPr>
            <a:xfrm>
              <a:off x="1546907" y="6595774"/>
              <a:ext cx="0" cy="3322051"/>
            </a:xfrm>
            <a:prstGeom prst="line">
              <a:avLst/>
            </a:prstGeom>
            <a:ln w="9525">
              <a:solidFill>
                <a:srgbClr val="E7812D"/>
              </a:solidFill>
              <a:tailEnd type="none"/>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CC78D241-B421-4753-A84A-55C3D0FDB0BE}"/>
              </a:ext>
            </a:extLst>
          </p:cNvPr>
          <p:cNvGrpSpPr/>
          <p:nvPr/>
        </p:nvGrpSpPr>
        <p:grpSpPr>
          <a:xfrm>
            <a:off x="8008420" y="1653411"/>
            <a:ext cx="3980369" cy="3506071"/>
            <a:chOff x="4564426" y="3456587"/>
            <a:chExt cx="2166264" cy="2032201"/>
          </a:xfrm>
        </p:grpSpPr>
        <p:sp>
          <p:nvSpPr>
            <p:cNvPr id="10" name="TextBox 9">
              <a:extLst>
                <a:ext uri="{FF2B5EF4-FFF2-40B4-BE49-F238E27FC236}">
                  <a16:creationId xmlns:a16="http://schemas.microsoft.com/office/drawing/2014/main" id="{95B51D7E-D982-49D1-A07F-B62E27A162A4}"/>
                </a:ext>
              </a:extLst>
            </p:cNvPr>
            <p:cNvSpPr txBox="1"/>
            <p:nvPr/>
          </p:nvSpPr>
          <p:spPr>
            <a:xfrm>
              <a:off x="4788403" y="3685071"/>
              <a:ext cx="1942287" cy="1803717"/>
            </a:xfrm>
            <a:prstGeom prst="rect">
              <a:avLst/>
            </a:prstGeom>
            <a:noFill/>
            <a:ln>
              <a:noFill/>
            </a:ln>
          </p:spPr>
          <p:txBody>
            <a:bodyPr wrap="square" rtlCol="0">
              <a:spAutoFit/>
            </a:bodyPr>
            <a:lstStyle/>
            <a:p>
              <a:pPr defTabSz="514534">
                <a:spcBef>
                  <a:spcPts val="337"/>
                </a:spcBef>
                <a:spcAft>
                  <a:spcPts val="337"/>
                </a:spcAft>
              </a:pPr>
              <a:r>
                <a:rPr lang="en-US" sz="1400" b="1" dirty="0">
                  <a:solidFill>
                    <a:srgbClr val="6A972D"/>
                  </a:solidFill>
                </a:rPr>
                <a:t>☐ Communication Plan</a:t>
              </a:r>
              <a:br>
                <a:rPr lang="en-US" sz="1400" b="1" dirty="0">
                  <a:solidFill>
                    <a:srgbClr val="6A972D"/>
                  </a:solidFill>
                </a:rPr>
              </a:br>
              <a:r>
                <a:rPr lang="en-US" sz="1400" dirty="0">
                  <a:solidFill>
                    <a:srgbClr val="6A972D"/>
                  </a:solidFill>
                </a:rPr>
                <a:t>Determine methods of communication, messages, timing, and channels to engage with stakeholders</a:t>
              </a:r>
            </a:p>
            <a:p>
              <a:pPr defTabSz="514534">
                <a:spcBef>
                  <a:spcPts val="337"/>
                </a:spcBef>
                <a:spcAft>
                  <a:spcPts val="337"/>
                </a:spcAft>
              </a:pPr>
              <a:r>
                <a:rPr lang="en-US" sz="1400" b="1" dirty="0">
                  <a:solidFill>
                    <a:srgbClr val="6A972D"/>
                  </a:solidFill>
                </a:rPr>
                <a:t>☐ Change Impact Assessment</a:t>
              </a:r>
              <a:br>
                <a:rPr lang="en-US" sz="1400" b="1" dirty="0">
                  <a:solidFill>
                    <a:srgbClr val="6A972D"/>
                  </a:solidFill>
                </a:rPr>
              </a:br>
              <a:r>
                <a:rPr lang="en-US" sz="1400" dirty="0">
                  <a:solidFill>
                    <a:srgbClr val="6A972D"/>
                  </a:solidFill>
                </a:rPr>
                <a:t>Assess people, process, technology and governance impacts and plan change actions (mitigations) to support the change</a:t>
              </a:r>
            </a:p>
            <a:p>
              <a:pPr defTabSz="514534">
                <a:spcBef>
                  <a:spcPts val="337"/>
                </a:spcBef>
                <a:spcAft>
                  <a:spcPts val="337"/>
                </a:spcAft>
              </a:pPr>
              <a:r>
                <a:rPr lang="en-US" sz="1400" b="1" dirty="0">
                  <a:solidFill>
                    <a:srgbClr val="6A972D"/>
                  </a:solidFill>
                </a:rPr>
                <a:t>☐ Job/Role Assessment</a:t>
              </a:r>
              <a:br>
                <a:rPr lang="en-US" sz="1400" dirty="0">
                  <a:solidFill>
                    <a:srgbClr val="6A972D"/>
                  </a:solidFill>
                </a:rPr>
              </a:br>
              <a:r>
                <a:rPr lang="en-US" sz="1400" dirty="0">
                  <a:solidFill>
                    <a:srgbClr val="6A972D"/>
                  </a:solidFill>
                </a:rPr>
                <a:t>Identify impacts to organizational structure, employee roles, and competencies</a:t>
              </a:r>
            </a:p>
            <a:p>
              <a:pPr defTabSz="514534">
                <a:spcBef>
                  <a:spcPts val="337"/>
                </a:spcBef>
                <a:spcAft>
                  <a:spcPts val="337"/>
                </a:spcAft>
              </a:pPr>
              <a:endParaRPr lang="en-US" sz="618" dirty="0">
                <a:solidFill>
                  <a:srgbClr val="6A972D"/>
                </a:solidFill>
              </a:endParaRPr>
            </a:p>
            <a:p>
              <a:pPr defTabSz="514534"/>
              <a:endParaRPr lang="en-US" sz="618" b="1" dirty="0">
                <a:solidFill>
                  <a:srgbClr val="6A972D"/>
                </a:solidFill>
              </a:endParaRPr>
            </a:p>
            <a:p>
              <a:pPr defTabSz="514534"/>
              <a:endParaRPr lang="en-US" sz="618" b="1" dirty="0">
                <a:solidFill>
                  <a:srgbClr val="6A972D"/>
                </a:solidFill>
              </a:endParaRPr>
            </a:p>
            <a:p>
              <a:pPr defTabSz="514534"/>
              <a:endParaRPr lang="en-US" sz="618" b="1" dirty="0">
                <a:solidFill>
                  <a:srgbClr val="6A972D"/>
                </a:solidFill>
              </a:endParaRPr>
            </a:p>
          </p:txBody>
        </p:sp>
        <p:sp>
          <p:nvSpPr>
            <p:cNvPr id="11" name="TextBox 10">
              <a:extLst>
                <a:ext uri="{FF2B5EF4-FFF2-40B4-BE49-F238E27FC236}">
                  <a16:creationId xmlns:a16="http://schemas.microsoft.com/office/drawing/2014/main" id="{57201359-06E2-4BC5-9E89-E147B7CB5FF2}"/>
                </a:ext>
              </a:extLst>
            </p:cNvPr>
            <p:cNvSpPr txBox="1"/>
            <p:nvPr/>
          </p:nvSpPr>
          <p:spPr>
            <a:xfrm>
              <a:off x="4564426" y="3456587"/>
              <a:ext cx="2166264" cy="303635"/>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a:solidFill>
                    <a:srgbClr val="6A972D"/>
                  </a:solidFill>
                </a:rPr>
                <a:t>Design/Development</a:t>
              </a:r>
            </a:p>
          </p:txBody>
        </p:sp>
        <p:cxnSp>
          <p:nvCxnSpPr>
            <p:cNvPr id="12" name="Straight Connector 11">
              <a:extLst>
                <a:ext uri="{FF2B5EF4-FFF2-40B4-BE49-F238E27FC236}">
                  <a16:creationId xmlns:a16="http://schemas.microsoft.com/office/drawing/2014/main" id="{1FADD087-8CA7-431A-B5AF-9E8D8C18E4A0}"/>
                </a:ext>
              </a:extLst>
            </p:cNvPr>
            <p:cNvCxnSpPr>
              <a:cxnSpLocks/>
            </p:cNvCxnSpPr>
            <p:nvPr/>
          </p:nvCxnSpPr>
          <p:spPr>
            <a:xfrm>
              <a:off x="4788403" y="3734833"/>
              <a:ext cx="0" cy="1418602"/>
            </a:xfrm>
            <a:prstGeom prst="line">
              <a:avLst/>
            </a:prstGeom>
            <a:ln w="9525">
              <a:solidFill>
                <a:srgbClr val="2C973E"/>
              </a:solidFill>
              <a:tailEnd type="none"/>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8AF9F7EB-9167-4C7D-AB95-3822BB282B9A}"/>
              </a:ext>
            </a:extLst>
          </p:cNvPr>
          <p:cNvSpPr txBox="1"/>
          <p:nvPr/>
        </p:nvSpPr>
        <p:spPr>
          <a:xfrm>
            <a:off x="4443956" y="5926462"/>
            <a:ext cx="1285396" cy="462526"/>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a:solidFill>
                  <a:schemeClr val="accent1">
                    <a:lumMod val="40000"/>
                    <a:lumOff val="60000"/>
                  </a:schemeClr>
                </a:solidFill>
              </a:rPr>
              <a:t>Adoption</a:t>
            </a:r>
          </a:p>
        </p:txBody>
      </p:sp>
      <p:sp>
        <p:nvSpPr>
          <p:cNvPr id="14" name="TextBox 13">
            <a:extLst>
              <a:ext uri="{FF2B5EF4-FFF2-40B4-BE49-F238E27FC236}">
                <a16:creationId xmlns:a16="http://schemas.microsoft.com/office/drawing/2014/main" id="{8DEAA0D4-ADD9-4468-8343-4ED6851A5EF2}"/>
              </a:ext>
            </a:extLst>
          </p:cNvPr>
          <p:cNvSpPr txBox="1"/>
          <p:nvPr/>
        </p:nvSpPr>
        <p:spPr>
          <a:xfrm>
            <a:off x="7544913" y="5425093"/>
            <a:ext cx="4581795" cy="738664"/>
          </a:xfrm>
          <a:prstGeom prst="rect">
            <a:avLst/>
          </a:prstGeom>
          <a:noFill/>
          <a:ln>
            <a:noFill/>
          </a:ln>
        </p:spPr>
        <p:txBody>
          <a:bodyPr wrap="square" rtlCol="0">
            <a:spAutoFit/>
          </a:bodyPr>
          <a:lstStyle/>
          <a:p>
            <a:pPr defTabSz="514534">
              <a:spcAft>
                <a:spcPts val="337"/>
              </a:spcAft>
            </a:pPr>
            <a:r>
              <a:rPr lang="en-US" sz="1400" b="1">
                <a:solidFill>
                  <a:schemeClr val="accent1">
                    <a:lumMod val="40000"/>
                    <a:lumOff val="60000"/>
                  </a:schemeClr>
                </a:solidFill>
              </a:rPr>
              <a:t>☐ Change Champion Network</a:t>
            </a:r>
            <a:br>
              <a:rPr lang="en-US" sz="1400" b="1">
                <a:solidFill>
                  <a:schemeClr val="accent1">
                    <a:lumMod val="40000"/>
                    <a:lumOff val="60000"/>
                  </a:schemeClr>
                </a:solidFill>
              </a:rPr>
            </a:br>
            <a:r>
              <a:rPr lang="en-US" sz="1400">
                <a:solidFill>
                  <a:schemeClr val="accent1">
                    <a:lumMod val="40000"/>
                    <a:lumOff val="60000"/>
                  </a:schemeClr>
                </a:solidFill>
              </a:rPr>
              <a:t>Create network of “change agents” or project advocates to share information and gather feedback</a:t>
            </a:r>
            <a:endParaRPr lang="en-US" sz="1400" b="1">
              <a:solidFill>
                <a:schemeClr val="accent1">
                  <a:lumMod val="40000"/>
                  <a:lumOff val="60000"/>
                </a:schemeClr>
              </a:solidFill>
            </a:endParaRPr>
          </a:p>
        </p:txBody>
      </p:sp>
      <p:cxnSp>
        <p:nvCxnSpPr>
          <p:cNvPr id="15" name="Straight Connector 14">
            <a:extLst>
              <a:ext uri="{FF2B5EF4-FFF2-40B4-BE49-F238E27FC236}">
                <a16:creationId xmlns:a16="http://schemas.microsoft.com/office/drawing/2014/main" id="{4962810B-1689-494F-B0AB-8CD9D8E226B0}"/>
              </a:ext>
            </a:extLst>
          </p:cNvPr>
          <p:cNvCxnSpPr>
            <a:cxnSpLocks/>
          </p:cNvCxnSpPr>
          <p:nvPr/>
        </p:nvCxnSpPr>
        <p:spPr>
          <a:xfrm>
            <a:off x="710214" y="6300121"/>
            <a:ext cx="11274640" cy="0"/>
          </a:xfrm>
          <a:prstGeom prst="line">
            <a:avLst/>
          </a:prstGeom>
          <a:ln w="9525">
            <a:solidFill>
              <a:srgbClr val="0070C0"/>
            </a:solidFill>
            <a:tailEnd type="none"/>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B711E5F7-3569-4231-B883-15591B8EF5E4}"/>
              </a:ext>
            </a:extLst>
          </p:cNvPr>
          <p:cNvGrpSpPr/>
          <p:nvPr/>
        </p:nvGrpSpPr>
        <p:grpSpPr>
          <a:xfrm>
            <a:off x="3384635" y="1453921"/>
            <a:ext cx="5027311" cy="4586181"/>
            <a:chOff x="4365260" y="2522850"/>
            <a:chExt cx="2652193" cy="2419472"/>
          </a:xfrm>
        </p:grpSpPr>
        <p:grpSp>
          <p:nvGrpSpPr>
            <p:cNvPr id="17" name="Group 16">
              <a:extLst>
                <a:ext uri="{FF2B5EF4-FFF2-40B4-BE49-F238E27FC236}">
                  <a16:creationId xmlns:a16="http://schemas.microsoft.com/office/drawing/2014/main" id="{A81DE9BC-8469-4F10-B1BC-2DF2749DBACB}"/>
                </a:ext>
              </a:extLst>
            </p:cNvPr>
            <p:cNvGrpSpPr>
              <a:grpSpLocks noChangeAspect="1"/>
            </p:cNvGrpSpPr>
            <p:nvPr/>
          </p:nvGrpSpPr>
          <p:grpSpPr>
            <a:xfrm>
              <a:off x="4365260" y="2522850"/>
              <a:ext cx="2652193" cy="2419472"/>
              <a:chOff x="954147" y="5915627"/>
              <a:chExt cx="2593863" cy="2366256"/>
            </a:xfrm>
          </p:grpSpPr>
          <p:sp>
            <p:nvSpPr>
              <p:cNvPr id="28" name="Freeform 9">
                <a:extLst>
                  <a:ext uri="{FF2B5EF4-FFF2-40B4-BE49-F238E27FC236}">
                    <a16:creationId xmlns:a16="http://schemas.microsoft.com/office/drawing/2014/main" id="{7141D97C-5A46-4EBA-BB0C-9651C3D8EAB3}"/>
                  </a:ext>
                </a:extLst>
              </p:cNvPr>
              <p:cNvSpPr>
                <a:spLocks/>
              </p:cNvSpPr>
              <p:nvPr>
                <p:custDataLst>
                  <p:tags r:id="rId1"/>
                </p:custDataLst>
              </p:nvPr>
            </p:nvSpPr>
            <p:spPr bwMode="auto">
              <a:xfrm rot="8291141">
                <a:off x="2076761" y="5915627"/>
                <a:ext cx="852632" cy="769431"/>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BB6015"/>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29" name="Freeform 9">
                <a:extLst>
                  <a:ext uri="{FF2B5EF4-FFF2-40B4-BE49-F238E27FC236}">
                    <a16:creationId xmlns:a16="http://schemas.microsoft.com/office/drawing/2014/main" id="{8E6E1DE1-9F04-4068-9359-49E2A335A632}"/>
                  </a:ext>
                </a:extLst>
              </p:cNvPr>
              <p:cNvSpPr>
                <a:spLocks/>
              </p:cNvSpPr>
              <p:nvPr>
                <p:custDataLst>
                  <p:tags r:id="rId2"/>
                </p:custDataLst>
              </p:nvPr>
            </p:nvSpPr>
            <p:spPr bwMode="auto">
              <a:xfrm rot="15517705">
                <a:off x="2516234" y="7356215"/>
                <a:ext cx="751155" cy="787769"/>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6A972D"/>
              </a:solidFill>
              <a:ln w="9525" cap="flat" cmpd="sng">
                <a:noFill/>
                <a:prstDash val="solid"/>
                <a:round/>
                <a:headEnd/>
                <a:tailEnd/>
              </a:ln>
            </p:spPr>
            <p:txBody>
              <a:bodyPr wrap="none" lIns="50599" tIns="26311" rIns="50599" bIns="26311" anchor="ctr"/>
              <a:lstStyle/>
              <a:p>
                <a:pPr defTabSz="514534">
                  <a:defRPr/>
                </a:pPr>
                <a:endParaRPr lang="en-US" sz="900" kern="0">
                  <a:solidFill>
                    <a:schemeClr val="bg1"/>
                  </a:solidFill>
                  <a:latin typeface="Arial"/>
                </a:endParaRPr>
              </a:p>
            </p:txBody>
          </p:sp>
          <p:sp>
            <p:nvSpPr>
              <p:cNvPr id="30" name="Freeform 10">
                <a:extLst>
                  <a:ext uri="{FF2B5EF4-FFF2-40B4-BE49-F238E27FC236}">
                    <a16:creationId xmlns:a16="http://schemas.microsoft.com/office/drawing/2014/main" id="{BA672296-380E-4277-8F9B-B86E2661F0B9}"/>
                  </a:ext>
                </a:extLst>
              </p:cNvPr>
              <p:cNvSpPr>
                <a:spLocks/>
              </p:cNvSpPr>
              <p:nvPr>
                <p:custDataLst>
                  <p:tags r:id="rId3"/>
                </p:custDataLst>
              </p:nvPr>
            </p:nvSpPr>
            <p:spPr bwMode="auto">
              <a:xfrm rot="16200000">
                <a:off x="1852547" y="7531256"/>
                <a:ext cx="780775" cy="720479"/>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43A5FF"/>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1" name="Freeform 11">
                <a:extLst>
                  <a:ext uri="{FF2B5EF4-FFF2-40B4-BE49-F238E27FC236}">
                    <a16:creationId xmlns:a16="http://schemas.microsoft.com/office/drawing/2014/main" id="{8B896CE9-03A1-4A59-B4BC-BF6BFA909608}"/>
                  </a:ext>
                </a:extLst>
              </p:cNvPr>
              <p:cNvSpPr>
                <a:spLocks/>
              </p:cNvSpPr>
              <p:nvPr>
                <p:custDataLst>
                  <p:tags r:id="rId4"/>
                </p:custDataLst>
              </p:nvPr>
            </p:nvSpPr>
            <p:spPr bwMode="auto">
              <a:xfrm rot="16200000">
                <a:off x="1276144" y="7390746"/>
                <a:ext cx="876107" cy="775034"/>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0067C5"/>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2" name="Freeform 9">
                <a:extLst>
                  <a:ext uri="{FF2B5EF4-FFF2-40B4-BE49-F238E27FC236}">
                    <a16:creationId xmlns:a16="http://schemas.microsoft.com/office/drawing/2014/main" id="{7D75049A-717D-44CB-95F1-C4EC021F6E61}"/>
                  </a:ext>
                </a:extLst>
              </p:cNvPr>
              <p:cNvSpPr>
                <a:spLocks/>
              </p:cNvSpPr>
              <p:nvPr>
                <p:custDataLst>
                  <p:tags r:id="rId5"/>
                </p:custDataLst>
              </p:nvPr>
            </p:nvSpPr>
            <p:spPr bwMode="auto">
              <a:xfrm rot="1818861">
                <a:off x="954147" y="6816991"/>
                <a:ext cx="913388" cy="787158"/>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F6BF82"/>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3" name="Freeform 10">
                <a:extLst>
                  <a:ext uri="{FF2B5EF4-FFF2-40B4-BE49-F238E27FC236}">
                    <a16:creationId xmlns:a16="http://schemas.microsoft.com/office/drawing/2014/main" id="{3DCE1580-10D7-4E4B-84E3-C8DD9489CD73}"/>
                  </a:ext>
                </a:extLst>
              </p:cNvPr>
              <p:cNvSpPr>
                <a:spLocks/>
              </p:cNvSpPr>
              <p:nvPr>
                <p:custDataLst>
                  <p:tags r:id="rId6"/>
                </p:custDataLst>
              </p:nvPr>
            </p:nvSpPr>
            <p:spPr bwMode="auto">
              <a:xfrm rot="1818861">
                <a:off x="1225337" y="6360499"/>
                <a:ext cx="807431" cy="720479"/>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EA9148"/>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4" name="Freeform 11">
                <a:extLst>
                  <a:ext uri="{FF2B5EF4-FFF2-40B4-BE49-F238E27FC236}">
                    <a16:creationId xmlns:a16="http://schemas.microsoft.com/office/drawing/2014/main" id="{0BBDE586-AE67-411A-B225-64763B15110B}"/>
                  </a:ext>
                </a:extLst>
              </p:cNvPr>
              <p:cNvSpPr>
                <a:spLocks/>
              </p:cNvSpPr>
              <p:nvPr>
                <p:custDataLst>
                  <p:tags r:id="rId7"/>
                </p:custDataLst>
              </p:nvPr>
            </p:nvSpPr>
            <p:spPr bwMode="auto">
              <a:xfrm rot="1818861">
                <a:off x="1569719" y="5936232"/>
                <a:ext cx="876107" cy="775034"/>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E4751A"/>
              </a:solidFill>
              <a:ln w="38100"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5" name="Freeform 11">
                <a:extLst>
                  <a:ext uri="{FF2B5EF4-FFF2-40B4-BE49-F238E27FC236}">
                    <a16:creationId xmlns:a16="http://schemas.microsoft.com/office/drawing/2014/main" id="{D0F1822C-1E6F-4463-9203-FE8860767B27}"/>
                  </a:ext>
                </a:extLst>
              </p:cNvPr>
              <p:cNvSpPr>
                <a:spLocks/>
              </p:cNvSpPr>
              <p:nvPr>
                <p:custDataLst>
                  <p:tags r:id="rId8"/>
                </p:custDataLst>
              </p:nvPr>
            </p:nvSpPr>
            <p:spPr bwMode="auto">
              <a:xfrm rot="9121601">
                <a:off x="2696377" y="6967196"/>
                <a:ext cx="851633" cy="747852"/>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8DC63F">
                  <a:lumMod val="60000"/>
                  <a:lumOff val="40000"/>
                </a:srgbClr>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6" name="Freeform 10">
                <a:extLst>
                  <a:ext uri="{FF2B5EF4-FFF2-40B4-BE49-F238E27FC236}">
                    <a16:creationId xmlns:a16="http://schemas.microsoft.com/office/drawing/2014/main" id="{FE09C7C0-F3AC-411B-8D11-6BBE2A14D8B6}"/>
                  </a:ext>
                </a:extLst>
              </p:cNvPr>
              <p:cNvSpPr>
                <a:spLocks/>
              </p:cNvSpPr>
              <p:nvPr>
                <p:custDataLst>
                  <p:tags r:id="rId9"/>
                </p:custDataLst>
              </p:nvPr>
            </p:nvSpPr>
            <p:spPr bwMode="auto">
              <a:xfrm rot="9199490">
                <a:off x="2618754" y="6457541"/>
                <a:ext cx="762607" cy="741974"/>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C5E0B4"/>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grpSp>
        <p:sp>
          <p:nvSpPr>
            <p:cNvPr id="18" name="TextBox 17">
              <a:extLst>
                <a:ext uri="{FF2B5EF4-FFF2-40B4-BE49-F238E27FC236}">
                  <a16:creationId xmlns:a16="http://schemas.microsoft.com/office/drawing/2014/main" id="{77172C8F-7225-424D-B9E0-781BC9928638}"/>
                </a:ext>
              </a:extLst>
            </p:cNvPr>
            <p:cNvSpPr txBox="1"/>
            <p:nvPr/>
          </p:nvSpPr>
          <p:spPr>
            <a:xfrm>
              <a:off x="5263547" y="3537063"/>
              <a:ext cx="952642" cy="535820"/>
            </a:xfrm>
            <a:prstGeom prst="rect">
              <a:avLst/>
            </a:prstGeom>
            <a:noFill/>
          </p:spPr>
          <p:txBody>
            <a:bodyPr wrap="square" rtlCol="0">
              <a:spAutoFit/>
            </a:bodyPr>
            <a:lstStyle/>
            <a:p>
              <a:pPr lvl="0" algn="ctr"/>
              <a:r>
                <a:rPr lang="en-US" sz="1600" b="1" dirty="0">
                  <a:solidFill>
                    <a:schemeClr val="accent1">
                      <a:lumMod val="20000"/>
                      <a:lumOff val="80000"/>
                    </a:schemeClr>
                  </a:solidFill>
                </a:rPr>
                <a:t>Change Metrics</a:t>
              </a:r>
            </a:p>
            <a:p>
              <a:pPr lvl="0" algn="ctr"/>
              <a:r>
                <a:rPr lang="en-US" sz="1200" dirty="0">
                  <a:solidFill>
                    <a:schemeClr val="accent1">
                      <a:lumMod val="20000"/>
                      <a:lumOff val="80000"/>
                    </a:schemeClr>
                  </a:solidFill>
                </a:rPr>
                <a:t>Measure adoption and progress against key metrics</a:t>
              </a:r>
            </a:p>
            <a:p>
              <a:pPr algn="ctr"/>
              <a:endParaRPr lang="en-US" sz="800" dirty="0">
                <a:solidFill>
                  <a:schemeClr val="accent1">
                    <a:lumMod val="50000"/>
                  </a:schemeClr>
                </a:solidFill>
              </a:endParaRPr>
            </a:p>
          </p:txBody>
        </p:sp>
        <p:sp>
          <p:nvSpPr>
            <p:cNvPr id="19" name="Rectangle 18">
              <a:extLst>
                <a:ext uri="{FF2B5EF4-FFF2-40B4-BE49-F238E27FC236}">
                  <a16:creationId xmlns:a16="http://schemas.microsoft.com/office/drawing/2014/main" id="{ECCD2CC4-0543-42B8-9255-7A5B63DEAA5B}"/>
                </a:ext>
              </a:extLst>
            </p:cNvPr>
            <p:cNvSpPr/>
            <p:nvPr/>
          </p:nvSpPr>
          <p:spPr>
            <a:xfrm>
              <a:off x="4581913" y="3566621"/>
              <a:ext cx="595535" cy="276028"/>
            </a:xfrm>
            <a:prstGeom prst="rect">
              <a:avLst/>
            </a:prstGeom>
          </p:spPr>
          <p:txBody>
            <a:bodyPr wrap="square">
              <a:spAutoFit/>
            </a:bodyPr>
            <a:lstStyle/>
            <a:p>
              <a:pPr algn="ctr"/>
              <a:r>
                <a:rPr lang="en-US" sz="1400">
                  <a:solidFill>
                    <a:schemeClr val="bg1"/>
                  </a:solidFill>
                </a:rPr>
                <a:t>Case for Change</a:t>
              </a:r>
            </a:p>
          </p:txBody>
        </p:sp>
        <p:sp>
          <p:nvSpPr>
            <p:cNvPr id="20" name="Rectangle 19">
              <a:extLst>
                <a:ext uri="{FF2B5EF4-FFF2-40B4-BE49-F238E27FC236}">
                  <a16:creationId xmlns:a16="http://schemas.microsoft.com/office/drawing/2014/main" id="{78641296-C7A6-4745-B177-7476BF4B7B04}"/>
                </a:ext>
              </a:extLst>
            </p:cNvPr>
            <p:cNvSpPr/>
            <p:nvPr/>
          </p:nvSpPr>
          <p:spPr>
            <a:xfrm>
              <a:off x="4680133" y="3087203"/>
              <a:ext cx="689517" cy="389687"/>
            </a:xfrm>
            <a:prstGeom prst="rect">
              <a:avLst/>
            </a:prstGeom>
          </p:spPr>
          <p:txBody>
            <a:bodyPr wrap="square">
              <a:spAutoFit/>
            </a:bodyPr>
            <a:lstStyle/>
            <a:p>
              <a:pPr algn="ctr"/>
              <a:r>
                <a:rPr lang="en-US" sz="1400">
                  <a:solidFill>
                    <a:schemeClr val="bg1"/>
                  </a:solidFill>
                </a:rPr>
                <a:t>Leadership Alignment</a:t>
              </a:r>
            </a:p>
            <a:p>
              <a:pPr algn="ctr"/>
              <a:endParaRPr lang="en-US" sz="1400">
                <a:solidFill>
                  <a:schemeClr val="bg1"/>
                </a:solidFill>
              </a:endParaRPr>
            </a:p>
          </p:txBody>
        </p:sp>
        <p:sp>
          <p:nvSpPr>
            <p:cNvPr id="21" name="Rectangle 20">
              <a:extLst>
                <a:ext uri="{FF2B5EF4-FFF2-40B4-BE49-F238E27FC236}">
                  <a16:creationId xmlns:a16="http://schemas.microsoft.com/office/drawing/2014/main" id="{5901B15D-C8BD-4A32-8809-BB3BF8F15BFB}"/>
                </a:ext>
              </a:extLst>
            </p:cNvPr>
            <p:cNvSpPr/>
            <p:nvPr/>
          </p:nvSpPr>
          <p:spPr>
            <a:xfrm>
              <a:off x="5132559" y="2802222"/>
              <a:ext cx="755460" cy="276028"/>
            </a:xfrm>
            <a:prstGeom prst="rect">
              <a:avLst/>
            </a:prstGeom>
          </p:spPr>
          <p:txBody>
            <a:bodyPr wrap="square">
              <a:spAutoFit/>
            </a:bodyPr>
            <a:lstStyle/>
            <a:p>
              <a:pPr algn="ctr"/>
              <a:r>
                <a:rPr lang="en-US" sz="1400">
                  <a:solidFill>
                    <a:schemeClr val="bg1"/>
                  </a:solidFill>
                </a:rPr>
                <a:t>Business Readiness</a:t>
              </a:r>
            </a:p>
          </p:txBody>
        </p:sp>
        <p:sp>
          <p:nvSpPr>
            <p:cNvPr id="22" name="Rectangle 21">
              <a:extLst>
                <a:ext uri="{FF2B5EF4-FFF2-40B4-BE49-F238E27FC236}">
                  <a16:creationId xmlns:a16="http://schemas.microsoft.com/office/drawing/2014/main" id="{7F914DCE-DC73-4FEC-9FF6-8FE12F73694A}"/>
                </a:ext>
              </a:extLst>
            </p:cNvPr>
            <p:cNvSpPr/>
            <p:nvPr/>
          </p:nvSpPr>
          <p:spPr>
            <a:xfrm>
              <a:off x="5678888" y="2787805"/>
              <a:ext cx="755460" cy="276028"/>
            </a:xfrm>
            <a:prstGeom prst="rect">
              <a:avLst/>
            </a:prstGeom>
          </p:spPr>
          <p:txBody>
            <a:bodyPr wrap="square">
              <a:spAutoFit/>
            </a:bodyPr>
            <a:lstStyle/>
            <a:p>
              <a:pPr algn="ctr"/>
              <a:r>
                <a:rPr lang="en-US" sz="1400">
                  <a:solidFill>
                    <a:schemeClr val="bg1"/>
                  </a:solidFill>
                </a:rPr>
                <a:t>Stakeholder Analysis</a:t>
              </a:r>
            </a:p>
          </p:txBody>
        </p:sp>
        <p:sp>
          <p:nvSpPr>
            <p:cNvPr id="23" name="Rectangle 22">
              <a:extLst>
                <a:ext uri="{FF2B5EF4-FFF2-40B4-BE49-F238E27FC236}">
                  <a16:creationId xmlns:a16="http://schemas.microsoft.com/office/drawing/2014/main" id="{470DEB37-3840-4D68-B33A-E8569929D1D6}"/>
                </a:ext>
              </a:extLst>
            </p:cNvPr>
            <p:cNvSpPr/>
            <p:nvPr/>
          </p:nvSpPr>
          <p:spPr>
            <a:xfrm>
              <a:off x="6137107" y="3406527"/>
              <a:ext cx="755460" cy="276028"/>
            </a:xfrm>
            <a:prstGeom prst="rect">
              <a:avLst/>
            </a:prstGeom>
          </p:spPr>
          <p:txBody>
            <a:bodyPr wrap="square">
              <a:spAutoFit/>
            </a:bodyPr>
            <a:lstStyle/>
            <a:p>
              <a:pPr algn="ctr"/>
              <a:r>
                <a:rPr lang="en-US" sz="1400">
                  <a:solidFill>
                    <a:schemeClr val="accent6">
                      <a:lumMod val="50000"/>
                    </a:schemeClr>
                  </a:solidFill>
                </a:rPr>
                <a:t>Communication Plan</a:t>
              </a:r>
            </a:p>
          </p:txBody>
        </p:sp>
        <p:sp>
          <p:nvSpPr>
            <p:cNvPr id="24" name="Rectangle 23">
              <a:extLst>
                <a:ext uri="{FF2B5EF4-FFF2-40B4-BE49-F238E27FC236}">
                  <a16:creationId xmlns:a16="http://schemas.microsoft.com/office/drawing/2014/main" id="{F00B095D-5C64-400E-9444-D7BE15A8C3BE}"/>
                </a:ext>
              </a:extLst>
            </p:cNvPr>
            <p:cNvSpPr/>
            <p:nvPr/>
          </p:nvSpPr>
          <p:spPr>
            <a:xfrm>
              <a:off x="6139864" y="3796855"/>
              <a:ext cx="755460" cy="389687"/>
            </a:xfrm>
            <a:prstGeom prst="rect">
              <a:avLst/>
            </a:prstGeom>
          </p:spPr>
          <p:txBody>
            <a:bodyPr wrap="square">
              <a:spAutoFit/>
            </a:bodyPr>
            <a:lstStyle/>
            <a:p>
              <a:pPr algn="ctr"/>
              <a:r>
                <a:rPr lang="en-US" sz="1400">
                  <a:solidFill>
                    <a:schemeClr val="accent6">
                      <a:lumMod val="50000"/>
                    </a:schemeClr>
                  </a:solidFill>
                </a:rPr>
                <a:t>Change </a:t>
              </a:r>
            </a:p>
            <a:p>
              <a:pPr algn="ctr"/>
              <a:r>
                <a:rPr lang="en-US" sz="1400">
                  <a:solidFill>
                    <a:schemeClr val="accent6">
                      <a:lumMod val="50000"/>
                    </a:schemeClr>
                  </a:solidFill>
                </a:rPr>
                <a:t>Impact Assessment</a:t>
              </a:r>
            </a:p>
          </p:txBody>
        </p:sp>
        <p:sp>
          <p:nvSpPr>
            <p:cNvPr id="25" name="Rectangle 24">
              <a:extLst>
                <a:ext uri="{FF2B5EF4-FFF2-40B4-BE49-F238E27FC236}">
                  <a16:creationId xmlns:a16="http://schemas.microsoft.com/office/drawing/2014/main" id="{DE6FA808-F39C-43BB-9BFB-BDEB783A34D6}"/>
                </a:ext>
              </a:extLst>
            </p:cNvPr>
            <p:cNvSpPr/>
            <p:nvPr/>
          </p:nvSpPr>
          <p:spPr>
            <a:xfrm>
              <a:off x="5884996" y="4294125"/>
              <a:ext cx="755460" cy="276028"/>
            </a:xfrm>
            <a:prstGeom prst="rect">
              <a:avLst/>
            </a:prstGeom>
          </p:spPr>
          <p:txBody>
            <a:bodyPr wrap="square">
              <a:spAutoFit/>
            </a:bodyPr>
            <a:lstStyle/>
            <a:p>
              <a:pPr algn="ctr"/>
              <a:r>
                <a:rPr lang="en-US" sz="1400">
                  <a:solidFill>
                    <a:schemeClr val="bg1"/>
                  </a:solidFill>
                </a:rPr>
                <a:t>Job/Role Assessment</a:t>
              </a:r>
            </a:p>
          </p:txBody>
        </p:sp>
        <p:sp>
          <p:nvSpPr>
            <p:cNvPr id="26" name="Rectangle 25">
              <a:extLst>
                <a:ext uri="{FF2B5EF4-FFF2-40B4-BE49-F238E27FC236}">
                  <a16:creationId xmlns:a16="http://schemas.microsoft.com/office/drawing/2014/main" id="{67E1F69F-2163-47C1-AB2F-136CD86987F0}"/>
                </a:ext>
              </a:extLst>
            </p:cNvPr>
            <p:cNvSpPr/>
            <p:nvPr/>
          </p:nvSpPr>
          <p:spPr>
            <a:xfrm>
              <a:off x="5236066" y="4431407"/>
              <a:ext cx="755460" cy="389687"/>
            </a:xfrm>
            <a:prstGeom prst="rect">
              <a:avLst/>
            </a:prstGeom>
          </p:spPr>
          <p:txBody>
            <a:bodyPr wrap="square">
              <a:spAutoFit/>
            </a:bodyPr>
            <a:lstStyle/>
            <a:p>
              <a:pPr algn="ctr"/>
              <a:r>
                <a:rPr lang="en-US" sz="1400">
                  <a:solidFill>
                    <a:schemeClr val="bg1"/>
                  </a:solidFill>
                </a:rPr>
                <a:t>Change</a:t>
              </a:r>
            </a:p>
            <a:p>
              <a:pPr algn="ctr"/>
              <a:r>
                <a:rPr lang="en-US" sz="1400">
                  <a:solidFill>
                    <a:schemeClr val="bg1"/>
                  </a:solidFill>
                </a:rPr>
                <a:t>Champion Network</a:t>
              </a:r>
            </a:p>
          </p:txBody>
        </p:sp>
        <p:sp>
          <p:nvSpPr>
            <p:cNvPr id="27" name="Rectangle 26">
              <a:extLst>
                <a:ext uri="{FF2B5EF4-FFF2-40B4-BE49-F238E27FC236}">
                  <a16:creationId xmlns:a16="http://schemas.microsoft.com/office/drawing/2014/main" id="{5675FEAB-5BAC-4B61-9E82-1604C738F330}"/>
                </a:ext>
              </a:extLst>
            </p:cNvPr>
            <p:cNvSpPr/>
            <p:nvPr/>
          </p:nvSpPr>
          <p:spPr>
            <a:xfrm>
              <a:off x="4761626" y="4162210"/>
              <a:ext cx="755460" cy="389687"/>
            </a:xfrm>
            <a:prstGeom prst="rect">
              <a:avLst/>
            </a:prstGeom>
          </p:spPr>
          <p:txBody>
            <a:bodyPr wrap="square">
              <a:spAutoFit/>
            </a:bodyPr>
            <a:lstStyle/>
            <a:p>
              <a:pPr algn="ctr"/>
              <a:r>
                <a:rPr lang="en-US" sz="1400">
                  <a:solidFill>
                    <a:schemeClr val="bg1"/>
                  </a:solidFill>
                </a:rPr>
                <a:t>Training</a:t>
              </a:r>
            </a:p>
            <a:p>
              <a:pPr algn="ctr"/>
              <a:r>
                <a:rPr lang="en-US" sz="1400">
                  <a:solidFill>
                    <a:schemeClr val="bg1"/>
                  </a:solidFill>
                </a:rPr>
                <a:t>Strategy</a:t>
              </a:r>
            </a:p>
            <a:p>
              <a:pPr algn="ctr"/>
              <a:r>
                <a:rPr lang="en-US" sz="1400">
                  <a:solidFill>
                    <a:schemeClr val="bg1"/>
                  </a:solidFill>
                </a:rPr>
                <a:t>&amp; Plan</a:t>
              </a:r>
            </a:p>
          </p:txBody>
        </p:sp>
      </p:grpSp>
      <p:sp>
        <p:nvSpPr>
          <p:cNvPr id="37" name="TextBox 36">
            <a:extLst>
              <a:ext uri="{FF2B5EF4-FFF2-40B4-BE49-F238E27FC236}">
                <a16:creationId xmlns:a16="http://schemas.microsoft.com/office/drawing/2014/main" id="{72A53616-4079-400B-B548-D169019818E1}"/>
              </a:ext>
            </a:extLst>
          </p:cNvPr>
          <p:cNvSpPr txBox="1"/>
          <p:nvPr/>
        </p:nvSpPr>
        <p:spPr>
          <a:xfrm>
            <a:off x="594787" y="5206079"/>
            <a:ext cx="3159855" cy="954107"/>
          </a:xfrm>
          <a:prstGeom prst="rect">
            <a:avLst/>
          </a:prstGeom>
          <a:noFill/>
        </p:spPr>
        <p:txBody>
          <a:bodyPr wrap="square">
            <a:spAutoFit/>
          </a:bodyPr>
          <a:lstStyle/>
          <a:p>
            <a:pPr defTabSz="514534">
              <a:spcAft>
                <a:spcPts val="337"/>
              </a:spcAft>
            </a:pPr>
            <a:r>
              <a:rPr lang="en-US" sz="1400" b="1" dirty="0">
                <a:solidFill>
                  <a:schemeClr val="accent1">
                    <a:lumMod val="40000"/>
                    <a:lumOff val="60000"/>
                  </a:schemeClr>
                </a:solidFill>
              </a:rPr>
              <a:t>☐ Training</a:t>
            </a:r>
            <a:br>
              <a:rPr lang="en-US" sz="1400" b="1" dirty="0">
                <a:solidFill>
                  <a:schemeClr val="accent1">
                    <a:lumMod val="40000"/>
                    <a:lumOff val="60000"/>
                  </a:schemeClr>
                </a:solidFill>
              </a:rPr>
            </a:br>
            <a:r>
              <a:rPr lang="en-US" sz="1400" dirty="0">
                <a:solidFill>
                  <a:schemeClr val="accent1">
                    <a:lumMod val="40000"/>
                    <a:lumOff val="60000"/>
                  </a:schemeClr>
                </a:solidFill>
              </a:rPr>
              <a:t>Design, build, &amp; deploy training based on learning needs for technology and process changes</a:t>
            </a:r>
            <a:endParaRPr lang="en-US" sz="1400" b="1" dirty="0">
              <a:solidFill>
                <a:schemeClr val="accent1">
                  <a:lumMod val="40000"/>
                  <a:lumOff val="60000"/>
                </a:schemeClr>
              </a:solidFill>
            </a:endParaRPr>
          </a:p>
        </p:txBody>
      </p:sp>
    </p:spTree>
    <p:extLst>
      <p:ext uri="{BB962C8B-B14F-4D97-AF65-F5344CB8AC3E}">
        <p14:creationId xmlns:p14="http://schemas.microsoft.com/office/powerpoint/2010/main" val="2419580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A3A1-D6F8-4972-AB7B-0688E5A8EF6C}"/>
              </a:ext>
            </a:extLst>
          </p:cNvPr>
          <p:cNvSpPr>
            <a:spLocks noGrp="1"/>
          </p:cNvSpPr>
          <p:nvPr>
            <p:ph type="title"/>
          </p:nvPr>
        </p:nvSpPr>
        <p:spPr/>
        <p:txBody>
          <a:bodyPr/>
          <a:lstStyle/>
          <a:p>
            <a:r>
              <a:rPr lang="en-US" dirty="0"/>
              <a:t>Communications plan overview</a:t>
            </a:r>
          </a:p>
        </p:txBody>
      </p:sp>
      <p:sp>
        <p:nvSpPr>
          <p:cNvPr id="3" name="Slide Number Placeholder 2">
            <a:extLst>
              <a:ext uri="{FF2B5EF4-FFF2-40B4-BE49-F238E27FC236}">
                <a16:creationId xmlns:a16="http://schemas.microsoft.com/office/drawing/2014/main" id="{27C2F5C9-1E23-46F3-9948-540D2138B555}"/>
              </a:ext>
            </a:extLst>
          </p:cNvPr>
          <p:cNvSpPr>
            <a:spLocks noGrp="1"/>
          </p:cNvSpPr>
          <p:nvPr>
            <p:ph type="sldNum" sz="quarter" idx="12"/>
          </p:nvPr>
        </p:nvSpPr>
        <p:spPr/>
        <p:txBody>
          <a:bodyPr/>
          <a:lstStyle/>
          <a:p>
            <a:fld id="{789DF654-7552-4B9D-9287-15EA6E658DE7}" type="slidenum">
              <a:rPr lang="en-US" smtClean="0"/>
              <a:pPr/>
              <a:t>17</a:t>
            </a:fld>
            <a:endParaRPr lang="en-US" dirty="0"/>
          </a:p>
        </p:txBody>
      </p:sp>
      <p:sp>
        <p:nvSpPr>
          <p:cNvPr id="5" name="Content Placeholder 2">
            <a:extLst>
              <a:ext uri="{FF2B5EF4-FFF2-40B4-BE49-F238E27FC236}">
                <a16:creationId xmlns:a16="http://schemas.microsoft.com/office/drawing/2014/main" id="{CE142348-D40D-49EC-953C-3FEA9280D7CB}"/>
              </a:ext>
            </a:extLst>
          </p:cNvPr>
          <p:cNvSpPr txBox="1">
            <a:spLocks/>
          </p:cNvSpPr>
          <p:nvPr/>
        </p:nvSpPr>
        <p:spPr>
          <a:xfrm>
            <a:off x="609601" y="1225325"/>
            <a:ext cx="8296848" cy="1783224"/>
          </a:xfrm>
          <a:prstGeom prst="rect">
            <a:avLst/>
          </a:prstGeom>
        </p:spPr>
        <p:txBody>
          <a:bodyPr>
            <a:normAutofit fontScale="92500" lnSpcReduction="10000"/>
          </a:bodyPr>
          <a:lst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a:lstStyle>
          <a:p>
            <a:r>
              <a:rPr lang="en-US" sz="1399" kern="0" dirty="0"/>
              <a:t>The objective is to create a </a:t>
            </a:r>
            <a:r>
              <a:rPr lang="en-US" sz="1399" b="1" kern="0" dirty="0"/>
              <a:t>two-way flow of information </a:t>
            </a:r>
            <a:r>
              <a:rPr lang="en-US" sz="1399" kern="0" dirty="0"/>
              <a:t>to channel efforts in the right direction until the objectives of the project/program are achieved. A Communications Plan will provide details for </a:t>
            </a:r>
            <a:r>
              <a:rPr lang="en-US" sz="1399" b="1" kern="0" dirty="0"/>
              <a:t>development and delivery of communication </a:t>
            </a:r>
            <a:r>
              <a:rPr lang="en-US" sz="1399" kern="0" dirty="0"/>
              <a:t>and engagement activities with impacted stakeholders at the right milestones and ensure feedback loops with the organization are a central component. Here, you can coordinate recommendation with Trans Tech OCM office to recommend project manager recipients for an integrated communication plan which improves visibility to key messages and facilitates greater timing/audience alignment. </a:t>
            </a:r>
          </a:p>
          <a:p>
            <a:r>
              <a:rPr lang="en-US" sz="1399" kern="0" dirty="0"/>
              <a:t>The p</a:t>
            </a:r>
            <a:r>
              <a:rPr lang="en-US" sz="1399" dirty="0"/>
              <a:t>rocess consists of:</a:t>
            </a:r>
          </a:p>
        </p:txBody>
      </p:sp>
      <p:graphicFrame>
        <p:nvGraphicFramePr>
          <p:cNvPr id="6" name="Table 5">
            <a:extLst>
              <a:ext uri="{FF2B5EF4-FFF2-40B4-BE49-F238E27FC236}">
                <a16:creationId xmlns:a16="http://schemas.microsoft.com/office/drawing/2014/main" id="{5C132CB1-F4AE-42D7-8215-1CD07FC80FA5}"/>
              </a:ext>
            </a:extLst>
          </p:cNvPr>
          <p:cNvGraphicFramePr>
            <a:graphicFrameLocks noGrp="1"/>
          </p:cNvGraphicFramePr>
          <p:nvPr>
            <p:extLst>
              <p:ext uri="{D42A27DB-BD31-4B8C-83A1-F6EECF244321}">
                <p14:modId xmlns:p14="http://schemas.microsoft.com/office/powerpoint/2010/main" val="3047622931"/>
              </p:ext>
            </p:extLst>
          </p:nvPr>
        </p:nvGraphicFramePr>
        <p:xfrm>
          <a:off x="622587" y="3917738"/>
          <a:ext cx="9917288" cy="2256908"/>
        </p:xfrm>
        <a:graphic>
          <a:graphicData uri="http://schemas.openxmlformats.org/drawingml/2006/table">
            <a:tbl>
              <a:tblPr firstRow="1" bandRow="1">
                <a:tableStyleId>{5C22544A-7EE6-4342-B048-85BDC9FD1C3A}</a:tableStyleId>
              </a:tblPr>
              <a:tblGrid>
                <a:gridCol w="4958644">
                  <a:extLst>
                    <a:ext uri="{9D8B030D-6E8A-4147-A177-3AD203B41FA5}">
                      <a16:colId xmlns:a16="http://schemas.microsoft.com/office/drawing/2014/main" val="20000"/>
                    </a:ext>
                  </a:extLst>
                </a:gridCol>
                <a:gridCol w="4958644">
                  <a:extLst>
                    <a:ext uri="{9D8B030D-6E8A-4147-A177-3AD203B41FA5}">
                      <a16:colId xmlns:a16="http://schemas.microsoft.com/office/drawing/2014/main" val="20001"/>
                    </a:ext>
                  </a:extLst>
                </a:gridCol>
              </a:tblGrid>
              <a:tr h="2256908">
                <a:tc>
                  <a:txBody>
                    <a:bodyPr/>
                    <a:lstStyle/>
                    <a:p>
                      <a:pPr marL="0" lvl="2" indent="0">
                        <a:spcAft>
                          <a:spcPts val="300"/>
                        </a:spcAft>
                        <a:buClrTx/>
                        <a:buSzPct val="100000"/>
                        <a:buFont typeface="Wingdings" panose="05000000000000000000" pitchFamily="2" charset="2"/>
                        <a:buNone/>
                        <a:defRPr/>
                      </a:pPr>
                      <a:r>
                        <a:rPr lang="en-US" sz="1400" b="1" u="sng" dirty="0">
                          <a:solidFill>
                            <a:schemeClr val="tx1"/>
                          </a:solidFill>
                          <a:latin typeface="+mn-lt"/>
                        </a:rPr>
                        <a:t>Purpose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Provide appropriate levels of information to impacted individuals using the most effective mediums and messages </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Distribute clear, consistent, and aligned communications with the business vision and strategy  </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Send timely updates to individuals about implementation progress, what to expect in the future, and how they will be impacted</a:t>
                      </a:r>
                    </a:p>
                  </a:txBody>
                  <a:tcPr marL="91392" marR="91392" marT="45696" marB="45696">
                    <a:solidFill>
                      <a:schemeClr val="accent1">
                        <a:lumMod val="20000"/>
                        <a:lumOff val="80000"/>
                      </a:schemeClr>
                    </a:solidFill>
                  </a:tcPr>
                </a:tc>
                <a:tc>
                  <a:txBody>
                    <a:bodyPr/>
                    <a:lstStyle/>
                    <a:p>
                      <a:pPr marL="0" marR="0" indent="0" fontAlgn="auto">
                        <a:lnSpc>
                          <a:spcPct val="100000"/>
                        </a:lnSpc>
                        <a:spcAft>
                          <a:spcPts val="300"/>
                        </a:spcAft>
                        <a:buClrTx/>
                        <a:buFont typeface="Wingdings" panose="05000000000000000000" pitchFamily="2" charset="2"/>
                        <a:buNone/>
                        <a:tabLst/>
                        <a:defRPr/>
                      </a:pPr>
                      <a:r>
                        <a:rPr lang="en-US" sz="1400" b="1" u="sng" kern="0" dirty="0">
                          <a:solidFill>
                            <a:schemeClr val="tx1"/>
                          </a:solidFill>
                          <a:latin typeface="+mn-lt"/>
                        </a:rPr>
                        <a:t>Outcome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Common base of program awareness and understanding.  General communications sent to a wide audience will develop the consistent base </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Deeper knowledge provided to individuals depending on impact level.  Targeted communications will be sent to provide specific information about the program and its impact on individuals</a:t>
                      </a:r>
                    </a:p>
                  </a:txBody>
                  <a:tcPr marL="91392" marR="91392" marT="45696" marB="45696">
                    <a:solidFill>
                      <a:schemeClr val="bg1">
                        <a:lumMod val="95000"/>
                      </a:schemeClr>
                    </a:solidFill>
                  </a:tcPr>
                </a:tc>
                <a:extLst>
                  <a:ext uri="{0D108BD9-81ED-4DB2-BD59-A6C34878D82A}">
                    <a16:rowId xmlns:a16="http://schemas.microsoft.com/office/drawing/2014/main" val="10000"/>
                  </a:ext>
                </a:extLst>
              </a:tr>
            </a:tbl>
          </a:graphicData>
        </a:graphic>
      </p:graphicFrame>
      <p:sp>
        <p:nvSpPr>
          <p:cNvPr id="25" name="Content Placeholder 6">
            <a:extLst>
              <a:ext uri="{FF2B5EF4-FFF2-40B4-BE49-F238E27FC236}">
                <a16:creationId xmlns:a16="http://schemas.microsoft.com/office/drawing/2014/main" id="{6D2B7A3F-6F31-4398-846F-5631066879D5}"/>
              </a:ext>
            </a:extLst>
          </p:cNvPr>
          <p:cNvSpPr txBox="1">
            <a:spLocks/>
          </p:cNvSpPr>
          <p:nvPr/>
        </p:nvSpPr>
        <p:spPr bwMode="gray">
          <a:xfrm>
            <a:off x="9229150" y="1315406"/>
            <a:ext cx="2404393" cy="1877309"/>
          </a:xfrm>
          <a:prstGeom prst="rect">
            <a:avLst/>
          </a:prstGeom>
          <a:solidFill>
            <a:schemeClr val="accent1">
              <a:lumMod val="60000"/>
              <a:lumOff val="40000"/>
            </a:schemeClr>
          </a:solidFill>
        </p:spPr>
        <p:txBody>
          <a:bodyPr wrap="square" lIns="44603" tIns="0" rIns="0" bIns="0">
            <a:spAutoFit/>
          </a:bodyPr>
          <a:lstStyle/>
          <a:p>
            <a:pPr marL="0" lvl="1" defTabSz="913804">
              <a:spcBef>
                <a:spcPts val="175"/>
              </a:spcBef>
              <a:spcAft>
                <a:spcPts val="600"/>
              </a:spcAft>
              <a:defRPr/>
            </a:pPr>
            <a:r>
              <a:rPr lang="en-US" sz="1399" b="1" kern="0" dirty="0">
                <a:cs typeface="Arial" charset="0"/>
              </a:rPr>
              <a:t>Key Components</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Communication and change continuum</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Communication plan  (includes key messaging, communications vehicles)</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Feedback mechanisms and effectiveness</a:t>
            </a:r>
          </a:p>
          <a:p>
            <a:pPr marL="342900" indent="-342900" defTabSz="913755" fontAlgn="base">
              <a:spcBef>
                <a:spcPct val="0"/>
              </a:spcBef>
              <a:spcAft>
                <a:spcPts val="600"/>
              </a:spcAft>
              <a:buSzPct val="75000"/>
              <a:buFont typeface="+mj-lt"/>
              <a:buAutoNum type="arabicPeriod"/>
              <a:defRPr/>
            </a:pPr>
            <a:endParaRPr lang="en-US" sz="1100" kern="0" dirty="0">
              <a:cs typeface="Arial" charset="0"/>
            </a:endParaRPr>
          </a:p>
        </p:txBody>
      </p:sp>
      <p:grpSp>
        <p:nvGrpSpPr>
          <p:cNvPr id="19" name="Group 18">
            <a:extLst>
              <a:ext uri="{FF2B5EF4-FFF2-40B4-BE49-F238E27FC236}">
                <a16:creationId xmlns:a16="http://schemas.microsoft.com/office/drawing/2014/main" id="{88BA7CE9-3DF3-4F8C-9634-DA5DE649069D}"/>
              </a:ext>
            </a:extLst>
          </p:cNvPr>
          <p:cNvGrpSpPr/>
          <p:nvPr/>
        </p:nvGrpSpPr>
        <p:grpSpPr>
          <a:xfrm>
            <a:off x="534313" y="2980183"/>
            <a:ext cx="8400310" cy="871615"/>
            <a:chOff x="429059" y="2615367"/>
            <a:chExt cx="6183959" cy="781215"/>
          </a:xfrm>
        </p:grpSpPr>
        <p:sp>
          <p:nvSpPr>
            <p:cNvPr id="20" name="TextBox 19">
              <a:extLst>
                <a:ext uri="{FF2B5EF4-FFF2-40B4-BE49-F238E27FC236}">
                  <a16:creationId xmlns:a16="http://schemas.microsoft.com/office/drawing/2014/main" id="{C6715907-734A-4970-9C76-CCF480CFE952}"/>
                </a:ext>
              </a:extLst>
            </p:cNvPr>
            <p:cNvSpPr txBox="1"/>
            <p:nvPr/>
          </p:nvSpPr>
          <p:spPr bwMode="gray">
            <a:xfrm>
              <a:off x="439792" y="2615367"/>
              <a:ext cx="6157139" cy="781215"/>
            </a:xfrm>
            <a:prstGeom prst="rect">
              <a:avLst/>
            </a:prstGeom>
            <a:solidFill>
              <a:srgbClr val="F0F0F0"/>
            </a:solidFill>
            <a:ln w="12700">
              <a:noFill/>
            </a:ln>
          </p:spPr>
          <p:txBody>
            <a:bodyPr wrap="square" lIns="35981" tIns="35981" rIns="35981" bIns="35981" rtlCol="0">
              <a:noAutofit/>
            </a:bodyPr>
            <a:lstStyle/>
            <a:p>
              <a:pPr algn="ctr" defTabSz="913251">
                <a:defRPr/>
              </a:pPr>
              <a:endParaRPr lang="en-GB" sz="800" kern="0" dirty="0">
                <a:solidFill>
                  <a:prstClr val="black"/>
                </a:solidFill>
                <a:latin typeface="EYInterstate Light" panose="02000506000000020004" pitchFamily="2" charset="0"/>
                <a:cs typeface="Arial" charset="0"/>
              </a:endParaRPr>
            </a:p>
          </p:txBody>
        </p:sp>
        <p:sp>
          <p:nvSpPr>
            <p:cNvPr id="21" name="Pentagon 34">
              <a:extLst>
                <a:ext uri="{FF2B5EF4-FFF2-40B4-BE49-F238E27FC236}">
                  <a16:creationId xmlns:a16="http://schemas.microsoft.com/office/drawing/2014/main" id="{200E2BA5-2373-4B0B-BC98-4BD28CF14873}"/>
                </a:ext>
              </a:extLst>
            </p:cNvPr>
            <p:cNvSpPr/>
            <p:nvPr/>
          </p:nvSpPr>
          <p:spPr>
            <a:xfrm>
              <a:off x="543912" y="2753074"/>
              <a:ext cx="1120088" cy="515844"/>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Segment audiences by group</a:t>
              </a:r>
            </a:p>
          </p:txBody>
        </p:sp>
        <p:sp>
          <p:nvSpPr>
            <p:cNvPr id="22" name="Oval 21">
              <a:extLst>
                <a:ext uri="{FF2B5EF4-FFF2-40B4-BE49-F238E27FC236}">
                  <a16:creationId xmlns:a16="http://schemas.microsoft.com/office/drawing/2014/main" id="{FB0A658A-E209-46EE-832D-72E6842C7F34}"/>
                </a:ext>
              </a:extLst>
            </p:cNvPr>
            <p:cNvSpPr/>
            <p:nvPr/>
          </p:nvSpPr>
          <p:spPr bwMode="gray">
            <a:xfrm>
              <a:off x="429059" y="2663090"/>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1</a:t>
              </a:r>
            </a:p>
          </p:txBody>
        </p:sp>
        <p:sp>
          <p:nvSpPr>
            <p:cNvPr id="23" name="Pentagon 36">
              <a:extLst>
                <a:ext uri="{FF2B5EF4-FFF2-40B4-BE49-F238E27FC236}">
                  <a16:creationId xmlns:a16="http://schemas.microsoft.com/office/drawing/2014/main" id="{656B1174-F220-4A97-942E-75695037133B}"/>
                </a:ext>
              </a:extLst>
            </p:cNvPr>
            <p:cNvSpPr/>
            <p:nvPr/>
          </p:nvSpPr>
          <p:spPr>
            <a:xfrm>
              <a:off x="1688623" y="2756944"/>
              <a:ext cx="1120088" cy="511851"/>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endParaRPr lang="en-GB" sz="999" b="1" kern="0" dirty="0">
                <a:solidFill>
                  <a:srgbClr val="FFFFFF"/>
                </a:solidFill>
                <a:latin typeface="EYInterstate Light" panose="02000506000000020004" pitchFamily="2" charset="0"/>
              </a:endParaRPr>
            </a:p>
            <a:p>
              <a:pPr defTabSz="1406254">
                <a:defRPr/>
              </a:pPr>
              <a:r>
                <a:rPr lang="en-GB" sz="1099" b="1" kern="0" dirty="0">
                  <a:solidFill>
                    <a:srgbClr val="FFFFFF"/>
                  </a:solidFill>
                </a:rPr>
                <a:t>Set objectives </a:t>
              </a:r>
              <a:br>
                <a:rPr lang="en-GB" sz="1099" b="1" kern="0" dirty="0">
                  <a:solidFill>
                    <a:srgbClr val="FFFFFF"/>
                  </a:solidFill>
                </a:rPr>
              </a:br>
              <a:r>
                <a:rPr lang="en-GB" sz="1099" b="1" kern="0" dirty="0">
                  <a:solidFill>
                    <a:srgbClr val="FFFFFF"/>
                  </a:solidFill>
                </a:rPr>
                <a:t>for group</a:t>
              </a:r>
            </a:p>
            <a:p>
              <a:pPr defTabSz="1406254">
                <a:defRPr/>
              </a:pPr>
              <a:endParaRPr lang="en-GB" sz="999" b="1" kern="0" dirty="0">
                <a:solidFill>
                  <a:srgbClr val="FFFFFF"/>
                </a:solidFill>
                <a:latin typeface="EYInterstate Light" panose="02000506000000020004" pitchFamily="2" charset="0"/>
              </a:endParaRPr>
            </a:p>
          </p:txBody>
        </p:sp>
        <p:sp>
          <p:nvSpPr>
            <p:cNvPr id="24" name="Oval 23">
              <a:extLst>
                <a:ext uri="{FF2B5EF4-FFF2-40B4-BE49-F238E27FC236}">
                  <a16:creationId xmlns:a16="http://schemas.microsoft.com/office/drawing/2014/main" id="{4B2B1ECE-9BF5-4BEB-883A-151EF6C119EE}"/>
                </a:ext>
              </a:extLst>
            </p:cNvPr>
            <p:cNvSpPr/>
            <p:nvPr/>
          </p:nvSpPr>
          <p:spPr bwMode="gray">
            <a:xfrm>
              <a:off x="1573770" y="2666961"/>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2</a:t>
              </a:r>
            </a:p>
          </p:txBody>
        </p:sp>
        <p:sp>
          <p:nvSpPr>
            <p:cNvPr id="26" name="Pentagon 38">
              <a:extLst>
                <a:ext uri="{FF2B5EF4-FFF2-40B4-BE49-F238E27FC236}">
                  <a16:creationId xmlns:a16="http://schemas.microsoft.com/office/drawing/2014/main" id="{5D2F8D5E-D163-42E2-AE04-78797045F34D}"/>
                </a:ext>
              </a:extLst>
            </p:cNvPr>
            <p:cNvSpPr/>
            <p:nvPr/>
          </p:nvSpPr>
          <p:spPr>
            <a:xfrm>
              <a:off x="2850585" y="2772448"/>
              <a:ext cx="1120088" cy="511851"/>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Elaborate and tailor messages</a:t>
              </a:r>
            </a:p>
          </p:txBody>
        </p:sp>
        <p:sp>
          <p:nvSpPr>
            <p:cNvPr id="27" name="Oval 26">
              <a:extLst>
                <a:ext uri="{FF2B5EF4-FFF2-40B4-BE49-F238E27FC236}">
                  <a16:creationId xmlns:a16="http://schemas.microsoft.com/office/drawing/2014/main" id="{EEFE2696-C2E9-463E-B48D-6F05082739C1}"/>
                </a:ext>
              </a:extLst>
            </p:cNvPr>
            <p:cNvSpPr/>
            <p:nvPr/>
          </p:nvSpPr>
          <p:spPr bwMode="gray">
            <a:xfrm>
              <a:off x="2735732" y="2682465"/>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3</a:t>
              </a:r>
            </a:p>
          </p:txBody>
        </p:sp>
        <p:sp>
          <p:nvSpPr>
            <p:cNvPr id="28" name="Pentagon 40">
              <a:extLst>
                <a:ext uri="{FF2B5EF4-FFF2-40B4-BE49-F238E27FC236}">
                  <a16:creationId xmlns:a16="http://schemas.microsoft.com/office/drawing/2014/main" id="{9BBA6E82-C7B4-474C-B9E6-C04098AE785A}"/>
                </a:ext>
              </a:extLst>
            </p:cNvPr>
            <p:cNvSpPr/>
            <p:nvPr/>
          </p:nvSpPr>
          <p:spPr>
            <a:xfrm>
              <a:off x="3998401" y="2776319"/>
              <a:ext cx="1289734" cy="511851"/>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Develop the communication plan</a:t>
              </a:r>
            </a:p>
          </p:txBody>
        </p:sp>
        <p:sp>
          <p:nvSpPr>
            <p:cNvPr id="29" name="Oval 28">
              <a:extLst>
                <a:ext uri="{FF2B5EF4-FFF2-40B4-BE49-F238E27FC236}">
                  <a16:creationId xmlns:a16="http://schemas.microsoft.com/office/drawing/2014/main" id="{0E5F06E6-677D-41CE-ACB3-ADD3603D0707}"/>
                </a:ext>
              </a:extLst>
            </p:cNvPr>
            <p:cNvSpPr/>
            <p:nvPr/>
          </p:nvSpPr>
          <p:spPr bwMode="gray">
            <a:xfrm>
              <a:off x="3883548" y="2686336"/>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4</a:t>
              </a:r>
            </a:p>
          </p:txBody>
        </p:sp>
        <p:sp>
          <p:nvSpPr>
            <p:cNvPr id="35" name="Pentagon 42">
              <a:extLst>
                <a:ext uri="{FF2B5EF4-FFF2-40B4-BE49-F238E27FC236}">
                  <a16:creationId xmlns:a16="http://schemas.microsoft.com/office/drawing/2014/main" id="{50134D45-1062-4A8F-B799-D077CF89B66A}"/>
                </a:ext>
              </a:extLst>
            </p:cNvPr>
            <p:cNvSpPr/>
            <p:nvPr/>
          </p:nvSpPr>
          <p:spPr>
            <a:xfrm>
              <a:off x="5308646" y="2780190"/>
              <a:ext cx="1304372" cy="511851"/>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Execute the communication plan</a:t>
              </a:r>
            </a:p>
          </p:txBody>
        </p:sp>
        <p:sp>
          <p:nvSpPr>
            <p:cNvPr id="36" name="Oval 35">
              <a:extLst>
                <a:ext uri="{FF2B5EF4-FFF2-40B4-BE49-F238E27FC236}">
                  <a16:creationId xmlns:a16="http://schemas.microsoft.com/office/drawing/2014/main" id="{0CF9BEA0-9895-438C-A1EB-96FB03B2D6F1}"/>
                </a:ext>
              </a:extLst>
            </p:cNvPr>
            <p:cNvSpPr/>
            <p:nvPr/>
          </p:nvSpPr>
          <p:spPr bwMode="gray">
            <a:xfrm>
              <a:off x="5208251" y="2701839"/>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5</a:t>
              </a:r>
            </a:p>
          </p:txBody>
        </p:sp>
      </p:grpSp>
    </p:spTree>
    <p:extLst>
      <p:ext uri="{BB962C8B-B14F-4D97-AF65-F5344CB8AC3E}">
        <p14:creationId xmlns:p14="http://schemas.microsoft.com/office/powerpoint/2010/main" val="3442450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A3A1-D6F8-4972-AB7B-0688E5A8EF6C}"/>
              </a:ext>
            </a:extLst>
          </p:cNvPr>
          <p:cNvSpPr>
            <a:spLocks noGrp="1"/>
          </p:cNvSpPr>
          <p:nvPr>
            <p:ph type="title"/>
          </p:nvPr>
        </p:nvSpPr>
        <p:spPr/>
        <p:txBody>
          <a:bodyPr/>
          <a:lstStyle/>
          <a:p>
            <a:r>
              <a:rPr lang="en-US" dirty="0"/>
              <a:t>Change impact assessment overview</a:t>
            </a:r>
          </a:p>
        </p:txBody>
      </p:sp>
      <p:sp>
        <p:nvSpPr>
          <p:cNvPr id="3" name="Slide Number Placeholder 2">
            <a:extLst>
              <a:ext uri="{FF2B5EF4-FFF2-40B4-BE49-F238E27FC236}">
                <a16:creationId xmlns:a16="http://schemas.microsoft.com/office/drawing/2014/main" id="{27C2F5C9-1E23-46F3-9948-540D2138B555}"/>
              </a:ext>
            </a:extLst>
          </p:cNvPr>
          <p:cNvSpPr>
            <a:spLocks noGrp="1"/>
          </p:cNvSpPr>
          <p:nvPr>
            <p:ph type="sldNum" sz="quarter" idx="12"/>
          </p:nvPr>
        </p:nvSpPr>
        <p:spPr/>
        <p:txBody>
          <a:bodyPr/>
          <a:lstStyle/>
          <a:p>
            <a:fld id="{789DF654-7552-4B9D-9287-15EA6E658DE7}" type="slidenum">
              <a:rPr lang="en-US" smtClean="0"/>
              <a:pPr/>
              <a:t>18</a:t>
            </a:fld>
            <a:endParaRPr lang="en-US" dirty="0"/>
          </a:p>
        </p:txBody>
      </p:sp>
      <p:sp>
        <p:nvSpPr>
          <p:cNvPr id="5" name="Content Placeholder 2">
            <a:extLst>
              <a:ext uri="{FF2B5EF4-FFF2-40B4-BE49-F238E27FC236}">
                <a16:creationId xmlns:a16="http://schemas.microsoft.com/office/drawing/2014/main" id="{CE142348-D40D-49EC-953C-3FEA9280D7CB}"/>
              </a:ext>
            </a:extLst>
          </p:cNvPr>
          <p:cNvSpPr txBox="1">
            <a:spLocks/>
          </p:cNvSpPr>
          <p:nvPr/>
        </p:nvSpPr>
        <p:spPr>
          <a:xfrm>
            <a:off x="609601" y="1225325"/>
            <a:ext cx="8296848" cy="1783224"/>
          </a:xfrm>
          <a:prstGeom prst="rect">
            <a:avLst/>
          </a:prstGeom>
        </p:spPr>
        <p:txBody>
          <a:bodyPr>
            <a:normAutofit/>
          </a:bodyPr>
          <a:lst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a:lstStyle>
          <a:p>
            <a:r>
              <a:rPr lang="en-US" sz="1399" kern="0" dirty="0"/>
              <a:t>Focuses on five key areas: people and organization, process, technology, policy, and governance to </a:t>
            </a:r>
            <a:r>
              <a:rPr lang="en-US" sz="1399" b="1" kern="0" dirty="0"/>
              <a:t>periodically assess the level of buy-in</a:t>
            </a:r>
            <a:r>
              <a:rPr lang="en-US" sz="1399" kern="0" dirty="0"/>
              <a:t> against an established baseline and preparedness required to operate in the new environment. The Department will identify project specific opportunities and barriers to change that must be addressed for the initiative or project to move forward effectively; this is designed to allow decision-makers to act on facts when planning the change management strategy for the project. </a:t>
            </a:r>
          </a:p>
          <a:p>
            <a:r>
              <a:rPr lang="en-US" sz="1399" kern="0" dirty="0"/>
              <a:t>The process consists of:</a:t>
            </a:r>
          </a:p>
        </p:txBody>
      </p:sp>
      <p:graphicFrame>
        <p:nvGraphicFramePr>
          <p:cNvPr id="6" name="Table 5">
            <a:extLst>
              <a:ext uri="{FF2B5EF4-FFF2-40B4-BE49-F238E27FC236}">
                <a16:creationId xmlns:a16="http://schemas.microsoft.com/office/drawing/2014/main" id="{5C132CB1-F4AE-42D7-8215-1CD07FC80FA5}"/>
              </a:ext>
            </a:extLst>
          </p:cNvPr>
          <p:cNvGraphicFramePr>
            <a:graphicFrameLocks noGrp="1"/>
          </p:cNvGraphicFramePr>
          <p:nvPr>
            <p:extLst>
              <p:ext uri="{D42A27DB-BD31-4B8C-83A1-F6EECF244321}">
                <p14:modId xmlns:p14="http://schemas.microsoft.com/office/powerpoint/2010/main" val="3290651031"/>
              </p:ext>
            </p:extLst>
          </p:nvPr>
        </p:nvGraphicFramePr>
        <p:xfrm>
          <a:off x="622587" y="3917738"/>
          <a:ext cx="9917288" cy="2256908"/>
        </p:xfrm>
        <a:graphic>
          <a:graphicData uri="http://schemas.openxmlformats.org/drawingml/2006/table">
            <a:tbl>
              <a:tblPr firstRow="1" bandRow="1">
                <a:tableStyleId>{5C22544A-7EE6-4342-B048-85BDC9FD1C3A}</a:tableStyleId>
              </a:tblPr>
              <a:tblGrid>
                <a:gridCol w="4958644">
                  <a:extLst>
                    <a:ext uri="{9D8B030D-6E8A-4147-A177-3AD203B41FA5}">
                      <a16:colId xmlns:a16="http://schemas.microsoft.com/office/drawing/2014/main" val="20000"/>
                    </a:ext>
                  </a:extLst>
                </a:gridCol>
                <a:gridCol w="4958644">
                  <a:extLst>
                    <a:ext uri="{9D8B030D-6E8A-4147-A177-3AD203B41FA5}">
                      <a16:colId xmlns:a16="http://schemas.microsoft.com/office/drawing/2014/main" val="20001"/>
                    </a:ext>
                  </a:extLst>
                </a:gridCol>
              </a:tblGrid>
              <a:tr h="2256908">
                <a:tc>
                  <a:txBody>
                    <a:bodyPr/>
                    <a:lstStyle/>
                    <a:p>
                      <a:pPr marL="0" lvl="2" indent="0">
                        <a:spcAft>
                          <a:spcPts val="300"/>
                        </a:spcAft>
                        <a:buClrTx/>
                        <a:buSzPct val="100000"/>
                        <a:buFont typeface="Wingdings" panose="05000000000000000000" pitchFamily="2" charset="2"/>
                        <a:buNone/>
                        <a:defRPr/>
                      </a:pPr>
                      <a:r>
                        <a:rPr lang="en-US" sz="1400" b="1" u="sng" dirty="0">
                          <a:solidFill>
                            <a:schemeClr val="tx1"/>
                          </a:solidFill>
                          <a:latin typeface="+mn-lt"/>
                        </a:rPr>
                        <a:t>Purpose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200" b="0" kern="0" dirty="0">
                          <a:solidFill>
                            <a:schemeClr val="tx1"/>
                          </a:solidFill>
                          <a:latin typeface="+mn-lt"/>
                          <a:ea typeface="+mn-ea"/>
                          <a:cs typeface="Arial" pitchFamily="34" charset="0"/>
                        </a:rPr>
                        <a:t>To identify people, process, and technology impacts and gaps in order to understand the required transition</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200" b="0" kern="0" dirty="0">
                          <a:solidFill>
                            <a:schemeClr val="tx1"/>
                          </a:solidFill>
                          <a:latin typeface="+mn-lt"/>
                          <a:ea typeface="+mn-ea"/>
                          <a:cs typeface="Arial" pitchFamily="34" charset="0"/>
                        </a:rPr>
                        <a:t>To develop impact interventions and readiness action plans to support a seamless transition</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200" b="0" kern="0" dirty="0">
                          <a:solidFill>
                            <a:schemeClr val="tx1"/>
                          </a:solidFill>
                          <a:latin typeface="+mn-lt"/>
                          <a:ea typeface="+mn-ea"/>
                          <a:cs typeface="Arial" pitchFamily="34" charset="0"/>
                        </a:rPr>
                        <a:t>To develop necessary strategies to attract and retain the required resources for future success and sustainability</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200" b="0" kern="0" dirty="0">
                          <a:solidFill>
                            <a:schemeClr val="tx1"/>
                          </a:solidFill>
                          <a:latin typeface="+mn-lt"/>
                          <a:ea typeface="+mn-ea"/>
                          <a:cs typeface="Arial" pitchFamily="34" charset="0"/>
                        </a:rPr>
                        <a:t>To identify competencies and required behaviors to be successful in the future state</a:t>
                      </a:r>
                    </a:p>
                  </a:txBody>
                  <a:tcPr marL="91392" marR="91392" marT="45696" marB="45696">
                    <a:solidFill>
                      <a:schemeClr val="accent1">
                        <a:lumMod val="20000"/>
                        <a:lumOff val="80000"/>
                      </a:schemeClr>
                    </a:solidFill>
                  </a:tcPr>
                </a:tc>
                <a:tc>
                  <a:txBody>
                    <a:bodyPr/>
                    <a:lstStyle/>
                    <a:p>
                      <a:pPr marL="0" marR="0" indent="0" fontAlgn="auto">
                        <a:lnSpc>
                          <a:spcPct val="100000"/>
                        </a:lnSpc>
                        <a:spcAft>
                          <a:spcPts val="300"/>
                        </a:spcAft>
                        <a:buClrTx/>
                        <a:buFont typeface="Wingdings" panose="05000000000000000000" pitchFamily="2" charset="2"/>
                        <a:buNone/>
                        <a:tabLst/>
                        <a:defRPr/>
                      </a:pPr>
                      <a:r>
                        <a:rPr lang="en-US" sz="1400" b="1" u="sng" kern="0" dirty="0">
                          <a:solidFill>
                            <a:schemeClr val="tx1"/>
                          </a:solidFill>
                          <a:latin typeface="+mn-lt"/>
                        </a:rPr>
                        <a:t>Outcome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200" b="0" kern="0" dirty="0">
                          <a:solidFill>
                            <a:schemeClr val="tx1"/>
                          </a:solidFill>
                          <a:latin typeface="+mn-lt"/>
                          <a:ea typeface="+mn-ea"/>
                          <a:cs typeface="Arial" pitchFamily="34" charset="0"/>
                        </a:rPr>
                        <a:t>Documented gaps and intervention plans in current and future state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200" b="0" kern="0" dirty="0">
                          <a:solidFill>
                            <a:schemeClr val="tx1"/>
                          </a:solidFill>
                          <a:latin typeface="+mn-lt"/>
                          <a:ea typeface="+mn-ea"/>
                          <a:cs typeface="Arial" pitchFamily="34" charset="0"/>
                        </a:rPr>
                        <a:t>Recruited and retained high performing resources</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200" b="0" kern="0" dirty="0">
                          <a:solidFill>
                            <a:schemeClr val="tx1"/>
                          </a:solidFill>
                          <a:latin typeface="+mn-lt"/>
                          <a:ea typeface="+mn-ea"/>
                          <a:cs typeface="Arial" pitchFamily="34" charset="0"/>
                        </a:rPr>
                        <a:t>Shifted culture and behavior that enables maximum performance in the future state  </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200" b="0" kern="0" dirty="0">
                          <a:solidFill>
                            <a:schemeClr val="tx1"/>
                          </a:solidFill>
                          <a:latin typeface="+mn-lt"/>
                          <a:ea typeface="+mn-ea"/>
                          <a:cs typeface="Arial" pitchFamily="34" charset="0"/>
                        </a:rPr>
                        <a:t>Ability for future transformation, as necessary </a:t>
                      </a:r>
                    </a:p>
                  </a:txBody>
                  <a:tcPr marL="91392" marR="91392" marT="45696" marB="45696">
                    <a:solidFill>
                      <a:schemeClr val="bg1">
                        <a:lumMod val="95000"/>
                      </a:schemeClr>
                    </a:solidFill>
                  </a:tcPr>
                </a:tc>
                <a:extLst>
                  <a:ext uri="{0D108BD9-81ED-4DB2-BD59-A6C34878D82A}">
                    <a16:rowId xmlns:a16="http://schemas.microsoft.com/office/drawing/2014/main" val="10000"/>
                  </a:ext>
                </a:extLst>
              </a:tr>
            </a:tbl>
          </a:graphicData>
        </a:graphic>
      </p:graphicFrame>
      <p:sp>
        <p:nvSpPr>
          <p:cNvPr id="25" name="Content Placeholder 6">
            <a:extLst>
              <a:ext uri="{FF2B5EF4-FFF2-40B4-BE49-F238E27FC236}">
                <a16:creationId xmlns:a16="http://schemas.microsoft.com/office/drawing/2014/main" id="{6D2B7A3F-6F31-4398-846F-5631066879D5}"/>
              </a:ext>
            </a:extLst>
          </p:cNvPr>
          <p:cNvSpPr txBox="1">
            <a:spLocks/>
          </p:cNvSpPr>
          <p:nvPr/>
        </p:nvSpPr>
        <p:spPr bwMode="gray">
          <a:xfrm>
            <a:off x="9229150" y="1315406"/>
            <a:ext cx="2404393" cy="1877309"/>
          </a:xfrm>
          <a:prstGeom prst="rect">
            <a:avLst/>
          </a:prstGeom>
          <a:solidFill>
            <a:schemeClr val="accent1">
              <a:lumMod val="60000"/>
              <a:lumOff val="40000"/>
            </a:schemeClr>
          </a:solidFill>
        </p:spPr>
        <p:txBody>
          <a:bodyPr wrap="square" lIns="44603" tIns="0" rIns="0" bIns="0">
            <a:spAutoFit/>
          </a:bodyPr>
          <a:lstStyle/>
          <a:p>
            <a:pPr marL="0" lvl="1" defTabSz="913804">
              <a:spcBef>
                <a:spcPts val="175"/>
              </a:spcBef>
              <a:spcAft>
                <a:spcPts val="600"/>
              </a:spcAft>
              <a:defRPr/>
            </a:pPr>
            <a:r>
              <a:rPr lang="en-US" sz="1399" b="1" kern="0" dirty="0">
                <a:cs typeface="Arial" charset="0"/>
              </a:rPr>
              <a:t>Key Components</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Communication and change continuum</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Communication plan  (includes key messaging, communications vehicles)</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Feedback mechanisms and effectiveness</a:t>
            </a:r>
          </a:p>
          <a:p>
            <a:pPr marL="342900" indent="-342900" defTabSz="913755" fontAlgn="base">
              <a:spcBef>
                <a:spcPct val="0"/>
              </a:spcBef>
              <a:spcAft>
                <a:spcPts val="600"/>
              </a:spcAft>
              <a:buSzPct val="75000"/>
              <a:buFont typeface="+mj-lt"/>
              <a:buAutoNum type="arabicPeriod"/>
              <a:defRPr/>
            </a:pPr>
            <a:endParaRPr lang="en-US" sz="1100" kern="0" dirty="0">
              <a:cs typeface="Arial" charset="0"/>
            </a:endParaRPr>
          </a:p>
        </p:txBody>
      </p:sp>
      <p:grpSp>
        <p:nvGrpSpPr>
          <p:cNvPr id="56" name="Group 55">
            <a:extLst>
              <a:ext uri="{FF2B5EF4-FFF2-40B4-BE49-F238E27FC236}">
                <a16:creationId xmlns:a16="http://schemas.microsoft.com/office/drawing/2014/main" id="{CAA89ED5-AA9D-49B6-8F5D-FB47BB8EF167}"/>
              </a:ext>
            </a:extLst>
          </p:cNvPr>
          <p:cNvGrpSpPr/>
          <p:nvPr/>
        </p:nvGrpSpPr>
        <p:grpSpPr>
          <a:xfrm>
            <a:off x="750603" y="2940262"/>
            <a:ext cx="7522774" cy="803760"/>
            <a:chOff x="439792" y="2615367"/>
            <a:chExt cx="6157139" cy="781215"/>
          </a:xfrm>
        </p:grpSpPr>
        <p:sp>
          <p:nvSpPr>
            <p:cNvPr id="57" name="TextBox 56">
              <a:extLst>
                <a:ext uri="{FF2B5EF4-FFF2-40B4-BE49-F238E27FC236}">
                  <a16:creationId xmlns:a16="http://schemas.microsoft.com/office/drawing/2014/main" id="{61DC6909-7546-44B3-8C1F-286E80C6B554}"/>
                </a:ext>
              </a:extLst>
            </p:cNvPr>
            <p:cNvSpPr txBox="1"/>
            <p:nvPr/>
          </p:nvSpPr>
          <p:spPr bwMode="gray">
            <a:xfrm>
              <a:off x="439792" y="2615367"/>
              <a:ext cx="6157139" cy="781215"/>
            </a:xfrm>
            <a:prstGeom prst="rect">
              <a:avLst/>
            </a:prstGeom>
            <a:solidFill>
              <a:srgbClr val="F0F0F0"/>
            </a:solidFill>
            <a:ln w="12700">
              <a:noFill/>
            </a:ln>
          </p:spPr>
          <p:txBody>
            <a:bodyPr wrap="square" lIns="35981" tIns="35981" rIns="35981" bIns="35981" rtlCol="0">
              <a:noAutofit/>
            </a:bodyPr>
            <a:lstStyle/>
            <a:p>
              <a:pPr algn="ctr" defTabSz="913251">
                <a:defRPr/>
              </a:pPr>
              <a:endParaRPr lang="en-GB" sz="1099" kern="0" dirty="0">
                <a:solidFill>
                  <a:prstClr val="black"/>
                </a:solidFill>
                <a:cs typeface="Arial" charset="0"/>
              </a:endParaRPr>
            </a:p>
          </p:txBody>
        </p:sp>
        <p:sp>
          <p:nvSpPr>
            <p:cNvPr id="58" name="Pentagon 34">
              <a:extLst>
                <a:ext uri="{FF2B5EF4-FFF2-40B4-BE49-F238E27FC236}">
                  <a16:creationId xmlns:a16="http://schemas.microsoft.com/office/drawing/2014/main" id="{40218255-E564-4A37-8CB2-1BE925758E2F}"/>
                </a:ext>
              </a:extLst>
            </p:cNvPr>
            <p:cNvSpPr/>
            <p:nvPr/>
          </p:nvSpPr>
          <p:spPr>
            <a:xfrm>
              <a:off x="680392" y="2753072"/>
              <a:ext cx="1371600" cy="548640"/>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Understand current vs. future state</a:t>
              </a:r>
            </a:p>
          </p:txBody>
        </p:sp>
        <p:sp>
          <p:nvSpPr>
            <p:cNvPr id="59" name="Oval 58">
              <a:extLst>
                <a:ext uri="{FF2B5EF4-FFF2-40B4-BE49-F238E27FC236}">
                  <a16:creationId xmlns:a16="http://schemas.microsoft.com/office/drawing/2014/main" id="{9326019C-A958-4C7D-A3A8-E22B0E46F223}"/>
                </a:ext>
              </a:extLst>
            </p:cNvPr>
            <p:cNvSpPr/>
            <p:nvPr/>
          </p:nvSpPr>
          <p:spPr bwMode="gray">
            <a:xfrm>
              <a:off x="483651" y="2663090"/>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1099" b="1" kern="0" dirty="0">
                  <a:solidFill>
                    <a:srgbClr val="646464"/>
                  </a:solidFill>
                  <a:cs typeface="Arial" charset="0"/>
                </a:rPr>
                <a:t>1</a:t>
              </a:r>
            </a:p>
          </p:txBody>
        </p:sp>
        <p:sp>
          <p:nvSpPr>
            <p:cNvPr id="60" name="Pentagon 36">
              <a:extLst>
                <a:ext uri="{FF2B5EF4-FFF2-40B4-BE49-F238E27FC236}">
                  <a16:creationId xmlns:a16="http://schemas.microsoft.com/office/drawing/2014/main" id="{CF69571A-A987-4F05-BE77-C26684653B06}"/>
                </a:ext>
              </a:extLst>
            </p:cNvPr>
            <p:cNvSpPr/>
            <p:nvPr/>
          </p:nvSpPr>
          <p:spPr>
            <a:xfrm>
              <a:off x="2099746" y="2756944"/>
              <a:ext cx="1371600" cy="549379"/>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Identify and capture impacts</a:t>
              </a:r>
            </a:p>
          </p:txBody>
        </p:sp>
        <p:sp>
          <p:nvSpPr>
            <p:cNvPr id="61" name="Oval 60">
              <a:extLst>
                <a:ext uri="{FF2B5EF4-FFF2-40B4-BE49-F238E27FC236}">
                  <a16:creationId xmlns:a16="http://schemas.microsoft.com/office/drawing/2014/main" id="{0D577312-8853-4486-B631-14D40A43FA67}"/>
                </a:ext>
              </a:extLst>
            </p:cNvPr>
            <p:cNvSpPr/>
            <p:nvPr/>
          </p:nvSpPr>
          <p:spPr bwMode="gray">
            <a:xfrm>
              <a:off x="1887674" y="2666961"/>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1099" b="1" kern="0" dirty="0">
                  <a:solidFill>
                    <a:srgbClr val="646464"/>
                  </a:solidFill>
                  <a:cs typeface="Arial" charset="0"/>
                </a:rPr>
                <a:t>2</a:t>
              </a:r>
            </a:p>
          </p:txBody>
        </p:sp>
        <p:sp>
          <p:nvSpPr>
            <p:cNvPr id="62" name="Pentagon 38">
              <a:extLst>
                <a:ext uri="{FF2B5EF4-FFF2-40B4-BE49-F238E27FC236}">
                  <a16:creationId xmlns:a16="http://schemas.microsoft.com/office/drawing/2014/main" id="{A8C5CC0D-69F9-49C3-9FCB-406539A4B3D1}"/>
                </a:ext>
              </a:extLst>
            </p:cNvPr>
            <p:cNvSpPr/>
            <p:nvPr/>
          </p:nvSpPr>
          <p:spPr>
            <a:xfrm>
              <a:off x="3573692" y="2780786"/>
              <a:ext cx="1371600" cy="549379"/>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Develop change actions</a:t>
              </a:r>
            </a:p>
          </p:txBody>
        </p:sp>
        <p:sp>
          <p:nvSpPr>
            <p:cNvPr id="63" name="Oval 62">
              <a:extLst>
                <a:ext uri="{FF2B5EF4-FFF2-40B4-BE49-F238E27FC236}">
                  <a16:creationId xmlns:a16="http://schemas.microsoft.com/office/drawing/2014/main" id="{04400266-1566-481E-8687-C258DC23DF4A}"/>
                </a:ext>
              </a:extLst>
            </p:cNvPr>
            <p:cNvSpPr/>
            <p:nvPr/>
          </p:nvSpPr>
          <p:spPr bwMode="gray">
            <a:xfrm>
              <a:off x="3363540" y="2682465"/>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1099" b="1" kern="0" dirty="0">
                  <a:solidFill>
                    <a:srgbClr val="646464"/>
                  </a:solidFill>
                  <a:cs typeface="Arial" charset="0"/>
                </a:rPr>
                <a:t>3</a:t>
              </a:r>
            </a:p>
          </p:txBody>
        </p:sp>
        <p:sp>
          <p:nvSpPr>
            <p:cNvPr id="64" name="Pentagon 40">
              <a:extLst>
                <a:ext uri="{FF2B5EF4-FFF2-40B4-BE49-F238E27FC236}">
                  <a16:creationId xmlns:a16="http://schemas.microsoft.com/office/drawing/2014/main" id="{9FBB1D90-7C52-4B7A-BBF3-5C5D212BDF82}"/>
                </a:ext>
              </a:extLst>
            </p:cNvPr>
            <p:cNvSpPr/>
            <p:nvPr/>
          </p:nvSpPr>
          <p:spPr>
            <a:xfrm>
              <a:off x="5047638" y="2776318"/>
              <a:ext cx="1371600" cy="548640"/>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099" b="1" kern="0" dirty="0">
                  <a:solidFill>
                    <a:srgbClr val="FFFFFF"/>
                  </a:solidFill>
                </a:rPr>
                <a:t>Integrate change action plans</a:t>
              </a:r>
            </a:p>
          </p:txBody>
        </p:sp>
        <p:sp>
          <p:nvSpPr>
            <p:cNvPr id="65" name="Oval 64">
              <a:extLst>
                <a:ext uri="{FF2B5EF4-FFF2-40B4-BE49-F238E27FC236}">
                  <a16:creationId xmlns:a16="http://schemas.microsoft.com/office/drawing/2014/main" id="{681D4B23-D1BE-4C08-B0F0-4999F9AC2C39}"/>
                </a:ext>
              </a:extLst>
            </p:cNvPr>
            <p:cNvSpPr/>
            <p:nvPr/>
          </p:nvSpPr>
          <p:spPr bwMode="gray">
            <a:xfrm>
              <a:off x="4813870" y="2663089"/>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1099" b="1" kern="0" dirty="0">
                  <a:solidFill>
                    <a:srgbClr val="646464"/>
                  </a:solidFill>
                  <a:cs typeface="Arial" charset="0"/>
                </a:rPr>
                <a:t>4</a:t>
              </a:r>
            </a:p>
          </p:txBody>
        </p:sp>
      </p:grpSp>
    </p:spTree>
    <p:extLst>
      <p:ext uri="{BB962C8B-B14F-4D97-AF65-F5344CB8AC3E}">
        <p14:creationId xmlns:p14="http://schemas.microsoft.com/office/powerpoint/2010/main" val="3513290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48C0C6-7EBB-4109-94E8-FF35870C6A04}"/>
              </a:ext>
            </a:extLst>
          </p:cNvPr>
          <p:cNvSpPr>
            <a:spLocks noGrp="1"/>
          </p:cNvSpPr>
          <p:nvPr>
            <p:ph type="sldNum" sz="quarter" idx="12"/>
          </p:nvPr>
        </p:nvSpPr>
        <p:spPr/>
        <p:txBody>
          <a:bodyPr/>
          <a:lstStyle/>
          <a:p>
            <a:fld id="{789DF654-7552-4B9D-9287-15EA6E658DE7}" type="slidenum">
              <a:rPr lang="en-US" smtClean="0"/>
              <a:pPr/>
              <a:t>19</a:t>
            </a:fld>
            <a:endParaRPr lang="en-US" dirty="0"/>
          </a:p>
        </p:txBody>
      </p:sp>
      <p:sp>
        <p:nvSpPr>
          <p:cNvPr id="5" name="Content Placeholder 6">
            <a:extLst>
              <a:ext uri="{FF2B5EF4-FFF2-40B4-BE49-F238E27FC236}">
                <a16:creationId xmlns:a16="http://schemas.microsoft.com/office/drawing/2014/main" id="{E7B8DE6E-3CBE-4E20-BD01-FE2B9738D964}"/>
              </a:ext>
            </a:extLst>
          </p:cNvPr>
          <p:cNvSpPr txBox="1">
            <a:spLocks/>
          </p:cNvSpPr>
          <p:nvPr/>
        </p:nvSpPr>
        <p:spPr bwMode="gray">
          <a:xfrm>
            <a:off x="609601" y="1293764"/>
            <a:ext cx="11221705" cy="984372"/>
          </a:xfrm>
          <a:prstGeom prst="rect">
            <a:avLst/>
          </a:prstGeom>
        </p:spPr>
        <p:txBody>
          <a:bodyPr wrap="square" lIns="44603" tIns="0" rIns="0" bIns="0">
            <a:spAutoFit/>
          </a:bodyPr>
          <a:lstStyle/>
          <a:p>
            <a:pPr>
              <a:spcAft>
                <a:spcPts val="600"/>
              </a:spcAft>
            </a:pPr>
            <a:r>
              <a:rPr lang="en-US" sz="1599" dirty="0"/>
              <a:t>Job/Role Assessment in change often refers to the </a:t>
            </a:r>
            <a:r>
              <a:rPr lang="en-US" sz="1599" b="1" dirty="0"/>
              <a:t>effort to align</a:t>
            </a:r>
            <a:r>
              <a:rPr lang="en-US" sz="1599" dirty="0"/>
              <a:t> access and authorization of impacted stakeholders to the end-state design. It is important to understand how project implementation will </a:t>
            </a:r>
            <a:r>
              <a:rPr lang="en-US" sz="1599" b="1" dirty="0"/>
              <a:t>impact day-to-day operations </a:t>
            </a:r>
            <a:r>
              <a:rPr lang="en-US" sz="1599" dirty="0"/>
              <a:t>to highlight </a:t>
            </a:r>
            <a:r>
              <a:rPr lang="en-US" sz="1599" b="1" dirty="0"/>
              <a:t>skill adaption/role adjustments </a:t>
            </a:r>
            <a:r>
              <a:rPr lang="en-US" sz="1599" dirty="0"/>
              <a:t>from current state to future state.  Projects can collaborate with SOCM to confirm system/process roles and responsibilities to be assigned to FDOT functions/end users.</a:t>
            </a:r>
          </a:p>
        </p:txBody>
      </p:sp>
      <p:grpSp>
        <p:nvGrpSpPr>
          <p:cNvPr id="6" name="Group 5">
            <a:extLst>
              <a:ext uri="{FF2B5EF4-FFF2-40B4-BE49-F238E27FC236}">
                <a16:creationId xmlns:a16="http://schemas.microsoft.com/office/drawing/2014/main" id="{B406D249-0684-46BF-8133-B8F97034C53F}"/>
              </a:ext>
            </a:extLst>
          </p:cNvPr>
          <p:cNvGrpSpPr/>
          <p:nvPr/>
        </p:nvGrpSpPr>
        <p:grpSpPr>
          <a:xfrm>
            <a:off x="658176" y="3665258"/>
            <a:ext cx="10939091" cy="1888586"/>
            <a:chOff x="1979613" y="4221132"/>
            <a:chExt cx="5611474" cy="1889570"/>
          </a:xfrm>
        </p:grpSpPr>
        <p:sp>
          <p:nvSpPr>
            <p:cNvPr id="7" name="Oval 6">
              <a:extLst>
                <a:ext uri="{FF2B5EF4-FFF2-40B4-BE49-F238E27FC236}">
                  <a16:creationId xmlns:a16="http://schemas.microsoft.com/office/drawing/2014/main" id="{50F9EC25-C270-41B2-A78A-4233AEB22F9B}"/>
                </a:ext>
              </a:extLst>
            </p:cNvPr>
            <p:cNvSpPr/>
            <p:nvPr/>
          </p:nvSpPr>
          <p:spPr bwMode="gray">
            <a:xfrm>
              <a:off x="1979613" y="4577342"/>
              <a:ext cx="180919" cy="267979"/>
            </a:xfrm>
            <a:prstGeom prst="ellipse">
              <a:avLst/>
            </a:prstGeom>
            <a:solidFill>
              <a:schemeClr val="accent1"/>
            </a:solidFill>
            <a:ln w="9525" cap="flat" cmpd="sng" algn="ctr">
              <a:noFill/>
              <a:prstDash val="solid"/>
              <a:round/>
              <a:headEnd type="none" w="med" len="med"/>
              <a:tailEnd type="none" w="med" len="med"/>
            </a:ln>
            <a:effectLst/>
          </p:spPr>
          <p:txBody>
            <a:bodyPr vert="horz" wrap="none" lIns="11150" tIns="11150" rIns="11150" bIns="11150" numCol="1" rtlCol="0" anchor="ctr" anchorCtr="0" compatLnSpc="1">
              <a:prstTxWarp prst="textNoShape">
                <a:avLst/>
              </a:prstTxWarp>
            </a:bodyPr>
            <a:lstStyle/>
            <a:p>
              <a:pPr algn="ctr" defTabSz="1402349"/>
              <a:r>
                <a:rPr lang="en-GB" sz="1099" b="1" dirty="0">
                  <a:solidFill>
                    <a:srgbClr val="FFFFFF"/>
                  </a:solidFill>
                </a:rPr>
                <a:t>1</a:t>
              </a:r>
            </a:p>
          </p:txBody>
        </p:sp>
        <p:sp>
          <p:nvSpPr>
            <p:cNvPr id="8" name="Rectangle 7">
              <a:extLst>
                <a:ext uri="{FF2B5EF4-FFF2-40B4-BE49-F238E27FC236}">
                  <a16:creationId xmlns:a16="http://schemas.microsoft.com/office/drawing/2014/main" id="{76542DB3-633B-426D-919E-1ECAE0F335A0}"/>
                </a:ext>
              </a:extLst>
            </p:cNvPr>
            <p:cNvSpPr/>
            <p:nvPr/>
          </p:nvSpPr>
          <p:spPr bwMode="gray">
            <a:xfrm>
              <a:off x="2145426" y="4530850"/>
              <a:ext cx="5359035" cy="184538"/>
            </a:xfrm>
            <a:prstGeom prst="rect">
              <a:avLst/>
            </a:prstGeom>
          </p:spPr>
          <p:txBody>
            <a:bodyPr wrap="square" lIns="0" tIns="0" rIns="0" bIns="0">
              <a:spAutoFit/>
            </a:bodyPr>
            <a:lstStyle/>
            <a:p>
              <a:pPr marL="85646" defTabSz="994452" eaLnBrk="0" hangingPunct="0">
                <a:buClr>
                  <a:prstClr val="black"/>
                </a:buClr>
                <a:buSzPct val="75000"/>
                <a:defRPr/>
              </a:pPr>
              <a:r>
                <a:rPr lang="en-GB" sz="1199" b="1" dirty="0"/>
                <a:t>Organization design: </a:t>
              </a:r>
              <a:r>
                <a:rPr lang="en-GB" sz="1199" dirty="0"/>
                <a:t>flexibly aligning the organization structure and roles to the solution and future, taking into account the extent of transformation</a:t>
              </a:r>
            </a:p>
          </p:txBody>
        </p:sp>
        <p:sp>
          <p:nvSpPr>
            <p:cNvPr id="9" name="Rectangle 8">
              <a:extLst>
                <a:ext uri="{FF2B5EF4-FFF2-40B4-BE49-F238E27FC236}">
                  <a16:creationId xmlns:a16="http://schemas.microsoft.com/office/drawing/2014/main" id="{9675379E-3072-4235-A975-1AD0A9E385FA}"/>
                </a:ext>
              </a:extLst>
            </p:cNvPr>
            <p:cNvSpPr/>
            <p:nvPr/>
          </p:nvSpPr>
          <p:spPr bwMode="gray">
            <a:xfrm>
              <a:off x="2152900" y="4875227"/>
              <a:ext cx="5351561" cy="184538"/>
            </a:xfrm>
            <a:prstGeom prst="rect">
              <a:avLst/>
            </a:prstGeom>
          </p:spPr>
          <p:txBody>
            <a:bodyPr wrap="square" lIns="0" tIns="0" rIns="0" bIns="0">
              <a:spAutoFit/>
            </a:bodyPr>
            <a:lstStyle/>
            <a:p>
              <a:pPr marL="85646" defTabSz="994452" eaLnBrk="0" hangingPunct="0">
                <a:buClr>
                  <a:prstClr val="black"/>
                </a:buClr>
                <a:buSzPct val="75000"/>
                <a:defRPr/>
              </a:pPr>
              <a:r>
                <a:rPr lang="en-GB" sz="1199" b="1" dirty="0"/>
                <a:t>Clear roles and responsibilities:</a:t>
              </a:r>
              <a:r>
                <a:rPr lang="en-GB" sz="1199" dirty="0"/>
                <a:t> streamlined, responsive structure with appropriate segregation and headcount aligned with business strategy</a:t>
              </a:r>
            </a:p>
          </p:txBody>
        </p:sp>
        <p:sp>
          <p:nvSpPr>
            <p:cNvPr id="10" name="Rectangle 9">
              <a:extLst>
                <a:ext uri="{FF2B5EF4-FFF2-40B4-BE49-F238E27FC236}">
                  <a16:creationId xmlns:a16="http://schemas.microsoft.com/office/drawing/2014/main" id="{5E382ECA-6B68-4EDA-BE88-DA4F9215D76D}"/>
                </a:ext>
              </a:extLst>
            </p:cNvPr>
            <p:cNvSpPr/>
            <p:nvPr/>
          </p:nvSpPr>
          <p:spPr bwMode="gray">
            <a:xfrm>
              <a:off x="2152900" y="5556704"/>
              <a:ext cx="5181508" cy="184538"/>
            </a:xfrm>
            <a:prstGeom prst="rect">
              <a:avLst/>
            </a:prstGeom>
          </p:spPr>
          <p:txBody>
            <a:bodyPr wrap="square" lIns="0" tIns="0" rIns="0" bIns="0">
              <a:spAutoFit/>
            </a:bodyPr>
            <a:lstStyle/>
            <a:p>
              <a:pPr marL="85646" defTabSz="994452" eaLnBrk="0" hangingPunct="0">
                <a:buClr>
                  <a:prstClr val="black"/>
                </a:buClr>
                <a:buSzPct val="75000"/>
                <a:defRPr/>
              </a:pPr>
              <a:r>
                <a:rPr lang="en-GB" sz="1199" b="1" dirty="0"/>
                <a:t>Performance management:</a:t>
              </a:r>
              <a:r>
                <a:rPr lang="en-GB" sz="1199" dirty="0"/>
                <a:t> identifying new ways of working through performance management frameworks and KPI reporting</a:t>
              </a:r>
            </a:p>
          </p:txBody>
        </p:sp>
        <p:sp>
          <p:nvSpPr>
            <p:cNvPr id="11" name="Rectangle 10">
              <a:extLst>
                <a:ext uri="{FF2B5EF4-FFF2-40B4-BE49-F238E27FC236}">
                  <a16:creationId xmlns:a16="http://schemas.microsoft.com/office/drawing/2014/main" id="{917D180A-C0AB-4426-A071-1A903A47C0B3}"/>
                </a:ext>
              </a:extLst>
            </p:cNvPr>
            <p:cNvSpPr/>
            <p:nvPr/>
          </p:nvSpPr>
          <p:spPr bwMode="gray">
            <a:xfrm>
              <a:off x="2152900" y="5926036"/>
              <a:ext cx="5181508" cy="184666"/>
            </a:xfrm>
            <a:prstGeom prst="rect">
              <a:avLst/>
            </a:prstGeom>
          </p:spPr>
          <p:txBody>
            <a:bodyPr wrap="square" lIns="0" tIns="0" rIns="0" bIns="0">
              <a:spAutoFit/>
            </a:bodyPr>
            <a:lstStyle/>
            <a:p>
              <a:pPr marL="85646" defTabSz="994452" eaLnBrk="0" hangingPunct="0">
                <a:buClr>
                  <a:prstClr val="black"/>
                </a:buClr>
                <a:buSzPct val="75000"/>
                <a:defRPr/>
              </a:pPr>
              <a:endParaRPr lang="en-GB" sz="1199" dirty="0"/>
            </a:p>
          </p:txBody>
        </p:sp>
        <p:sp>
          <p:nvSpPr>
            <p:cNvPr id="12" name="Rectangle 11">
              <a:extLst>
                <a:ext uri="{FF2B5EF4-FFF2-40B4-BE49-F238E27FC236}">
                  <a16:creationId xmlns:a16="http://schemas.microsoft.com/office/drawing/2014/main" id="{147AEAD5-8285-4FBE-A8C8-B9F36496D37B}"/>
                </a:ext>
              </a:extLst>
            </p:cNvPr>
            <p:cNvSpPr/>
            <p:nvPr/>
          </p:nvSpPr>
          <p:spPr bwMode="gray">
            <a:xfrm>
              <a:off x="2145426" y="5224568"/>
              <a:ext cx="5188982" cy="184666"/>
            </a:xfrm>
            <a:prstGeom prst="rect">
              <a:avLst/>
            </a:prstGeom>
          </p:spPr>
          <p:txBody>
            <a:bodyPr wrap="square" lIns="0" tIns="0" rIns="0" bIns="0">
              <a:spAutoFit/>
            </a:bodyPr>
            <a:lstStyle/>
            <a:p>
              <a:pPr marL="85646" defTabSz="994452" eaLnBrk="0" hangingPunct="0">
                <a:buClr>
                  <a:prstClr val="black"/>
                </a:buClr>
                <a:buSzPct val="75000"/>
                <a:defRPr/>
              </a:pPr>
              <a:r>
                <a:rPr lang="en-GB" sz="1199" b="1" dirty="0"/>
                <a:t>Systems, data, and processes:</a:t>
              </a:r>
              <a:r>
                <a:rPr lang="en-GB" sz="1199" dirty="0"/>
                <a:t> alignment of program activities and ownership with what is happening in the wider business </a:t>
              </a:r>
            </a:p>
          </p:txBody>
        </p:sp>
        <p:sp>
          <p:nvSpPr>
            <p:cNvPr id="13" name="Content Placeholder 6">
              <a:extLst>
                <a:ext uri="{FF2B5EF4-FFF2-40B4-BE49-F238E27FC236}">
                  <a16:creationId xmlns:a16="http://schemas.microsoft.com/office/drawing/2014/main" id="{3B103D23-4D05-449D-A833-BEF58B32F05A}"/>
                </a:ext>
              </a:extLst>
            </p:cNvPr>
            <p:cNvSpPr txBox="1">
              <a:spLocks/>
            </p:cNvSpPr>
            <p:nvPr/>
          </p:nvSpPr>
          <p:spPr bwMode="gray">
            <a:xfrm>
              <a:off x="1979613" y="4221132"/>
              <a:ext cx="5611474" cy="215444"/>
            </a:xfrm>
            <a:prstGeom prst="rect">
              <a:avLst/>
            </a:prstGeom>
          </p:spPr>
          <p:txBody>
            <a:bodyPr wrap="square" lIns="0" tIns="0" rIns="0" bIns="0">
              <a:spAutoFit/>
            </a:bodyPr>
            <a:lstStyle/>
            <a:p>
              <a:pPr>
                <a:spcAft>
                  <a:spcPts val="600"/>
                </a:spcAft>
                <a:tabLst>
                  <a:tab pos="456971" algn="l"/>
                </a:tabLst>
              </a:pPr>
              <a:r>
                <a:rPr lang="en-GB" sz="1399" b="1" dirty="0"/>
                <a:t>Activities are focused in four key areas:</a:t>
              </a:r>
            </a:p>
          </p:txBody>
        </p:sp>
        <p:sp>
          <p:nvSpPr>
            <p:cNvPr id="14" name="Oval 13">
              <a:extLst>
                <a:ext uri="{FF2B5EF4-FFF2-40B4-BE49-F238E27FC236}">
                  <a16:creationId xmlns:a16="http://schemas.microsoft.com/office/drawing/2014/main" id="{1D6B28C0-C65D-4BA9-B2B3-74468EC767CD}"/>
                </a:ext>
              </a:extLst>
            </p:cNvPr>
            <p:cNvSpPr/>
            <p:nvPr/>
          </p:nvSpPr>
          <p:spPr bwMode="gray">
            <a:xfrm>
              <a:off x="1979613" y="4900954"/>
              <a:ext cx="180919" cy="267977"/>
            </a:xfrm>
            <a:prstGeom prst="ellipse">
              <a:avLst/>
            </a:prstGeom>
            <a:solidFill>
              <a:schemeClr val="accent1"/>
            </a:solidFill>
            <a:ln w="9525" cap="flat" cmpd="sng" algn="ctr">
              <a:noFill/>
              <a:prstDash val="solid"/>
              <a:round/>
              <a:headEnd type="none" w="med" len="med"/>
              <a:tailEnd type="none" w="med" len="med"/>
            </a:ln>
            <a:effectLst/>
          </p:spPr>
          <p:txBody>
            <a:bodyPr vert="horz" wrap="none" lIns="11150" tIns="11150" rIns="11150" bIns="11150" numCol="1" rtlCol="0" anchor="ctr" anchorCtr="0" compatLnSpc="1">
              <a:prstTxWarp prst="textNoShape">
                <a:avLst/>
              </a:prstTxWarp>
            </a:bodyPr>
            <a:lstStyle/>
            <a:p>
              <a:pPr algn="ctr" defTabSz="1402349"/>
              <a:r>
                <a:rPr lang="en-GB" sz="1099" b="1" dirty="0">
                  <a:solidFill>
                    <a:srgbClr val="FFFFFF"/>
                  </a:solidFill>
                </a:rPr>
                <a:t>2</a:t>
              </a:r>
            </a:p>
          </p:txBody>
        </p:sp>
        <p:sp>
          <p:nvSpPr>
            <p:cNvPr id="15" name="Oval 14">
              <a:extLst>
                <a:ext uri="{FF2B5EF4-FFF2-40B4-BE49-F238E27FC236}">
                  <a16:creationId xmlns:a16="http://schemas.microsoft.com/office/drawing/2014/main" id="{229450C4-90B2-48BB-9BEF-9DCA4330E349}"/>
                </a:ext>
              </a:extLst>
            </p:cNvPr>
            <p:cNvSpPr/>
            <p:nvPr/>
          </p:nvSpPr>
          <p:spPr bwMode="gray">
            <a:xfrm>
              <a:off x="1979613" y="5224566"/>
              <a:ext cx="173287" cy="267975"/>
            </a:xfrm>
            <a:prstGeom prst="ellipse">
              <a:avLst/>
            </a:prstGeom>
            <a:solidFill>
              <a:schemeClr val="accent1"/>
            </a:solidFill>
            <a:ln w="9525" cap="flat" cmpd="sng" algn="ctr">
              <a:noFill/>
              <a:prstDash val="solid"/>
              <a:round/>
              <a:headEnd type="none" w="med" len="med"/>
              <a:tailEnd type="none" w="med" len="med"/>
            </a:ln>
            <a:effectLst/>
          </p:spPr>
          <p:txBody>
            <a:bodyPr vert="horz" wrap="none" lIns="11150" tIns="11150" rIns="11150" bIns="11150" numCol="1" rtlCol="0" anchor="ctr" anchorCtr="0" compatLnSpc="1">
              <a:prstTxWarp prst="textNoShape">
                <a:avLst/>
              </a:prstTxWarp>
            </a:bodyPr>
            <a:lstStyle/>
            <a:p>
              <a:pPr algn="ctr" defTabSz="1402349"/>
              <a:r>
                <a:rPr lang="en-GB" sz="1099" b="1" dirty="0">
                  <a:solidFill>
                    <a:srgbClr val="FFFFFF"/>
                  </a:solidFill>
                </a:rPr>
                <a:t>3</a:t>
              </a:r>
            </a:p>
          </p:txBody>
        </p:sp>
        <p:sp>
          <p:nvSpPr>
            <p:cNvPr id="16" name="Oval 15">
              <a:extLst>
                <a:ext uri="{FF2B5EF4-FFF2-40B4-BE49-F238E27FC236}">
                  <a16:creationId xmlns:a16="http://schemas.microsoft.com/office/drawing/2014/main" id="{83AFC0FC-BBB4-49FB-8532-46F8D89DBC85}"/>
                </a:ext>
              </a:extLst>
            </p:cNvPr>
            <p:cNvSpPr/>
            <p:nvPr/>
          </p:nvSpPr>
          <p:spPr bwMode="gray">
            <a:xfrm>
              <a:off x="1979613" y="5548179"/>
              <a:ext cx="188236" cy="267974"/>
            </a:xfrm>
            <a:prstGeom prst="ellipse">
              <a:avLst/>
            </a:prstGeom>
            <a:solidFill>
              <a:schemeClr val="accent1"/>
            </a:solidFill>
            <a:ln w="9525" cap="flat" cmpd="sng" algn="ctr">
              <a:noFill/>
              <a:prstDash val="solid"/>
              <a:round/>
              <a:headEnd type="none" w="med" len="med"/>
              <a:tailEnd type="none" w="med" len="med"/>
            </a:ln>
            <a:effectLst/>
          </p:spPr>
          <p:txBody>
            <a:bodyPr vert="horz" wrap="none" lIns="11150" tIns="11150" rIns="11150" bIns="11150" numCol="1" rtlCol="0" anchor="ctr" anchorCtr="0" compatLnSpc="1">
              <a:prstTxWarp prst="textNoShape">
                <a:avLst/>
              </a:prstTxWarp>
            </a:bodyPr>
            <a:lstStyle/>
            <a:p>
              <a:pPr algn="ctr" defTabSz="1402349"/>
              <a:r>
                <a:rPr lang="en-GB" sz="1099" b="1" dirty="0">
                  <a:solidFill>
                    <a:srgbClr val="FFFFFF"/>
                  </a:solidFill>
                </a:rPr>
                <a:t>4</a:t>
              </a:r>
            </a:p>
          </p:txBody>
        </p:sp>
      </p:grpSp>
      <p:grpSp>
        <p:nvGrpSpPr>
          <p:cNvPr id="17" name="Group 16">
            <a:extLst>
              <a:ext uri="{FF2B5EF4-FFF2-40B4-BE49-F238E27FC236}">
                <a16:creationId xmlns:a16="http://schemas.microsoft.com/office/drawing/2014/main" id="{04F62658-8FD7-4680-92C7-27B2BA3EC242}"/>
              </a:ext>
            </a:extLst>
          </p:cNvPr>
          <p:cNvGrpSpPr/>
          <p:nvPr/>
        </p:nvGrpSpPr>
        <p:grpSpPr>
          <a:xfrm>
            <a:off x="609600" y="2546893"/>
            <a:ext cx="11242053" cy="711089"/>
            <a:chOff x="2324801" y="3501507"/>
            <a:chExt cx="6154378" cy="496519"/>
          </a:xfrm>
        </p:grpSpPr>
        <p:grpSp>
          <p:nvGrpSpPr>
            <p:cNvPr id="18" name="Group 17">
              <a:extLst>
                <a:ext uri="{FF2B5EF4-FFF2-40B4-BE49-F238E27FC236}">
                  <a16:creationId xmlns:a16="http://schemas.microsoft.com/office/drawing/2014/main" id="{4A9E7317-1F91-4239-94DB-E8CCA64C8704}"/>
                </a:ext>
              </a:extLst>
            </p:cNvPr>
            <p:cNvGrpSpPr/>
            <p:nvPr/>
          </p:nvGrpSpPr>
          <p:grpSpPr>
            <a:xfrm>
              <a:off x="2324801" y="3501507"/>
              <a:ext cx="6154378" cy="496519"/>
              <a:chOff x="397157" y="2644071"/>
              <a:chExt cx="7383221" cy="690709"/>
            </a:xfrm>
          </p:grpSpPr>
          <p:sp>
            <p:nvSpPr>
              <p:cNvPr id="21" name="TextBox 20">
                <a:extLst>
                  <a:ext uri="{FF2B5EF4-FFF2-40B4-BE49-F238E27FC236}">
                    <a16:creationId xmlns:a16="http://schemas.microsoft.com/office/drawing/2014/main" id="{78023458-CE7D-478B-A68A-5C4F90E7817A}"/>
                  </a:ext>
                </a:extLst>
              </p:cNvPr>
              <p:cNvSpPr txBox="1"/>
              <p:nvPr/>
            </p:nvSpPr>
            <p:spPr bwMode="gray">
              <a:xfrm>
                <a:off x="397157" y="2644071"/>
                <a:ext cx="7383221" cy="690709"/>
              </a:xfrm>
              <a:prstGeom prst="rect">
                <a:avLst/>
              </a:prstGeom>
              <a:solidFill>
                <a:srgbClr val="F0F0F0"/>
              </a:solidFill>
              <a:ln w="12700">
                <a:noFill/>
              </a:ln>
            </p:spPr>
            <p:txBody>
              <a:bodyPr wrap="square" lIns="35981" tIns="35981" rIns="35981" bIns="35981" rtlCol="0">
                <a:noAutofit/>
              </a:bodyPr>
              <a:lstStyle/>
              <a:p>
                <a:pPr algn="ctr" defTabSz="913251">
                  <a:defRPr/>
                </a:pPr>
                <a:endParaRPr lang="en-GB" sz="999" kern="0" dirty="0">
                  <a:solidFill>
                    <a:prstClr val="black"/>
                  </a:solidFill>
                  <a:cs typeface="Arial" charset="0"/>
                </a:endParaRPr>
              </a:p>
            </p:txBody>
          </p:sp>
          <p:sp>
            <p:nvSpPr>
              <p:cNvPr id="22" name="Pentagon 53">
                <a:extLst>
                  <a:ext uri="{FF2B5EF4-FFF2-40B4-BE49-F238E27FC236}">
                    <a16:creationId xmlns:a16="http://schemas.microsoft.com/office/drawing/2014/main" id="{697C7754-E39F-4A09-902E-E465B99A4F93}"/>
                  </a:ext>
                </a:extLst>
              </p:cNvPr>
              <p:cNvSpPr/>
              <p:nvPr/>
            </p:nvSpPr>
            <p:spPr>
              <a:xfrm>
                <a:off x="543912" y="2753074"/>
                <a:ext cx="994367" cy="515844"/>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a:solidFill>
                      <a:srgbClr val="FFFFFF"/>
                    </a:solidFill>
                  </a:rPr>
                  <a:t>Conduct current state assessment</a:t>
                </a:r>
              </a:p>
            </p:txBody>
          </p:sp>
          <p:sp>
            <p:nvSpPr>
              <p:cNvPr id="23" name="Oval 22">
                <a:extLst>
                  <a:ext uri="{FF2B5EF4-FFF2-40B4-BE49-F238E27FC236}">
                    <a16:creationId xmlns:a16="http://schemas.microsoft.com/office/drawing/2014/main" id="{B98FAE22-A6BB-40EA-B0DD-3BD853D9AAD7}"/>
                  </a:ext>
                </a:extLst>
              </p:cNvPr>
              <p:cNvSpPr/>
              <p:nvPr/>
            </p:nvSpPr>
            <p:spPr bwMode="gray">
              <a:xfrm>
                <a:off x="429059" y="2663090"/>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1</a:t>
                </a:r>
              </a:p>
            </p:txBody>
          </p:sp>
          <p:sp>
            <p:nvSpPr>
              <p:cNvPr id="24" name="Pentagon 55">
                <a:extLst>
                  <a:ext uri="{FF2B5EF4-FFF2-40B4-BE49-F238E27FC236}">
                    <a16:creationId xmlns:a16="http://schemas.microsoft.com/office/drawing/2014/main" id="{BF4FBF11-E453-479E-B09F-200669D4FD70}"/>
                  </a:ext>
                </a:extLst>
              </p:cNvPr>
              <p:cNvSpPr/>
              <p:nvPr/>
            </p:nvSpPr>
            <p:spPr>
              <a:xfrm>
                <a:off x="1585782" y="2756945"/>
                <a:ext cx="930234" cy="511850"/>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a:solidFill>
                      <a:srgbClr val="FFFFFF"/>
                    </a:solidFill>
                  </a:rPr>
                  <a:t>Develop design principles</a:t>
                </a:r>
              </a:p>
            </p:txBody>
          </p:sp>
          <p:sp>
            <p:nvSpPr>
              <p:cNvPr id="25" name="Oval 24">
                <a:extLst>
                  <a:ext uri="{FF2B5EF4-FFF2-40B4-BE49-F238E27FC236}">
                    <a16:creationId xmlns:a16="http://schemas.microsoft.com/office/drawing/2014/main" id="{E7708BE5-7E02-44D2-AFBF-9ECCE6A61431}"/>
                  </a:ext>
                </a:extLst>
              </p:cNvPr>
              <p:cNvSpPr/>
              <p:nvPr/>
            </p:nvSpPr>
            <p:spPr bwMode="gray">
              <a:xfrm>
                <a:off x="1470928" y="2666962"/>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2</a:t>
                </a:r>
              </a:p>
            </p:txBody>
          </p:sp>
          <p:sp>
            <p:nvSpPr>
              <p:cNvPr id="26" name="Pentagon 57">
                <a:extLst>
                  <a:ext uri="{FF2B5EF4-FFF2-40B4-BE49-F238E27FC236}">
                    <a16:creationId xmlns:a16="http://schemas.microsoft.com/office/drawing/2014/main" id="{78CCEF3C-DBC4-4E99-BDFF-07F8112766B5}"/>
                  </a:ext>
                </a:extLst>
              </p:cNvPr>
              <p:cNvSpPr/>
              <p:nvPr/>
            </p:nvSpPr>
            <p:spPr>
              <a:xfrm>
                <a:off x="2531357" y="2772447"/>
                <a:ext cx="1222826" cy="511850"/>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a:solidFill>
                      <a:srgbClr val="FFFFFF"/>
                    </a:solidFill>
                  </a:rPr>
                  <a:t>Develop operating model and high-level org. structure</a:t>
                </a:r>
              </a:p>
            </p:txBody>
          </p:sp>
          <p:sp>
            <p:nvSpPr>
              <p:cNvPr id="27" name="Oval 26">
                <a:extLst>
                  <a:ext uri="{FF2B5EF4-FFF2-40B4-BE49-F238E27FC236}">
                    <a16:creationId xmlns:a16="http://schemas.microsoft.com/office/drawing/2014/main" id="{48494DB4-0558-417A-8CAE-836C3927DA08}"/>
                  </a:ext>
                </a:extLst>
              </p:cNvPr>
              <p:cNvSpPr/>
              <p:nvPr/>
            </p:nvSpPr>
            <p:spPr bwMode="gray">
              <a:xfrm>
                <a:off x="2434945" y="2659509"/>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3</a:t>
                </a:r>
              </a:p>
            </p:txBody>
          </p:sp>
          <p:sp>
            <p:nvSpPr>
              <p:cNvPr id="28" name="Pentagon 59">
                <a:extLst>
                  <a:ext uri="{FF2B5EF4-FFF2-40B4-BE49-F238E27FC236}">
                    <a16:creationId xmlns:a16="http://schemas.microsoft.com/office/drawing/2014/main" id="{BAAA02DD-76AE-42E3-AA72-DBAFAE3D2B9B}"/>
                  </a:ext>
                </a:extLst>
              </p:cNvPr>
              <p:cNvSpPr/>
              <p:nvPr/>
            </p:nvSpPr>
            <p:spPr>
              <a:xfrm>
                <a:off x="3804144" y="2776319"/>
                <a:ext cx="1310245" cy="511850"/>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a:solidFill>
                      <a:srgbClr val="FFFFFF"/>
                    </a:solidFill>
                  </a:rPr>
                  <a:t>Develop detail </a:t>
                </a:r>
              </a:p>
              <a:p>
                <a:pPr defTabSz="1406254">
                  <a:defRPr/>
                </a:pPr>
                <a:r>
                  <a:rPr lang="en-GB" sz="999" b="1" kern="0" dirty="0">
                    <a:solidFill>
                      <a:srgbClr val="FFFFFF"/>
                    </a:solidFill>
                  </a:rPr>
                  <a:t>org. design, </a:t>
                </a:r>
              </a:p>
              <a:p>
                <a:pPr defTabSz="1406254">
                  <a:defRPr/>
                </a:pPr>
                <a:r>
                  <a:rPr lang="en-GB" sz="999" b="1" kern="0" dirty="0">
                    <a:solidFill>
                      <a:srgbClr val="FFFFFF"/>
                    </a:solidFill>
                  </a:rPr>
                  <a:t>competencies, and roles</a:t>
                </a:r>
              </a:p>
            </p:txBody>
          </p:sp>
          <p:sp>
            <p:nvSpPr>
              <p:cNvPr id="29" name="Oval 28">
                <a:extLst>
                  <a:ext uri="{FF2B5EF4-FFF2-40B4-BE49-F238E27FC236}">
                    <a16:creationId xmlns:a16="http://schemas.microsoft.com/office/drawing/2014/main" id="{7EA2B548-EF1A-49D9-865E-0D5667564391}"/>
                  </a:ext>
                </a:extLst>
              </p:cNvPr>
              <p:cNvSpPr/>
              <p:nvPr/>
            </p:nvSpPr>
            <p:spPr bwMode="gray">
              <a:xfrm>
                <a:off x="3689291" y="2686335"/>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4</a:t>
                </a:r>
              </a:p>
            </p:txBody>
          </p:sp>
          <p:sp>
            <p:nvSpPr>
              <p:cNvPr id="30" name="Pentagon 61">
                <a:extLst>
                  <a:ext uri="{FF2B5EF4-FFF2-40B4-BE49-F238E27FC236}">
                    <a16:creationId xmlns:a16="http://schemas.microsoft.com/office/drawing/2014/main" id="{30B18E75-5665-4E8D-9F4B-646E9941B804}"/>
                  </a:ext>
                </a:extLst>
              </p:cNvPr>
              <p:cNvSpPr/>
              <p:nvPr/>
            </p:nvSpPr>
            <p:spPr>
              <a:xfrm>
                <a:off x="5137243" y="2780190"/>
                <a:ext cx="1304372" cy="511850"/>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a:solidFill>
                      <a:srgbClr val="FFFFFF"/>
                    </a:solidFill>
                  </a:rPr>
                  <a:t>Develop implementation/</a:t>
                </a:r>
              </a:p>
              <a:p>
                <a:pPr defTabSz="1406254">
                  <a:defRPr/>
                </a:pPr>
                <a:r>
                  <a:rPr lang="en-GB" sz="999" b="1" kern="0" dirty="0">
                    <a:solidFill>
                      <a:srgbClr val="FFFFFF"/>
                    </a:solidFill>
                  </a:rPr>
                  <a:t>transition plan</a:t>
                </a:r>
              </a:p>
            </p:txBody>
          </p:sp>
          <p:sp>
            <p:nvSpPr>
              <p:cNvPr id="31" name="Oval 30">
                <a:extLst>
                  <a:ext uri="{FF2B5EF4-FFF2-40B4-BE49-F238E27FC236}">
                    <a16:creationId xmlns:a16="http://schemas.microsoft.com/office/drawing/2014/main" id="{5B7CD35E-CC1C-401A-AB26-0C329AC9DB76}"/>
                  </a:ext>
                </a:extLst>
              </p:cNvPr>
              <p:cNvSpPr/>
              <p:nvPr/>
            </p:nvSpPr>
            <p:spPr bwMode="gray">
              <a:xfrm>
                <a:off x="5036848" y="2701839"/>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5</a:t>
                </a:r>
              </a:p>
            </p:txBody>
          </p:sp>
        </p:grpSp>
        <p:sp>
          <p:nvSpPr>
            <p:cNvPr id="19" name="Pentagon 65">
              <a:extLst>
                <a:ext uri="{FF2B5EF4-FFF2-40B4-BE49-F238E27FC236}">
                  <a16:creationId xmlns:a16="http://schemas.microsoft.com/office/drawing/2014/main" id="{1E4B45AF-0151-4F16-8BC2-E8AAF31B531E}"/>
                </a:ext>
              </a:extLst>
            </p:cNvPr>
            <p:cNvSpPr/>
            <p:nvPr/>
          </p:nvSpPr>
          <p:spPr>
            <a:xfrm>
              <a:off x="7400350" y="3592614"/>
              <a:ext cx="984233" cy="367946"/>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999" b="1" kern="0" dirty="0">
                  <a:solidFill>
                    <a:srgbClr val="FFFFFF"/>
                  </a:solidFill>
                </a:rPr>
                <a:t>Execute plan</a:t>
              </a:r>
            </a:p>
          </p:txBody>
        </p:sp>
        <p:sp>
          <p:nvSpPr>
            <p:cNvPr id="20" name="Oval 19">
              <a:extLst>
                <a:ext uri="{FF2B5EF4-FFF2-40B4-BE49-F238E27FC236}">
                  <a16:creationId xmlns:a16="http://schemas.microsoft.com/office/drawing/2014/main" id="{C4146572-1D6B-4368-9ED0-6B83D81F8DC5}"/>
                </a:ext>
              </a:extLst>
            </p:cNvPr>
            <p:cNvSpPr/>
            <p:nvPr/>
          </p:nvSpPr>
          <p:spPr bwMode="gray">
            <a:xfrm>
              <a:off x="7331747" y="3543034"/>
              <a:ext cx="127422" cy="141357"/>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cs typeface="Arial" charset="0"/>
                </a:rPr>
                <a:t>6</a:t>
              </a:r>
            </a:p>
          </p:txBody>
        </p:sp>
      </p:grpSp>
      <p:sp>
        <p:nvSpPr>
          <p:cNvPr id="32" name="Rectangle 31">
            <a:extLst>
              <a:ext uri="{FF2B5EF4-FFF2-40B4-BE49-F238E27FC236}">
                <a16:creationId xmlns:a16="http://schemas.microsoft.com/office/drawing/2014/main" id="{1D0873A7-009C-4B42-9229-1D9BD84E7386}"/>
              </a:ext>
            </a:extLst>
          </p:cNvPr>
          <p:cNvSpPr/>
          <p:nvPr/>
        </p:nvSpPr>
        <p:spPr>
          <a:xfrm>
            <a:off x="9685325" y="138164"/>
            <a:ext cx="2388527" cy="276918"/>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199" dirty="0">
                <a:solidFill>
                  <a:schemeClr val="tx1"/>
                </a:solidFill>
              </a:rPr>
              <a:t>Design / Build</a:t>
            </a:r>
          </a:p>
        </p:txBody>
      </p:sp>
      <p:sp>
        <p:nvSpPr>
          <p:cNvPr id="34" name="Title 33">
            <a:extLst>
              <a:ext uri="{FF2B5EF4-FFF2-40B4-BE49-F238E27FC236}">
                <a16:creationId xmlns:a16="http://schemas.microsoft.com/office/drawing/2014/main" id="{507EA4D7-42BA-48F3-880F-48F7B60AA673}"/>
              </a:ext>
            </a:extLst>
          </p:cNvPr>
          <p:cNvSpPr>
            <a:spLocks noGrp="1"/>
          </p:cNvSpPr>
          <p:nvPr>
            <p:ph type="title"/>
          </p:nvPr>
        </p:nvSpPr>
        <p:spPr/>
        <p:txBody>
          <a:bodyPr/>
          <a:lstStyle/>
          <a:p>
            <a:r>
              <a:rPr lang="en-US" dirty="0"/>
              <a:t>Job/Role assessment overview</a:t>
            </a:r>
          </a:p>
        </p:txBody>
      </p:sp>
    </p:spTree>
    <p:extLst>
      <p:ext uri="{BB962C8B-B14F-4D97-AF65-F5344CB8AC3E}">
        <p14:creationId xmlns:p14="http://schemas.microsoft.com/office/powerpoint/2010/main" val="1408476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17316" y="1226206"/>
            <a:ext cx="11065085" cy="989060"/>
          </a:xfrm>
          <a:prstGeom prst="roundRect">
            <a:avLst/>
          </a:prstGeom>
          <a:solidFill>
            <a:schemeClr val="accent1">
              <a:lumMod val="60000"/>
              <a:lumOff val="40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199" dirty="0">
              <a:solidFill>
                <a:schemeClr val="tx1"/>
              </a:solidFill>
            </a:endParaRPr>
          </a:p>
        </p:txBody>
      </p:sp>
      <p:sp>
        <p:nvSpPr>
          <p:cNvPr id="2" name="Title 1"/>
          <p:cNvSpPr>
            <a:spLocks noGrp="1"/>
          </p:cNvSpPr>
          <p:nvPr>
            <p:ph type="title"/>
          </p:nvPr>
        </p:nvSpPr>
        <p:spPr>
          <a:xfrm>
            <a:off x="609601" y="213197"/>
            <a:ext cx="10972800" cy="859952"/>
          </a:xfrm>
        </p:spPr>
        <p:txBody>
          <a:bodyPr/>
          <a:lstStyle/>
          <a:p>
            <a:r>
              <a:rPr lang="en-US" sz="2399" dirty="0"/>
              <a:t>What is Organizational Change Management?</a:t>
            </a:r>
          </a:p>
        </p:txBody>
      </p:sp>
      <p:sp>
        <p:nvSpPr>
          <p:cNvPr id="3" name="Rectangle 38"/>
          <p:cNvSpPr txBox="1">
            <a:spLocks noChangeArrowheads="1"/>
          </p:cNvSpPr>
          <p:nvPr/>
        </p:nvSpPr>
        <p:spPr>
          <a:xfrm>
            <a:off x="609600" y="1234439"/>
            <a:ext cx="10872124" cy="4804665"/>
          </a:xfrm>
          <a:prstGeom prst="rect">
            <a:avLst/>
          </a:prstGeom>
          <a:noFill/>
        </p:spPr>
        <p:txBody>
          <a:bodyPr lIns="0" tIns="0" rIns="0" bIns="0"/>
          <a:lstStyle>
            <a:lvl1pPr algn="l" rtl="0" eaLnBrk="0" fontAlgn="base" hangingPunct="0">
              <a:spcBef>
                <a:spcPct val="20000"/>
              </a:spcBef>
              <a:spcAft>
                <a:spcPct val="0"/>
              </a:spcAft>
              <a:buClr>
                <a:srgbClr val="FFD200"/>
              </a:buClr>
              <a:buSzPct val="75000"/>
              <a:defRPr>
                <a:solidFill>
                  <a:srgbClr val="000000"/>
                </a:solidFill>
                <a:latin typeface="EYInterstate" pitchFamily="2" charset="0"/>
                <a:ea typeface="+mn-ea"/>
                <a:cs typeface="+mn-cs"/>
              </a:defRPr>
            </a:lvl1pPr>
            <a:lvl2pPr marL="335486" indent="-335486" algn="l" rtl="0" eaLnBrk="0" fontAlgn="base" hangingPunct="0">
              <a:spcBef>
                <a:spcPct val="20000"/>
              </a:spcBef>
              <a:spcAft>
                <a:spcPct val="0"/>
              </a:spcAft>
              <a:buClr>
                <a:srgbClr val="FFD200"/>
              </a:buClr>
              <a:buSzPct val="75000"/>
              <a:buFont typeface="Arial" charset="0"/>
              <a:buChar char="►"/>
              <a:defRPr>
                <a:solidFill>
                  <a:srgbClr val="646464"/>
                </a:solidFill>
                <a:latin typeface="EYInterstate" pitchFamily="2" charset="0"/>
              </a:defRPr>
            </a:lvl2pPr>
            <a:lvl3pPr marL="732433" indent="-314998" algn="l" rtl="0" eaLnBrk="0" fontAlgn="base" hangingPunct="0">
              <a:spcBef>
                <a:spcPct val="20000"/>
              </a:spcBef>
              <a:spcAft>
                <a:spcPct val="0"/>
              </a:spcAft>
              <a:buClr>
                <a:srgbClr val="FFD200"/>
              </a:buClr>
              <a:buSzPct val="75000"/>
              <a:buFont typeface="Arial" charset="0"/>
              <a:buChar char="►"/>
              <a:defRPr>
                <a:solidFill>
                  <a:srgbClr val="646464"/>
                </a:solidFill>
                <a:latin typeface="EYInterstate" pitchFamily="2" charset="0"/>
              </a:defRPr>
            </a:lvl3pPr>
            <a:lvl4pPr marL="1114016" indent="-284267" algn="l" rtl="0" eaLnBrk="0" fontAlgn="base" hangingPunct="0">
              <a:spcBef>
                <a:spcPct val="20000"/>
              </a:spcBef>
              <a:spcAft>
                <a:spcPct val="0"/>
              </a:spcAft>
              <a:buClr>
                <a:srgbClr val="FFD200"/>
              </a:buClr>
              <a:buSzPct val="75000"/>
              <a:buFont typeface="Arial" charset="0"/>
              <a:buChar char="►"/>
              <a:defRPr sz="2600">
                <a:solidFill>
                  <a:srgbClr val="646464"/>
                </a:solidFill>
                <a:latin typeface="EYInterstate" pitchFamily="2" charset="0"/>
              </a:defRPr>
            </a:lvl4pPr>
            <a:lvl5pPr marL="1475110" indent="-261217" algn="l" rtl="0" eaLnBrk="0" fontAlgn="base" hangingPunct="0">
              <a:spcBef>
                <a:spcPct val="20000"/>
              </a:spcBef>
              <a:spcAft>
                <a:spcPct val="0"/>
              </a:spcAft>
              <a:buClr>
                <a:srgbClr val="FFD200"/>
              </a:buClr>
              <a:buSzPct val="75000"/>
              <a:buFont typeface="Arial" charset="0"/>
              <a:buChar char="►"/>
              <a:defRPr sz="2600">
                <a:solidFill>
                  <a:srgbClr val="646464"/>
                </a:solidFill>
                <a:latin typeface="EYInterstate" pitchFamily="2" charset="0"/>
              </a:defRPr>
            </a:lvl5pPr>
            <a:lvl6pPr marL="3641678" indent="-576216" algn="l" rtl="0" fontAlgn="base">
              <a:spcBef>
                <a:spcPct val="20000"/>
              </a:spcBef>
              <a:spcAft>
                <a:spcPct val="0"/>
              </a:spcAft>
              <a:buClr>
                <a:srgbClr val="FFD200"/>
              </a:buClr>
              <a:buSzPct val="75000"/>
              <a:buFont typeface="Arial" charset="0"/>
              <a:buChar char="►"/>
              <a:defRPr sz="2600">
                <a:solidFill>
                  <a:srgbClr val="646464"/>
                </a:solidFill>
                <a:latin typeface="+mn-lt"/>
              </a:defRPr>
            </a:lvl6pPr>
            <a:lvl7pPr marL="4379233" indent="-576216" algn="l" rtl="0" fontAlgn="base">
              <a:spcBef>
                <a:spcPct val="20000"/>
              </a:spcBef>
              <a:spcAft>
                <a:spcPct val="0"/>
              </a:spcAft>
              <a:buClr>
                <a:srgbClr val="FFD200"/>
              </a:buClr>
              <a:buSzPct val="75000"/>
              <a:buFont typeface="Arial" charset="0"/>
              <a:buChar char="►"/>
              <a:defRPr sz="2600">
                <a:solidFill>
                  <a:srgbClr val="646464"/>
                </a:solidFill>
                <a:latin typeface="+mn-lt"/>
              </a:defRPr>
            </a:lvl7pPr>
            <a:lvl8pPr marL="5116788" indent="-576216" algn="l" rtl="0" fontAlgn="base">
              <a:spcBef>
                <a:spcPct val="20000"/>
              </a:spcBef>
              <a:spcAft>
                <a:spcPct val="0"/>
              </a:spcAft>
              <a:buClr>
                <a:srgbClr val="FFD200"/>
              </a:buClr>
              <a:buSzPct val="75000"/>
              <a:buFont typeface="Arial" charset="0"/>
              <a:buChar char="►"/>
              <a:defRPr sz="2600">
                <a:solidFill>
                  <a:srgbClr val="646464"/>
                </a:solidFill>
                <a:latin typeface="+mn-lt"/>
              </a:defRPr>
            </a:lvl8pPr>
            <a:lvl9pPr marL="5854343" indent="-576216" algn="l" rtl="0" fontAlgn="base">
              <a:spcBef>
                <a:spcPct val="20000"/>
              </a:spcBef>
              <a:spcAft>
                <a:spcPct val="0"/>
              </a:spcAft>
              <a:buClr>
                <a:srgbClr val="FFD200"/>
              </a:buClr>
              <a:buSzPct val="75000"/>
              <a:buFont typeface="Arial" charset="0"/>
              <a:buChar char="►"/>
              <a:defRPr sz="2600">
                <a:solidFill>
                  <a:srgbClr val="646464"/>
                </a:solidFill>
                <a:latin typeface="+mn-lt"/>
              </a:defRPr>
            </a:lvl9pPr>
          </a:lstStyle>
          <a:p>
            <a:pPr marL="0" lvl="1" indent="0" eaLnBrk="1" hangingPunct="1">
              <a:buClr>
                <a:schemeClr val="accent2"/>
              </a:buClr>
              <a:buSzPct val="70000"/>
              <a:buNone/>
            </a:pPr>
            <a:r>
              <a:rPr lang="en-US" sz="1999" dirty="0">
                <a:solidFill>
                  <a:schemeClr val="tx1"/>
                </a:solidFill>
                <a:latin typeface="+mn-lt"/>
              </a:rPr>
              <a:t>Organizational Change Management is a formalized process to address not only the business impact, but the </a:t>
            </a:r>
            <a:r>
              <a:rPr lang="en-US" sz="1999" b="1" dirty="0">
                <a:solidFill>
                  <a:schemeClr val="tx1"/>
                </a:solidFill>
                <a:latin typeface="+mn-lt"/>
              </a:rPr>
              <a:t>people</a:t>
            </a:r>
            <a:r>
              <a:rPr lang="en-US" sz="1999" dirty="0">
                <a:solidFill>
                  <a:schemeClr val="tx1"/>
                </a:solidFill>
                <a:latin typeface="+mn-lt"/>
              </a:rPr>
              <a:t> impact of change, in a proactive manner in order to adequately prepare for the upcoming change.</a:t>
            </a:r>
          </a:p>
          <a:p>
            <a:pPr marL="0" lvl="1" indent="0" eaLnBrk="1" hangingPunct="1">
              <a:spcBef>
                <a:spcPts val="0"/>
              </a:spcBef>
              <a:buClr>
                <a:schemeClr val="accent2"/>
              </a:buClr>
              <a:buSzPct val="70000"/>
              <a:buNone/>
            </a:pPr>
            <a:endParaRPr lang="en-US" sz="1799" dirty="0">
              <a:solidFill>
                <a:schemeClr val="tx1"/>
              </a:solidFill>
              <a:latin typeface="+mn-lt"/>
            </a:endParaRPr>
          </a:p>
          <a:p>
            <a:pPr lvl="1" eaLnBrk="1" hangingPunct="1">
              <a:buClrTx/>
              <a:buSzPct val="70000"/>
              <a:buFont typeface="Wingdings" panose="05000000000000000000" pitchFamily="2" charset="2"/>
              <a:buChar char="q"/>
            </a:pPr>
            <a:r>
              <a:rPr lang="en-US" sz="1599" b="1" dirty="0">
                <a:solidFill>
                  <a:schemeClr val="tx1"/>
                </a:solidFill>
                <a:latin typeface="+mn-lt"/>
              </a:rPr>
              <a:t>Change Targets</a:t>
            </a:r>
            <a:r>
              <a:rPr lang="en-US" sz="1599" dirty="0">
                <a:solidFill>
                  <a:schemeClr val="tx1"/>
                </a:solidFill>
                <a:latin typeface="+mn-lt"/>
              </a:rPr>
              <a:t>:</a:t>
            </a:r>
          </a:p>
          <a:p>
            <a:pPr marL="682499" lvl="2" indent="-285750" eaLnBrk="1" hangingPunct="1">
              <a:buClrTx/>
              <a:buSzPct val="70000"/>
              <a:buFont typeface="Wingdings" panose="05000000000000000000" pitchFamily="2" charset="2"/>
              <a:buChar char="q"/>
            </a:pPr>
            <a:r>
              <a:rPr lang="en-US" sz="1599" dirty="0">
                <a:solidFill>
                  <a:schemeClr val="tx1"/>
                </a:solidFill>
                <a:latin typeface="+mn-lt"/>
              </a:rPr>
              <a:t>Those impacted by the change</a:t>
            </a:r>
          </a:p>
          <a:p>
            <a:pPr lvl="1" eaLnBrk="1" hangingPunct="1">
              <a:spcBef>
                <a:spcPts val="0"/>
              </a:spcBef>
              <a:buClrTx/>
              <a:buSzPct val="70000"/>
              <a:buFont typeface="Wingdings" panose="05000000000000000000" pitchFamily="2" charset="2"/>
              <a:buChar char="q"/>
            </a:pPr>
            <a:endParaRPr lang="en-US" sz="1599" dirty="0">
              <a:solidFill>
                <a:schemeClr val="tx1"/>
              </a:solidFill>
              <a:latin typeface="+mn-lt"/>
            </a:endParaRPr>
          </a:p>
          <a:p>
            <a:pPr lvl="1" eaLnBrk="1" hangingPunct="1">
              <a:buClrTx/>
              <a:buSzPct val="70000"/>
              <a:buFont typeface="Wingdings" panose="05000000000000000000" pitchFamily="2" charset="2"/>
              <a:buChar char="q"/>
            </a:pPr>
            <a:r>
              <a:rPr lang="en-US" sz="1599" b="1" dirty="0">
                <a:solidFill>
                  <a:schemeClr val="tx1"/>
                </a:solidFill>
                <a:latin typeface="+mn-lt"/>
              </a:rPr>
              <a:t>Change Agents</a:t>
            </a:r>
            <a:r>
              <a:rPr lang="en-US" sz="1599" dirty="0">
                <a:solidFill>
                  <a:schemeClr val="tx1"/>
                </a:solidFill>
                <a:latin typeface="+mn-lt"/>
              </a:rPr>
              <a:t>:</a:t>
            </a:r>
          </a:p>
          <a:p>
            <a:pPr marL="682499" lvl="2" indent="-285750" eaLnBrk="1" hangingPunct="1">
              <a:buClrTx/>
              <a:buSzPct val="70000"/>
              <a:buFont typeface="Wingdings" panose="05000000000000000000" pitchFamily="2" charset="2"/>
              <a:buChar char="q"/>
            </a:pPr>
            <a:r>
              <a:rPr lang="en-US" sz="1599" dirty="0">
                <a:solidFill>
                  <a:schemeClr val="tx1"/>
                </a:solidFill>
                <a:latin typeface="+mn-lt"/>
              </a:rPr>
              <a:t>Those who help facilitate the change by sharing information, addressing resistance issues, and being visible proponents for the change</a:t>
            </a:r>
          </a:p>
          <a:p>
            <a:pPr lvl="1" eaLnBrk="1" hangingPunct="1">
              <a:spcBef>
                <a:spcPts val="0"/>
              </a:spcBef>
              <a:buClrTx/>
              <a:buSzPct val="70000"/>
              <a:buFont typeface="Wingdings" panose="05000000000000000000" pitchFamily="2" charset="2"/>
              <a:buChar char="q"/>
            </a:pPr>
            <a:endParaRPr lang="en-US" sz="1599" dirty="0">
              <a:solidFill>
                <a:schemeClr val="tx1"/>
              </a:solidFill>
              <a:latin typeface="+mn-lt"/>
            </a:endParaRPr>
          </a:p>
          <a:p>
            <a:pPr lvl="1" eaLnBrk="1" hangingPunct="1">
              <a:buClrTx/>
              <a:buSzPct val="70000"/>
              <a:buFont typeface="Wingdings" panose="05000000000000000000" pitchFamily="2" charset="2"/>
              <a:buChar char="q"/>
            </a:pPr>
            <a:r>
              <a:rPr lang="en-US" sz="1599" b="1" dirty="0">
                <a:solidFill>
                  <a:schemeClr val="tx1"/>
                </a:solidFill>
                <a:latin typeface="+mn-lt"/>
              </a:rPr>
              <a:t>Change Sponsors</a:t>
            </a:r>
            <a:r>
              <a:rPr lang="en-US" sz="1599" dirty="0">
                <a:solidFill>
                  <a:schemeClr val="tx1"/>
                </a:solidFill>
                <a:latin typeface="+mn-lt"/>
              </a:rPr>
              <a:t>:</a:t>
            </a:r>
          </a:p>
          <a:p>
            <a:pPr marL="682499" lvl="2" indent="-285750" eaLnBrk="1" hangingPunct="1">
              <a:buClrTx/>
              <a:buSzPct val="70000"/>
              <a:buFont typeface="Wingdings" panose="05000000000000000000" pitchFamily="2" charset="2"/>
              <a:buChar char="q"/>
            </a:pPr>
            <a:r>
              <a:rPr lang="en-US" sz="1599" dirty="0">
                <a:solidFill>
                  <a:schemeClr val="tx1"/>
                </a:solidFill>
                <a:latin typeface="+mn-lt"/>
              </a:rPr>
              <a:t>Those who are in key leadership roles who “own” the change and can help find resources, etc. to address any resistance issues</a:t>
            </a:r>
          </a:p>
          <a:p>
            <a:pPr lvl="1" eaLnBrk="1" hangingPunct="1">
              <a:spcBef>
                <a:spcPts val="0"/>
              </a:spcBef>
              <a:buClrTx/>
              <a:buSzPct val="70000"/>
              <a:buFont typeface="Wingdings" panose="05000000000000000000" pitchFamily="2" charset="2"/>
              <a:buChar char="q"/>
            </a:pPr>
            <a:endParaRPr lang="en-US" sz="1599" dirty="0">
              <a:solidFill>
                <a:schemeClr val="tx1"/>
              </a:solidFill>
              <a:latin typeface="+mn-lt"/>
            </a:endParaRPr>
          </a:p>
          <a:p>
            <a:pPr lvl="1" eaLnBrk="1" hangingPunct="1">
              <a:buClrTx/>
              <a:buSzPct val="70000"/>
              <a:buFont typeface="Wingdings" panose="05000000000000000000" pitchFamily="2" charset="2"/>
              <a:buChar char="q"/>
            </a:pPr>
            <a:r>
              <a:rPr lang="en-US" sz="1599" b="1" dirty="0">
                <a:solidFill>
                  <a:schemeClr val="tx1"/>
                </a:solidFill>
                <a:latin typeface="+mn-lt"/>
              </a:rPr>
              <a:t>Change Network</a:t>
            </a:r>
            <a:r>
              <a:rPr lang="en-US" sz="1599" dirty="0">
                <a:solidFill>
                  <a:schemeClr val="tx1"/>
                </a:solidFill>
                <a:latin typeface="+mn-lt"/>
              </a:rPr>
              <a:t>:</a:t>
            </a:r>
          </a:p>
          <a:p>
            <a:pPr marL="682499" lvl="2" indent="-285750" eaLnBrk="1" hangingPunct="1">
              <a:buClrTx/>
              <a:buSzPct val="70000"/>
              <a:buFont typeface="Wingdings" panose="05000000000000000000" pitchFamily="2" charset="2"/>
              <a:buChar char="q"/>
            </a:pPr>
            <a:r>
              <a:rPr lang="en-US" sz="1599" dirty="0">
                <a:solidFill>
                  <a:schemeClr val="tx1"/>
                </a:solidFill>
                <a:latin typeface="+mn-lt"/>
              </a:rPr>
              <a:t>Network of change agents from the business who will help lead the change and facilitate the transformation</a:t>
            </a:r>
          </a:p>
          <a:p>
            <a:pPr marL="682356" lvl="2" indent="-285607" eaLnBrk="1" hangingPunct="1">
              <a:spcBef>
                <a:spcPts val="0"/>
              </a:spcBef>
              <a:buClrTx/>
              <a:buSzPct val="70000"/>
              <a:buFont typeface="Wingdings" panose="05000000000000000000" pitchFamily="2" charset="2"/>
              <a:buChar char="q"/>
            </a:pPr>
            <a:endParaRPr lang="en-US" sz="1099" dirty="0">
              <a:solidFill>
                <a:schemeClr val="tx1"/>
              </a:solidFill>
              <a:latin typeface="+mn-lt"/>
            </a:endParaRPr>
          </a:p>
          <a:p>
            <a:pPr lvl="1" eaLnBrk="1" hangingPunct="1">
              <a:buClrTx/>
              <a:buSzPct val="70000"/>
              <a:buFont typeface="Wingdings" panose="05000000000000000000" pitchFamily="2" charset="2"/>
              <a:buChar char="q"/>
            </a:pPr>
            <a:r>
              <a:rPr lang="en-US" sz="1099" dirty="0">
                <a:solidFill>
                  <a:schemeClr val="tx1"/>
                </a:solidFill>
                <a:latin typeface="+mn-lt"/>
              </a:rPr>
              <a:t>NOTE: Someone might hold multiple roles in the Change Network</a:t>
            </a:r>
          </a:p>
          <a:p>
            <a:pPr defTabSz="566462"/>
            <a:endParaRPr lang="en-US" sz="1799" kern="0" dirty="0">
              <a:latin typeface="+mn-lt"/>
            </a:endParaRPr>
          </a:p>
        </p:txBody>
      </p:sp>
    </p:spTree>
    <p:extLst>
      <p:ext uri="{BB962C8B-B14F-4D97-AF65-F5344CB8AC3E}">
        <p14:creationId xmlns:p14="http://schemas.microsoft.com/office/powerpoint/2010/main" val="85184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 calcmode="lin" valueType="num">
                                      <p:cBhvr additive="base">
                                        <p:cTn id="6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4C0FF-347C-43C2-889A-4DCFB53BCEAB}"/>
              </a:ext>
            </a:extLst>
          </p:cNvPr>
          <p:cNvSpPr>
            <a:spLocks noGrp="1"/>
          </p:cNvSpPr>
          <p:nvPr>
            <p:ph type="title"/>
          </p:nvPr>
        </p:nvSpPr>
        <p:spPr/>
        <p:txBody>
          <a:bodyPr/>
          <a:lstStyle/>
          <a:p>
            <a:r>
              <a:rPr lang="en-US" dirty="0"/>
              <a:t>OCM OVERVIEW OF ACTIVITIES</a:t>
            </a:r>
          </a:p>
        </p:txBody>
      </p:sp>
      <p:sp>
        <p:nvSpPr>
          <p:cNvPr id="3" name="Slide Number Placeholder 2">
            <a:extLst>
              <a:ext uri="{FF2B5EF4-FFF2-40B4-BE49-F238E27FC236}">
                <a16:creationId xmlns:a16="http://schemas.microsoft.com/office/drawing/2014/main" id="{CB92928A-C9A1-4AA0-A7D5-E27F6487B31C}"/>
              </a:ext>
            </a:extLst>
          </p:cNvPr>
          <p:cNvSpPr>
            <a:spLocks noGrp="1"/>
          </p:cNvSpPr>
          <p:nvPr>
            <p:ph type="sldNum" sz="quarter" idx="12"/>
          </p:nvPr>
        </p:nvSpPr>
        <p:spPr/>
        <p:txBody>
          <a:bodyPr/>
          <a:lstStyle/>
          <a:p>
            <a:fld id="{789DF654-7552-4B9D-9287-15EA6E658DE7}" type="slidenum">
              <a:rPr lang="en-US" smtClean="0"/>
              <a:pPr/>
              <a:t>20</a:t>
            </a:fld>
            <a:endParaRPr lang="en-US" dirty="0"/>
          </a:p>
        </p:txBody>
      </p:sp>
      <p:grpSp>
        <p:nvGrpSpPr>
          <p:cNvPr id="5" name="Group 4">
            <a:extLst>
              <a:ext uri="{FF2B5EF4-FFF2-40B4-BE49-F238E27FC236}">
                <a16:creationId xmlns:a16="http://schemas.microsoft.com/office/drawing/2014/main" id="{1A8B4D7E-79DF-4F26-877E-AFC5B4D6CBEE}"/>
              </a:ext>
            </a:extLst>
          </p:cNvPr>
          <p:cNvGrpSpPr/>
          <p:nvPr/>
        </p:nvGrpSpPr>
        <p:grpSpPr>
          <a:xfrm>
            <a:off x="302152" y="1278237"/>
            <a:ext cx="3590388" cy="4242206"/>
            <a:chOff x="1377326" y="6186642"/>
            <a:chExt cx="2160525" cy="4242206"/>
          </a:xfrm>
        </p:grpSpPr>
        <p:sp>
          <p:nvSpPr>
            <p:cNvPr id="6" name="TextBox 5">
              <a:extLst>
                <a:ext uri="{FF2B5EF4-FFF2-40B4-BE49-F238E27FC236}">
                  <a16:creationId xmlns:a16="http://schemas.microsoft.com/office/drawing/2014/main" id="{6D2999BD-B1DC-48BA-B3E1-80EA0CD82366}"/>
                </a:ext>
              </a:extLst>
            </p:cNvPr>
            <p:cNvSpPr txBox="1"/>
            <p:nvPr/>
          </p:nvSpPr>
          <p:spPr>
            <a:xfrm>
              <a:off x="1546908" y="6491488"/>
              <a:ext cx="1837433" cy="3937360"/>
            </a:xfrm>
            <a:prstGeom prst="rect">
              <a:avLst/>
            </a:prstGeom>
            <a:noFill/>
            <a:ln>
              <a:noFill/>
            </a:ln>
          </p:spPr>
          <p:txBody>
            <a:bodyPr wrap="square" rtlCol="0">
              <a:spAutoFit/>
            </a:bodyPr>
            <a:lstStyle/>
            <a:p>
              <a:pPr defTabSz="514534">
                <a:spcBef>
                  <a:spcPts val="337"/>
                </a:spcBef>
                <a:spcAft>
                  <a:spcPts val="337"/>
                </a:spcAft>
              </a:pPr>
              <a:r>
                <a:rPr lang="en-US" sz="1400" b="1" dirty="0">
                  <a:solidFill>
                    <a:schemeClr val="accent2">
                      <a:lumMod val="40000"/>
                      <a:lumOff val="60000"/>
                    </a:schemeClr>
                  </a:solidFill>
                </a:rPr>
                <a:t>☐ Case for Change</a:t>
              </a:r>
              <a:br>
                <a:rPr lang="en-US" sz="1400" b="1" dirty="0">
                  <a:solidFill>
                    <a:schemeClr val="accent2">
                      <a:lumMod val="40000"/>
                      <a:lumOff val="60000"/>
                    </a:schemeClr>
                  </a:solidFill>
                </a:rPr>
              </a:br>
              <a:r>
                <a:rPr lang="en-US" sz="1400" dirty="0">
                  <a:solidFill>
                    <a:schemeClr val="accent2">
                      <a:lumMod val="40000"/>
                      <a:lumOff val="60000"/>
                    </a:schemeClr>
                  </a:solidFill>
                </a:rPr>
                <a:t>Develop and articulate easy-to-process information to communicate why the change is beneficial and/or necessary</a:t>
              </a:r>
            </a:p>
            <a:p>
              <a:pPr defTabSz="514534">
                <a:spcBef>
                  <a:spcPts val="337"/>
                </a:spcBef>
              </a:pPr>
              <a:r>
                <a:rPr lang="en-US" sz="1400" b="1" dirty="0">
                  <a:solidFill>
                    <a:schemeClr val="accent2">
                      <a:lumMod val="40000"/>
                      <a:lumOff val="60000"/>
                    </a:schemeClr>
                  </a:solidFill>
                </a:rPr>
                <a:t>☐ Leadership Alignment</a:t>
              </a:r>
              <a:br>
                <a:rPr lang="en-US" sz="1400" b="1" dirty="0">
                  <a:solidFill>
                    <a:schemeClr val="accent2">
                      <a:lumMod val="40000"/>
                      <a:lumOff val="60000"/>
                    </a:schemeClr>
                  </a:solidFill>
                </a:rPr>
              </a:br>
              <a:r>
                <a:rPr lang="en-US" sz="1400" dirty="0">
                  <a:solidFill>
                    <a:schemeClr val="accent2">
                      <a:lumMod val="40000"/>
                      <a:lumOff val="60000"/>
                    </a:schemeClr>
                  </a:solidFill>
                </a:rPr>
                <a:t>Create common vision for project and commit to action from leaders</a:t>
              </a:r>
            </a:p>
            <a:p>
              <a:pPr defTabSz="514534">
                <a:spcBef>
                  <a:spcPts val="337"/>
                </a:spcBef>
              </a:pPr>
              <a:r>
                <a:rPr lang="en-US" sz="1400" b="1" dirty="0">
                  <a:solidFill>
                    <a:schemeClr val="accent2">
                      <a:lumMod val="40000"/>
                      <a:lumOff val="60000"/>
                    </a:schemeClr>
                  </a:solidFill>
                </a:rPr>
                <a:t>☐ Business Readiness</a:t>
              </a:r>
            </a:p>
            <a:p>
              <a:pPr defTabSz="514534">
                <a:spcAft>
                  <a:spcPts val="337"/>
                </a:spcAft>
              </a:pPr>
              <a:r>
                <a:rPr lang="en-US" sz="1400" dirty="0">
                  <a:solidFill>
                    <a:schemeClr val="accent2">
                      <a:lumMod val="40000"/>
                      <a:lumOff val="60000"/>
                    </a:schemeClr>
                  </a:solidFill>
                </a:rPr>
                <a:t>Identify barriers and measure preparedness to operate in future state </a:t>
              </a:r>
            </a:p>
            <a:p>
              <a:pPr defTabSz="514534">
                <a:spcBef>
                  <a:spcPts val="337"/>
                </a:spcBef>
                <a:spcAft>
                  <a:spcPts val="337"/>
                </a:spcAft>
              </a:pPr>
              <a:r>
                <a:rPr lang="en-US" sz="1400" b="1" dirty="0">
                  <a:solidFill>
                    <a:schemeClr val="accent2">
                      <a:lumMod val="40000"/>
                      <a:lumOff val="60000"/>
                    </a:schemeClr>
                  </a:solidFill>
                </a:rPr>
                <a:t>☐ Stakeholder Analysis</a:t>
              </a:r>
              <a:br>
                <a:rPr lang="en-US" sz="1400" b="1" dirty="0">
                  <a:solidFill>
                    <a:schemeClr val="accent2">
                      <a:lumMod val="40000"/>
                      <a:lumOff val="60000"/>
                    </a:schemeClr>
                  </a:solidFill>
                </a:rPr>
              </a:br>
              <a:r>
                <a:rPr lang="en-US" sz="1400" dirty="0">
                  <a:solidFill>
                    <a:schemeClr val="accent2">
                      <a:lumMod val="40000"/>
                      <a:lumOff val="60000"/>
                    </a:schemeClr>
                  </a:solidFill>
                </a:rPr>
                <a:t>Identify groups who are impacted </a:t>
              </a:r>
              <a:br>
                <a:rPr lang="en-US" sz="1400" dirty="0">
                  <a:solidFill>
                    <a:schemeClr val="accent2">
                      <a:lumMod val="40000"/>
                      <a:lumOff val="60000"/>
                    </a:schemeClr>
                  </a:solidFill>
                </a:rPr>
              </a:br>
              <a:r>
                <a:rPr lang="en-US" sz="1400" dirty="0">
                  <a:solidFill>
                    <a:schemeClr val="accent2">
                      <a:lumMod val="40000"/>
                      <a:lumOff val="60000"/>
                    </a:schemeClr>
                  </a:solidFill>
                </a:rPr>
                <a:t>by and can influence change</a:t>
              </a:r>
            </a:p>
            <a:p>
              <a:pPr defTabSz="514534">
                <a:spcBef>
                  <a:spcPts val="337"/>
                </a:spcBef>
                <a:spcAft>
                  <a:spcPts val="337"/>
                </a:spcAft>
              </a:pPr>
              <a:endParaRPr lang="en-US" sz="618" dirty="0">
                <a:solidFill>
                  <a:schemeClr val="accent2">
                    <a:lumMod val="40000"/>
                    <a:lumOff val="60000"/>
                  </a:schemeClr>
                </a:solidFill>
              </a:endParaRPr>
            </a:p>
            <a:p>
              <a:pPr defTabSz="514534">
                <a:spcBef>
                  <a:spcPts val="337"/>
                </a:spcBef>
                <a:spcAft>
                  <a:spcPts val="337"/>
                </a:spcAft>
              </a:pPr>
              <a:endParaRPr lang="en-US" sz="618" dirty="0">
                <a:solidFill>
                  <a:schemeClr val="accent2">
                    <a:lumMod val="40000"/>
                    <a:lumOff val="60000"/>
                  </a:schemeClr>
                </a:solidFill>
              </a:endParaRPr>
            </a:p>
          </p:txBody>
        </p:sp>
        <p:sp>
          <p:nvSpPr>
            <p:cNvPr id="7" name="TextBox 6">
              <a:extLst>
                <a:ext uri="{FF2B5EF4-FFF2-40B4-BE49-F238E27FC236}">
                  <a16:creationId xmlns:a16="http://schemas.microsoft.com/office/drawing/2014/main" id="{9901B998-CF39-471B-B865-0B382753FED0}"/>
                </a:ext>
              </a:extLst>
            </p:cNvPr>
            <p:cNvSpPr txBox="1"/>
            <p:nvPr/>
          </p:nvSpPr>
          <p:spPr>
            <a:xfrm>
              <a:off x="1377326" y="6186642"/>
              <a:ext cx="2160525" cy="303635"/>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dirty="0">
                  <a:solidFill>
                    <a:schemeClr val="accent2">
                      <a:lumMod val="40000"/>
                      <a:lumOff val="60000"/>
                    </a:schemeClr>
                  </a:solidFill>
                </a:rPr>
                <a:t>Planning</a:t>
              </a:r>
            </a:p>
          </p:txBody>
        </p:sp>
        <p:cxnSp>
          <p:nvCxnSpPr>
            <p:cNvPr id="8" name="Straight Connector 7">
              <a:extLst>
                <a:ext uri="{FF2B5EF4-FFF2-40B4-BE49-F238E27FC236}">
                  <a16:creationId xmlns:a16="http://schemas.microsoft.com/office/drawing/2014/main" id="{505C96C8-3EC0-472A-B638-073CCA323555}"/>
                </a:ext>
              </a:extLst>
            </p:cNvPr>
            <p:cNvCxnSpPr>
              <a:cxnSpLocks/>
            </p:cNvCxnSpPr>
            <p:nvPr/>
          </p:nvCxnSpPr>
          <p:spPr>
            <a:xfrm>
              <a:off x="1546907" y="6595774"/>
              <a:ext cx="0" cy="3322051"/>
            </a:xfrm>
            <a:prstGeom prst="line">
              <a:avLst/>
            </a:prstGeom>
            <a:ln w="9525">
              <a:solidFill>
                <a:srgbClr val="E7812D"/>
              </a:solidFill>
              <a:tailEnd type="none"/>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CC78D241-B421-4753-A84A-55C3D0FDB0BE}"/>
              </a:ext>
            </a:extLst>
          </p:cNvPr>
          <p:cNvGrpSpPr/>
          <p:nvPr/>
        </p:nvGrpSpPr>
        <p:grpSpPr>
          <a:xfrm>
            <a:off x="8008420" y="1653411"/>
            <a:ext cx="3980369" cy="3506071"/>
            <a:chOff x="4564426" y="3456587"/>
            <a:chExt cx="2166264" cy="2032201"/>
          </a:xfrm>
        </p:grpSpPr>
        <p:sp>
          <p:nvSpPr>
            <p:cNvPr id="10" name="TextBox 9">
              <a:extLst>
                <a:ext uri="{FF2B5EF4-FFF2-40B4-BE49-F238E27FC236}">
                  <a16:creationId xmlns:a16="http://schemas.microsoft.com/office/drawing/2014/main" id="{95B51D7E-D982-49D1-A07F-B62E27A162A4}"/>
                </a:ext>
              </a:extLst>
            </p:cNvPr>
            <p:cNvSpPr txBox="1"/>
            <p:nvPr/>
          </p:nvSpPr>
          <p:spPr>
            <a:xfrm>
              <a:off x="4788403" y="3685071"/>
              <a:ext cx="1942287" cy="1803717"/>
            </a:xfrm>
            <a:prstGeom prst="rect">
              <a:avLst/>
            </a:prstGeom>
            <a:noFill/>
            <a:ln>
              <a:noFill/>
            </a:ln>
          </p:spPr>
          <p:txBody>
            <a:bodyPr wrap="square" rtlCol="0">
              <a:spAutoFit/>
            </a:bodyPr>
            <a:lstStyle/>
            <a:p>
              <a:pPr defTabSz="514534">
                <a:spcBef>
                  <a:spcPts val="337"/>
                </a:spcBef>
                <a:spcAft>
                  <a:spcPts val="337"/>
                </a:spcAft>
              </a:pPr>
              <a:r>
                <a:rPr lang="en-US" sz="1400" b="1" dirty="0">
                  <a:solidFill>
                    <a:schemeClr val="accent6">
                      <a:lumMod val="40000"/>
                      <a:lumOff val="60000"/>
                    </a:schemeClr>
                  </a:solidFill>
                </a:rPr>
                <a:t>☐ Communication Plan</a:t>
              </a:r>
              <a:br>
                <a:rPr lang="en-US" sz="1400" b="1" dirty="0">
                  <a:solidFill>
                    <a:schemeClr val="accent6">
                      <a:lumMod val="40000"/>
                      <a:lumOff val="60000"/>
                    </a:schemeClr>
                  </a:solidFill>
                </a:rPr>
              </a:br>
              <a:r>
                <a:rPr lang="en-US" sz="1400" dirty="0">
                  <a:solidFill>
                    <a:schemeClr val="accent6">
                      <a:lumMod val="40000"/>
                      <a:lumOff val="60000"/>
                    </a:schemeClr>
                  </a:solidFill>
                </a:rPr>
                <a:t>Determine methods of communication, messages, timing, and channels to engage with stakeholders</a:t>
              </a:r>
            </a:p>
            <a:p>
              <a:pPr defTabSz="514534">
                <a:spcBef>
                  <a:spcPts val="337"/>
                </a:spcBef>
                <a:spcAft>
                  <a:spcPts val="337"/>
                </a:spcAft>
              </a:pPr>
              <a:r>
                <a:rPr lang="en-US" sz="1400" b="1" dirty="0">
                  <a:solidFill>
                    <a:schemeClr val="accent6">
                      <a:lumMod val="40000"/>
                      <a:lumOff val="60000"/>
                    </a:schemeClr>
                  </a:solidFill>
                </a:rPr>
                <a:t>☐ Change Impact Assessment</a:t>
              </a:r>
              <a:br>
                <a:rPr lang="en-US" sz="1400" b="1" dirty="0">
                  <a:solidFill>
                    <a:schemeClr val="accent6">
                      <a:lumMod val="40000"/>
                      <a:lumOff val="60000"/>
                    </a:schemeClr>
                  </a:solidFill>
                </a:rPr>
              </a:br>
              <a:r>
                <a:rPr lang="en-US" sz="1400" dirty="0">
                  <a:solidFill>
                    <a:schemeClr val="accent6">
                      <a:lumMod val="40000"/>
                      <a:lumOff val="60000"/>
                    </a:schemeClr>
                  </a:solidFill>
                </a:rPr>
                <a:t>Assess people, process, technology and governance impacts and plan change actions (mitigations) to support the change</a:t>
              </a:r>
            </a:p>
            <a:p>
              <a:pPr defTabSz="514534">
                <a:spcBef>
                  <a:spcPts val="337"/>
                </a:spcBef>
                <a:spcAft>
                  <a:spcPts val="337"/>
                </a:spcAft>
              </a:pPr>
              <a:r>
                <a:rPr lang="en-US" sz="1400" b="1" dirty="0">
                  <a:solidFill>
                    <a:schemeClr val="accent6">
                      <a:lumMod val="40000"/>
                      <a:lumOff val="60000"/>
                    </a:schemeClr>
                  </a:solidFill>
                </a:rPr>
                <a:t>☐ Job/Role Assessment</a:t>
              </a:r>
              <a:br>
                <a:rPr lang="en-US" sz="1400" dirty="0">
                  <a:solidFill>
                    <a:schemeClr val="accent6">
                      <a:lumMod val="40000"/>
                      <a:lumOff val="60000"/>
                    </a:schemeClr>
                  </a:solidFill>
                </a:rPr>
              </a:br>
              <a:r>
                <a:rPr lang="en-US" sz="1400" dirty="0">
                  <a:solidFill>
                    <a:schemeClr val="accent6">
                      <a:lumMod val="40000"/>
                      <a:lumOff val="60000"/>
                    </a:schemeClr>
                  </a:solidFill>
                </a:rPr>
                <a:t>Identify impacts to organizational structure, employee roles, and competencies</a:t>
              </a:r>
            </a:p>
            <a:p>
              <a:pPr defTabSz="514534">
                <a:spcBef>
                  <a:spcPts val="337"/>
                </a:spcBef>
                <a:spcAft>
                  <a:spcPts val="337"/>
                </a:spcAft>
              </a:pPr>
              <a:endParaRPr lang="en-US" sz="618" dirty="0">
                <a:solidFill>
                  <a:schemeClr val="accent6">
                    <a:lumMod val="40000"/>
                    <a:lumOff val="60000"/>
                  </a:schemeClr>
                </a:solidFill>
              </a:endParaRPr>
            </a:p>
            <a:p>
              <a:pPr defTabSz="514534"/>
              <a:endParaRPr lang="en-US" sz="618" b="1" dirty="0">
                <a:solidFill>
                  <a:schemeClr val="accent6">
                    <a:lumMod val="40000"/>
                    <a:lumOff val="60000"/>
                  </a:schemeClr>
                </a:solidFill>
              </a:endParaRPr>
            </a:p>
            <a:p>
              <a:pPr defTabSz="514534"/>
              <a:endParaRPr lang="en-US" sz="618" b="1" dirty="0">
                <a:solidFill>
                  <a:schemeClr val="accent6">
                    <a:lumMod val="40000"/>
                    <a:lumOff val="60000"/>
                  </a:schemeClr>
                </a:solidFill>
              </a:endParaRPr>
            </a:p>
            <a:p>
              <a:pPr defTabSz="514534"/>
              <a:endParaRPr lang="en-US" sz="618" b="1" dirty="0">
                <a:solidFill>
                  <a:schemeClr val="accent6">
                    <a:lumMod val="40000"/>
                    <a:lumOff val="60000"/>
                  </a:schemeClr>
                </a:solidFill>
              </a:endParaRPr>
            </a:p>
          </p:txBody>
        </p:sp>
        <p:sp>
          <p:nvSpPr>
            <p:cNvPr id="11" name="TextBox 10">
              <a:extLst>
                <a:ext uri="{FF2B5EF4-FFF2-40B4-BE49-F238E27FC236}">
                  <a16:creationId xmlns:a16="http://schemas.microsoft.com/office/drawing/2014/main" id="{57201359-06E2-4BC5-9E89-E147B7CB5FF2}"/>
                </a:ext>
              </a:extLst>
            </p:cNvPr>
            <p:cNvSpPr txBox="1"/>
            <p:nvPr/>
          </p:nvSpPr>
          <p:spPr>
            <a:xfrm>
              <a:off x="4564426" y="3456587"/>
              <a:ext cx="2166264" cy="303635"/>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a:solidFill>
                    <a:schemeClr val="accent6">
                      <a:lumMod val="40000"/>
                      <a:lumOff val="60000"/>
                    </a:schemeClr>
                  </a:solidFill>
                </a:rPr>
                <a:t>Design/Development</a:t>
              </a:r>
            </a:p>
          </p:txBody>
        </p:sp>
        <p:cxnSp>
          <p:nvCxnSpPr>
            <p:cNvPr id="12" name="Straight Connector 11">
              <a:extLst>
                <a:ext uri="{FF2B5EF4-FFF2-40B4-BE49-F238E27FC236}">
                  <a16:creationId xmlns:a16="http://schemas.microsoft.com/office/drawing/2014/main" id="{1FADD087-8CA7-431A-B5AF-9E8D8C18E4A0}"/>
                </a:ext>
              </a:extLst>
            </p:cNvPr>
            <p:cNvCxnSpPr>
              <a:cxnSpLocks/>
            </p:cNvCxnSpPr>
            <p:nvPr/>
          </p:nvCxnSpPr>
          <p:spPr>
            <a:xfrm>
              <a:off x="4788403" y="3734833"/>
              <a:ext cx="0" cy="1418602"/>
            </a:xfrm>
            <a:prstGeom prst="line">
              <a:avLst/>
            </a:prstGeom>
            <a:ln w="9525">
              <a:solidFill>
                <a:srgbClr val="2C973E"/>
              </a:solidFill>
              <a:tailEnd type="none"/>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8AF9F7EB-9167-4C7D-AB95-3822BB282B9A}"/>
              </a:ext>
            </a:extLst>
          </p:cNvPr>
          <p:cNvSpPr txBox="1"/>
          <p:nvPr/>
        </p:nvSpPr>
        <p:spPr>
          <a:xfrm>
            <a:off x="4443956" y="5926462"/>
            <a:ext cx="1285396" cy="462526"/>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a:solidFill>
                  <a:srgbClr val="0067C5"/>
                </a:solidFill>
              </a:rPr>
              <a:t>Adoption</a:t>
            </a:r>
          </a:p>
        </p:txBody>
      </p:sp>
      <p:sp>
        <p:nvSpPr>
          <p:cNvPr id="14" name="TextBox 13">
            <a:extLst>
              <a:ext uri="{FF2B5EF4-FFF2-40B4-BE49-F238E27FC236}">
                <a16:creationId xmlns:a16="http://schemas.microsoft.com/office/drawing/2014/main" id="{8DEAA0D4-ADD9-4468-8343-4ED6851A5EF2}"/>
              </a:ext>
            </a:extLst>
          </p:cNvPr>
          <p:cNvSpPr txBox="1"/>
          <p:nvPr/>
        </p:nvSpPr>
        <p:spPr>
          <a:xfrm>
            <a:off x="7544913" y="5425093"/>
            <a:ext cx="4581795" cy="738664"/>
          </a:xfrm>
          <a:prstGeom prst="rect">
            <a:avLst/>
          </a:prstGeom>
          <a:noFill/>
          <a:ln>
            <a:noFill/>
          </a:ln>
        </p:spPr>
        <p:txBody>
          <a:bodyPr wrap="square" rtlCol="0">
            <a:spAutoFit/>
          </a:bodyPr>
          <a:lstStyle/>
          <a:p>
            <a:pPr defTabSz="514534">
              <a:spcAft>
                <a:spcPts val="337"/>
              </a:spcAft>
            </a:pPr>
            <a:r>
              <a:rPr lang="en-US" sz="1400" b="1">
                <a:solidFill>
                  <a:srgbClr val="0067C5"/>
                </a:solidFill>
              </a:rPr>
              <a:t>☐ Change Champion Network</a:t>
            </a:r>
            <a:br>
              <a:rPr lang="en-US" sz="1400" b="1">
                <a:solidFill>
                  <a:srgbClr val="0067C5"/>
                </a:solidFill>
              </a:rPr>
            </a:br>
            <a:r>
              <a:rPr lang="en-US" sz="1400">
                <a:solidFill>
                  <a:srgbClr val="0067C5"/>
                </a:solidFill>
              </a:rPr>
              <a:t>Create network of “change agents” or project advocates to share information and gather feedback</a:t>
            </a:r>
            <a:endParaRPr lang="en-US" sz="1400" b="1">
              <a:solidFill>
                <a:srgbClr val="0067C5"/>
              </a:solidFill>
            </a:endParaRPr>
          </a:p>
        </p:txBody>
      </p:sp>
      <p:cxnSp>
        <p:nvCxnSpPr>
          <p:cNvPr id="15" name="Straight Connector 14">
            <a:extLst>
              <a:ext uri="{FF2B5EF4-FFF2-40B4-BE49-F238E27FC236}">
                <a16:creationId xmlns:a16="http://schemas.microsoft.com/office/drawing/2014/main" id="{4962810B-1689-494F-B0AB-8CD9D8E226B0}"/>
              </a:ext>
            </a:extLst>
          </p:cNvPr>
          <p:cNvCxnSpPr>
            <a:cxnSpLocks/>
          </p:cNvCxnSpPr>
          <p:nvPr/>
        </p:nvCxnSpPr>
        <p:spPr>
          <a:xfrm>
            <a:off x="710214" y="6300121"/>
            <a:ext cx="11274640" cy="0"/>
          </a:xfrm>
          <a:prstGeom prst="line">
            <a:avLst/>
          </a:prstGeom>
          <a:ln w="9525">
            <a:solidFill>
              <a:srgbClr val="0070C0"/>
            </a:solidFill>
            <a:tailEnd type="none"/>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B711E5F7-3569-4231-B883-15591B8EF5E4}"/>
              </a:ext>
            </a:extLst>
          </p:cNvPr>
          <p:cNvGrpSpPr/>
          <p:nvPr/>
        </p:nvGrpSpPr>
        <p:grpSpPr>
          <a:xfrm>
            <a:off x="3384635" y="1453921"/>
            <a:ext cx="5027311" cy="4586181"/>
            <a:chOff x="4365260" y="2522850"/>
            <a:chExt cx="2652193" cy="2419472"/>
          </a:xfrm>
        </p:grpSpPr>
        <p:grpSp>
          <p:nvGrpSpPr>
            <p:cNvPr id="17" name="Group 16">
              <a:extLst>
                <a:ext uri="{FF2B5EF4-FFF2-40B4-BE49-F238E27FC236}">
                  <a16:creationId xmlns:a16="http://schemas.microsoft.com/office/drawing/2014/main" id="{A81DE9BC-8469-4F10-B1BC-2DF2749DBACB}"/>
                </a:ext>
              </a:extLst>
            </p:cNvPr>
            <p:cNvGrpSpPr>
              <a:grpSpLocks noChangeAspect="1"/>
            </p:cNvGrpSpPr>
            <p:nvPr/>
          </p:nvGrpSpPr>
          <p:grpSpPr>
            <a:xfrm>
              <a:off x="4365260" y="2522850"/>
              <a:ext cx="2652193" cy="2419472"/>
              <a:chOff x="954147" y="5915627"/>
              <a:chExt cx="2593863" cy="2366256"/>
            </a:xfrm>
          </p:grpSpPr>
          <p:sp>
            <p:nvSpPr>
              <p:cNvPr id="28" name="Freeform 9">
                <a:extLst>
                  <a:ext uri="{FF2B5EF4-FFF2-40B4-BE49-F238E27FC236}">
                    <a16:creationId xmlns:a16="http://schemas.microsoft.com/office/drawing/2014/main" id="{7141D97C-5A46-4EBA-BB0C-9651C3D8EAB3}"/>
                  </a:ext>
                </a:extLst>
              </p:cNvPr>
              <p:cNvSpPr>
                <a:spLocks/>
              </p:cNvSpPr>
              <p:nvPr>
                <p:custDataLst>
                  <p:tags r:id="rId1"/>
                </p:custDataLst>
              </p:nvPr>
            </p:nvSpPr>
            <p:spPr bwMode="auto">
              <a:xfrm rot="8291141">
                <a:off x="2076761" y="5915627"/>
                <a:ext cx="852632" cy="769431"/>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BB6015"/>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29" name="Freeform 9">
                <a:extLst>
                  <a:ext uri="{FF2B5EF4-FFF2-40B4-BE49-F238E27FC236}">
                    <a16:creationId xmlns:a16="http://schemas.microsoft.com/office/drawing/2014/main" id="{8E6E1DE1-9F04-4068-9359-49E2A335A632}"/>
                  </a:ext>
                </a:extLst>
              </p:cNvPr>
              <p:cNvSpPr>
                <a:spLocks/>
              </p:cNvSpPr>
              <p:nvPr>
                <p:custDataLst>
                  <p:tags r:id="rId2"/>
                </p:custDataLst>
              </p:nvPr>
            </p:nvSpPr>
            <p:spPr bwMode="auto">
              <a:xfrm rot="15517705">
                <a:off x="2516234" y="7356215"/>
                <a:ext cx="751155" cy="787769"/>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6A972D"/>
              </a:solidFill>
              <a:ln w="9525" cap="flat" cmpd="sng">
                <a:noFill/>
                <a:prstDash val="solid"/>
                <a:round/>
                <a:headEnd/>
                <a:tailEnd/>
              </a:ln>
            </p:spPr>
            <p:txBody>
              <a:bodyPr wrap="none" lIns="50599" tIns="26311" rIns="50599" bIns="26311" anchor="ctr"/>
              <a:lstStyle/>
              <a:p>
                <a:pPr defTabSz="514534">
                  <a:defRPr/>
                </a:pPr>
                <a:endParaRPr lang="en-US" sz="900" kern="0">
                  <a:solidFill>
                    <a:schemeClr val="bg1"/>
                  </a:solidFill>
                  <a:latin typeface="Arial"/>
                </a:endParaRPr>
              </a:p>
            </p:txBody>
          </p:sp>
          <p:sp>
            <p:nvSpPr>
              <p:cNvPr id="30" name="Freeform 10">
                <a:extLst>
                  <a:ext uri="{FF2B5EF4-FFF2-40B4-BE49-F238E27FC236}">
                    <a16:creationId xmlns:a16="http://schemas.microsoft.com/office/drawing/2014/main" id="{BA672296-380E-4277-8F9B-B86E2661F0B9}"/>
                  </a:ext>
                </a:extLst>
              </p:cNvPr>
              <p:cNvSpPr>
                <a:spLocks/>
              </p:cNvSpPr>
              <p:nvPr>
                <p:custDataLst>
                  <p:tags r:id="rId3"/>
                </p:custDataLst>
              </p:nvPr>
            </p:nvSpPr>
            <p:spPr bwMode="auto">
              <a:xfrm rot="16200000">
                <a:off x="1852547" y="7531256"/>
                <a:ext cx="780775" cy="720479"/>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43A5FF"/>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1" name="Freeform 11">
                <a:extLst>
                  <a:ext uri="{FF2B5EF4-FFF2-40B4-BE49-F238E27FC236}">
                    <a16:creationId xmlns:a16="http://schemas.microsoft.com/office/drawing/2014/main" id="{8B896CE9-03A1-4A59-B4BC-BF6BFA909608}"/>
                  </a:ext>
                </a:extLst>
              </p:cNvPr>
              <p:cNvSpPr>
                <a:spLocks/>
              </p:cNvSpPr>
              <p:nvPr>
                <p:custDataLst>
                  <p:tags r:id="rId4"/>
                </p:custDataLst>
              </p:nvPr>
            </p:nvSpPr>
            <p:spPr bwMode="auto">
              <a:xfrm rot="16200000">
                <a:off x="1276144" y="7390746"/>
                <a:ext cx="876107" cy="775034"/>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0067C5"/>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2" name="Freeform 9">
                <a:extLst>
                  <a:ext uri="{FF2B5EF4-FFF2-40B4-BE49-F238E27FC236}">
                    <a16:creationId xmlns:a16="http://schemas.microsoft.com/office/drawing/2014/main" id="{7D75049A-717D-44CB-95F1-C4EC021F6E61}"/>
                  </a:ext>
                </a:extLst>
              </p:cNvPr>
              <p:cNvSpPr>
                <a:spLocks/>
              </p:cNvSpPr>
              <p:nvPr>
                <p:custDataLst>
                  <p:tags r:id="rId5"/>
                </p:custDataLst>
              </p:nvPr>
            </p:nvSpPr>
            <p:spPr bwMode="auto">
              <a:xfrm rot="1818861">
                <a:off x="954147" y="6816991"/>
                <a:ext cx="913388" cy="787158"/>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F6BF82"/>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3" name="Freeform 10">
                <a:extLst>
                  <a:ext uri="{FF2B5EF4-FFF2-40B4-BE49-F238E27FC236}">
                    <a16:creationId xmlns:a16="http://schemas.microsoft.com/office/drawing/2014/main" id="{3DCE1580-10D7-4E4B-84E3-C8DD9489CD73}"/>
                  </a:ext>
                </a:extLst>
              </p:cNvPr>
              <p:cNvSpPr>
                <a:spLocks/>
              </p:cNvSpPr>
              <p:nvPr>
                <p:custDataLst>
                  <p:tags r:id="rId6"/>
                </p:custDataLst>
              </p:nvPr>
            </p:nvSpPr>
            <p:spPr bwMode="auto">
              <a:xfrm rot="1818861">
                <a:off x="1225337" y="6360499"/>
                <a:ext cx="807431" cy="720479"/>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EA9148"/>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4" name="Freeform 11">
                <a:extLst>
                  <a:ext uri="{FF2B5EF4-FFF2-40B4-BE49-F238E27FC236}">
                    <a16:creationId xmlns:a16="http://schemas.microsoft.com/office/drawing/2014/main" id="{0BBDE586-AE67-411A-B225-64763B15110B}"/>
                  </a:ext>
                </a:extLst>
              </p:cNvPr>
              <p:cNvSpPr>
                <a:spLocks/>
              </p:cNvSpPr>
              <p:nvPr>
                <p:custDataLst>
                  <p:tags r:id="rId7"/>
                </p:custDataLst>
              </p:nvPr>
            </p:nvSpPr>
            <p:spPr bwMode="auto">
              <a:xfrm rot="1818861">
                <a:off x="1569719" y="5936232"/>
                <a:ext cx="876107" cy="775034"/>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E4751A"/>
              </a:solidFill>
              <a:ln w="38100"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5" name="Freeform 11">
                <a:extLst>
                  <a:ext uri="{FF2B5EF4-FFF2-40B4-BE49-F238E27FC236}">
                    <a16:creationId xmlns:a16="http://schemas.microsoft.com/office/drawing/2014/main" id="{D0F1822C-1E6F-4463-9203-FE8860767B27}"/>
                  </a:ext>
                </a:extLst>
              </p:cNvPr>
              <p:cNvSpPr>
                <a:spLocks/>
              </p:cNvSpPr>
              <p:nvPr>
                <p:custDataLst>
                  <p:tags r:id="rId8"/>
                </p:custDataLst>
              </p:nvPr>
            </p:nvSpPr>
            <p:spPr bwMode="auto">
              <a:xfrm rot="9121601">
                <a:off x="2696377" y="6967196"/>
                <a:ext cx="851633" cy="747852"/>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8DC63F">
                  <a:lumMod val="60000"/>
                  <a:lumOff val="40000"/>
                </a:srgbClr>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6" name="Freeform 10">
                <a:extLst>
                  <a:ext uri="{FF2B5EF4-FFF2-40B4-BE49-F238E27FC236}">
                    <a16:creationId xmlns:a16="http://schemas.microsoft.com/office/drawing/2014/main" id="{FE09C7C0-F3AC-411B-8D11-6BBE2A14D8B6}"/>
                  </a:ext>
                </a:extLst>
              </p:cNvPr>
              <p:cNvSpPr>
                <a:spLocks/>
              </p:cNvSpPr>
              <p:nvPr>
                <p:custDataLst>
                  <p:tags r:id="rId9"/>
                </p:custDataLst>
              </p:nvPr>
            </p:nvSpPr>
            <p:spPr bwMode="auto">
              <a:xfrm rot="9199490">
                <a:off x="2618754" y="6457541"/>
                <a:ext cx="762607" cy="741974"/>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C5E0B4"/>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grpSp>
        <p:sp>
          <p:nvSpPr>
            <p:cNvPr id="18" name="TextBox 17">
              <a:extLst>
                <a:ext uri="{FF2B5EF4-FFF2-40B4-BE49-F238E27FC236}">
                  <a16:creationId xmlns:a16="http://schemas.microsoft.com/office/drawing/2014/main" id="{77172C8F-7225-424D-B9E0-781BC9928638}"/>
                </a:ext>
              </a:extLst>
            </p:cNvPr>
            <p:cNvSpPr txBox="1"/>
            <p:nvPr/>
          </p:nvSpPr>
          <p:spPr>
            <a:xfrm>
              <a:off x="5263547" y="3537063"/>
              <a:ext cx="952642" cy="535820"/>
            </a:xfrm>
            <a:prstGeom prst="rect">
              <a:avLst/>
            </a:prstGeom>
            <a:noFill/>
          </p:spPr>
          <p:txBody>
            <a:bodyPr wrap="square" rtlCol="0">
              <a:spAutoFit/>
            </a:bodyPr>
            <a:lstStyle/>
            <a:p>
              <a:pPr lvl="0" algn="ctr"/>
              <a:r>
                <a:rPr lang="en-US" sz="1600" b="1" dirty="0">
                  <a:solidFill>
                    <a:schemeClr val="accent1">
                      <a:lumMod val="20000"/>
                      <a:lumOff val="80000"/>
                    </a:schemeClr>
                  </a:solidFill>
                </a:rPr>
                <a:t>Change Metrics</a:t>
              </a:r>
            </a:p>
            <a:p>
              <a:pPr lvl="0" algn="ctr"/>
              <a:r>
                <a:rPr lang="en-US" sz="1200" dirty="0">
                  <a:solidFill>
                    <a:schemeClr val="accent1">
                      <a:lumMod val="20000"/>
                      <a:lumOff val="80000"/>
                    </a:schemeClr>
                  </a:solidFill>
                </a:rPr>
                <a:t>Measure adoption and progress against key metrics</a:t>
              </a:r>
            </a:p>
            <a:p>
              <a:pPr algn="ctr"/>
              <a:endParaRPr lang="en-US" sz="800" dirty="0">
                <a:solidFill>
                  <a:schemeClr val="accent1">
                    <a:lumMod val="50000"/>
                  </a:schemeClr>
                </a:solidFill>
              </a:endParaRPr>
            </a:p>
          </p:txBody>
        </p:sp>
        <p:sp>
          <p:nvSpPr>
            <p:cNvPr id="19" name="Rectangle 18">
              <a:extLst>
                <a:ext uri="{FF2B5EF4-FFF2-40B4-BE49-F238E27FC236}">
                  <a16:creationId xmlns:a16="http://schemas.microsoft.com/office/drawing/2014/main" id="{ECCD2CC4-0543-42B8-9255-7A5B63DEAA5B}"/>
                </a:ext>
              </a:extLst>
            </p:cNvPr>
            <p:cNvSpPr/>
            <p:nvPr/>
          </p:nvSpPr>
          <p:spPr>
            <a:xfrm>
              <a:off x="4581913" y="3566621"/>
              <a:ext cx="595535" cy="276028"/>
            </a:xfrm>
            <a:prstGeom prst="rect">
              <a:avLst/>
            </a:prstGeom>
          </p:spPr>
          <p:txBody>
            <a:bodyPr wrap="square">
              <a:spAutoFit/>
            </a:bodyPr>
            <a:lstStyle/>
            <a:p>
              <a:pPr algn="ctr"/>
              <a:r>
                <a:rPr lang="en-US" sz="1400">
                  <a:solidFill>
                    <a:schemeClr val="bg1"/>
                  </a:solidFill>
                </a:rPr>
                <a:t>Case for Change</a:t>
              </a:r>
            </a:p>
          </p:txBody>
        </p:sp>
        <p:sp>
          <p:nvSpPr>
            <p:cNvPr id="20" name="Rectangle 19">
              <a:extLst>
                <a:ext uri="{FF2B5EF4-FFF2-40B4-BE49-F238E27FC236}">
                  <a16:creationId xmlns:a16="http://schemas.microsoft.com/office/drawing/2014/main" id="{78641296-C7A6-4745-B177-7476BF4B7B04}"/>
                </a:ext>
              </a:extLst>
            </p:cNvPr>
            <p:cNvSpPr/>
            <p:nvPr/>
          </p:nvSpPr>
          <p:spPr>
            <a:xfrm>
              <a:off x="4680133" y="3087203"/>
              <a:ext cx="689517" cy="389687"/>
            </a:xfrm>
            <a:prstGeom prst="rect">
              <a:avLst/>
            </a:prstGeom>
          </p:spPr>
          <p:txBody>
            <a:bodyPr wrap="square">
              <a:spAutoFit/>
            </a:bodyPr>
            <a:lstStyle/>
            <a:p>
              <a:pPr algn="ctr"/>
              <a:r>
                <a:rPr lang="en-US" sz="1400">
                  <a:solidFill>
                    <a:schemeClr val="bg1"/>
                  </a:solidFill>
                </a:rPr>
                <a:t>Leadership Alignment</a:t>
              </a:r>
            </a:p>
            <a:p>
              <a:pPr algn="ctr"/>
              <a:endParaRPr lang="en-US" sz="1400">
                <a:solidFill>
                  <a:schemeClr val="bg1"/>
                </a:solidFill>
              </a:endParaRPr>
            </a:p>
          </p:txBody>
        </p:sp>
        <p:sp>
          <p:nvSpPr>
            <p:cNvPr id="21" name="Rectangle 20">
              <a:extLst>
                <a:ext uri="{FF2B5EF4-FFF2-40B4-BE49-F238E27FC236}">
                  <a16:creationId xmlns:a16="http://schemas.microsoft.com/office/drawing/2014/main" id="{5901B15D-C8BD-4A32-8809-BB3BF8F15BFB}"/>
                </a:ext>
              </a:extLst>
            </p:cNvPr>
            <p:cNvSpPr/>
            <p:nvPr/>
          </p:nvSpPr>
          <p:spPr>
            <a:xfrm>
              <a:off x="5132559" y="2802222"/>
              <a:ext cx="755460" cy="276028"/>
            </a:xfrm>
            <a:prstGeom prst="rect">
              <a:avLst/>
            </a:prstGeom>
          </p:spPr>
          <p:txBody>
            <a:bodyPr wrap="square">
              <a:spAutoFit/>
            </a:bodyPr>
            <a:lstStyle/>
            <a:p>
              <a:pPr algn="ctr"/>
              <a:r>
                <a:rPr lang="en-US" sz="1400">
                  <a:solidFill>
                    <a:schemeClr val="bg1"/>
                  </a:solidFill>
                </a:rPr>
                <a:t>Business Readiness</a:t>
              </a:r>
            </a:p>
          </p:txBody>
        </p:sp>
        <p:sp>
          <p:nvSpPr>
            <p:cNvPr id="22" name="Rectangle 21">
              <a:extLst>
                <a:ext uri="{FF2B5EF4-FFF2-40B4-BE49-F238E27FC236}">
                  <a16:creationId xmlns:a16="http://schemas.microsoft.com/office/drawing/2014/main" id="{7F914DCE-DC73-4FEC-9FF6-8FE12F73694A}"/>
                </a:ext>
              </a:extLst>
            </p:cNvPr>
            <p:cNvSpPr/>
            <p:nvPr/>
          </p:nvSpPr>
          <p:spPr>
            <a:xfrm>
              <a:off x="5678888" y="2787805"/>
              <a:ext cx="755460" cy="276028"/>
            </a:xfrm>
            <a:prstGeom prst="rect">
              <a:avLst/>
            </a:prstGeom>
          </p:spPr>
          <p:txBody>
            <a:bodyPr wrap="square">
              <a:spAutoFit/>
            </a:bodyPr>
            <a:lstStyle/>
            <a:p>
              <a:pPr algn="ctr"/>
              <a:r>
                <a:rPr lang="en-US" sz="1400">
                  <a:solidFill>
                    <a:schemeClr val="bg1"/>
                  </a:solidFill>
                </a:rPr>
                <a:t>Stakeholder Analysis</a:t>
              </a:r>
            </a:p>
          </p:txBody>
        </p:sp>
        <p:sp>
          <p:nvSpPr>
            <p:cNvPr id="23" name="Rectangle 22">
              <a:extLst>
                <a:ext uri="{FF2B5EF4-FFF2-40B4-BE49-F238E27FC236}">
                  <a16:creationId xmlns:a16="http://schemas.microsoft.com/office/drawing/2014/main" id="{470DEB37-3840-4D68-B33A-E8569929D1D6}"/>
                </a:ext>
              </a:extLst>
            </p:cNvPr>
            <p:cNvSpPr/>
            <p:nvPr/>
          </p:nvSpPr>
          <p:spPr>
            <a:xfrm>
              <a:off x="6137107" y="3406527"/>
              <a:ext cx="755460" cy="276028"/>
            </a:xfrm>
            <a:prstGeom prst="rect">
              <a:avLst/>
            </a:prstGeom>
          </p:spPr>
          <p:txBody>
            <a:bodyPr wrap="square">
              <a:spAutoFit/>
            </a:bodyPr>
            <a:lstStyle/>
            <a:p>
              <a:pPr algn="ctr"/>
              <a:r>
                <a:rPr lang="en-US" sz="1400">
                  <a:solidFill>
                    <a:schemeClr val="accent6">
                      <a:lumMod val="50000"/>
                    </a:schemeClr>
                  </a:solidFill>
                </a:rPr>
                <a:t>Communication Plan</a:t>
              </a:r>
            </a:p>
          </p:txBody>
        </p:sp>
        <p:sp>
          <p:nvSpPr>
            <p:cNvPr id="24" name="Rectangle 23">
              <a:extLst>
                <a:ext uri="{FF2B5EF4-FFF2-40B4-BE49-F238E27FC236}">
                  <a16:creationId xmlns:a16="http://schemas.microsoft.com/office/drawing/2014/main" id="{F00B095D-5C64-400E-9444-D7BE15A8C3BE}"/>
                </a:ext>
              </a:extLst>
            </p:cNvPr>
            <p:cNvSpPr/>
            <p:nvPr/>
          </p:nvSpPr>
          <p:spPr>
            <a:xfrm>
              <a:off x="6139864" y="3796855"/>
              <a:ext cx="755460" cy="389687"/>
            </a:xfrm>
            <a:prstGeom prst="rect">
              <a:avLst/>
            </a:prstGeom>
          </p:spPr>
          <p:txBody>
            <a:bodyPr wrap="square">
              <a:spAutoFit/>
            </a:bodyPr>
            <a:lstStyle/>
            <a:p>
              <a:pPr algn="ctr"/>
              <a:r>
                <a:rPr lang="en-US" sz="1400">
                  <a:solidFill>
                    <a:schemeClr val="accent6">
                      <a:lumMod val="50000"/>
                    </a:schemeClr>
                  </a:solidFill>
                </a:rPr>
                <a:t>Change </a:t>
              </a:r>
            </a:p>
            <a:p>
              <a:pPr algn="ctr"/>
              <a:r>
                <a:rPr lang="en-US" sz="1400">
                  <a:solidFill>
                    <a:schemeClr val="accent6">
                      <a:lumMod val="50000"/>
                    </a:schemeClr>
                  </a:solidFill>
                </a:rPr>
                <a:t>Impact Assessment</a:t>
              </a:r>
            </a:p>
          </p:txBody>
        </p:sp>
        <p:sp>
          <p:nvSpPr>
            <p:cNvPr id="25" name="Rectangle 24">
              <a:extLst>
                <a:ext uri="{FF2B5EF4-FFF2-40B4-BE49-F238E27FC236}">
                  <a16:creationId xmlns:a16="http://schemas.microsoft.com/office/drawing/2014/main" id="{DE6FA808-F39C-43BB-9BFB-BDEB783A34D6}"/>
                </a:ext>
              </a:extLst>
            </p:cNvPr>
            <p:cNvSpPr/>
            <p:nvPr/>
          </p:nvSpPr>
          <p:spPr>
            <a:xfrm>
              <a:off x="5884996" y="4294125"/>
              <a:ext cx="755460" cy="276028"/>
            </a:xfrm>
            <a:prstGeom prst="rect">
              <a:avLst/>
            </a:prstGeom>
          </p:spPr>
          <p:txBody>
            <a:bodyPr wrap="square">
              <a:spAutoFit/>
            </a:bodyPr>
            <a:lstStyle/>
            <a:p>
              <a:pPr algn="ctr"/>
              <a:r>
                <a:rPr lang="en-US" sz="1400">
                  <a:solidFill>
                    <a:schemeClr val="bg1"/>
                  </a:solidFill>
                </a:rPr>
                <a:t>Job/Role Assessment</a:t>
              </a:r>
            </a:p>
          </p:txBody>
        </p:sp>
        <p:sp>
          <p:nvSpPr>
            <p:cNvPr id="26" name="Rectangle 25">
              <a:extLst>
                <a:ext uri="{FF2B5EF4-FFF2-40B4-BE49-F238E27FC236}">
                  <a16:creationId xmlns:a16="http://schemas.microsoft.com/office/drawing/2014/main" id="{67E1F69F-2163-47C1-AB2F-136CD86987F0}"/>
                </a:ext>
              </a:extLst>
            </p:cNvPr>
            <p:cNvSpPr/>
            <p:nvPr/>
          </p:nvSpPr>
          <p:spPr>
            <a:xfrm>
              <a:off x="5236066" y="4431407"/>
              <a:ext cx="755460" cy="389687"/>
            </a:xfrm>
            <a:prstGeom prst="rect">
              <a:avLst/>
            </a:prstGeom>
          </p:spPr>
          <p:txBody>
            <a:bodyPr wrap="square">
              <a:spAutoFit/>
            </a:bodyPr>
            <a:lstStyle/>
            <a:p>
              <a:pPr algn="ctr"/>
              <a:r>
                <a:rPr lang="en-US" sz="1400">
                  <a:solidFill>
                    <a:schemeClr val="bg1"/>
                  </a:solidFill>
                </a:rPr>
                <a:t>Change</a:t>
              </a:r>
            </a:p>
            <a:p>
              <a:pPr algn="ctr"/>
              <a:r>
                <a:rPr lang="en-US" sz="1400">
                  <a:solidFill>
                    <a:schemeClr val="bg1"/>
                  </a:solidFill>
                </a:rPr>
                <a:t>Champion Network</a:t>
              </a:r>
            </a:p>
          </p:txBody>
        </p:sp>
        <p:sp>
          <p:nvSpPr>
            <p:cNvPr id="27" name="Rectangle 26">
              <a:extLst>
                <a:ext uri="{FF2B5EF4-FFF2-40B4-BE49-F238E27FC236}">
                  <a16:creationId xmlns:a16="http://schemas.microsoft.com/office/drawing/2014/main" id="{5675FEAB-5BAC-4B61-9E82-1604C738F330}"/>
                </a:ext>
              </a:extLst>
            </p:cNvPr>
            <p:cNvSpPr/>
            <p:nvPr/>
          </p:nvSpPr>
          <p:spPr>
            <a:xfrm>
              <a:off x="4761626" y="4162210"/>
              <a:ext cx="755460" cy="389687"/>
            </a:xfrm>
            <a:prstGeom prst="rect">
              <a:avLst/>
            </a:prstGeom>
          </p:spPr>
          <p:txBody>
            <a:bodyPr wrap="square">
              <a:spAutoFit/>
            </a:bodyPr>
            <a:lstStyle/>
            <a:p>
              <a:pPr algn="ctr"/>
              <a:r>
                <a:rPr lang="en-US" sz="1400">
                  <a:solidFill>
                    <a:schemeClr val="bg1"/>
                  </a:solidFill>
                </a:rPr>
                <a:t>Training</a:t>
              </a:r>
            </a:p>
            <a:p>
              <a:pPr algn="ctr"/>
              <a:r>
                <a:rPr lang="en-US" sz="1400">
                  <a:solidFill>
                    <a:schemeClr val="bg1"/>
                  </a:solidFill>
                </a:rPr>
                <a:t>Strategy</a:t>
              </a:r>
            </a:p>
            <a:p>
              <a:pPr algn="ctr"/>
              <a:r>
                <a:rPr lang="en-US" sz="1400">
                  <a:solidFill>
                    <a:schemeClr val="bg1"/>
                  </a:solidFill>
                </a:rPr>
                <a:t>&amp; Plan</a:t>
              </a:r>
            </a:p>
          </p:txBody>
        </p:sp>
      </p:grpSp>
      <p:sp>
        <p:nvSpPr>
          <p:cNvPr id="37" name="TextBox 36">
            <a:extLst>
              <a:ext uri="{FF2B5EF4-FFF2-40B4-BE49-F238E27FC236}">
                <a16:creationId xmlns:a16="http://schemas.microsoft.com/office/drawing/2014/main" id="{72A53616-4079-400B-B548-D169019818E1}"/>
              </a:ext>
            </a:extLst>
          </p:cNvPr>
          <p:cNvSpPr txBox="1"/>
          <p:nvPr/>
        </p:nvSpPr>
        <p:spPr>
          <a:xfrm>
            <a:off x="594787" y="5206079"/>
            <a:ext cx="3159855" cy="954107"/>
          </a:xfrm>
          <a:prstGeom prst="rect">
            <a:avLst/>
          </a:prstGeom>
          <a:noFill/>
        </p:spPr>
        <p:txBody>
          <a:bodyPr wrap="square">
            <a:spAutoFit/>
          </a:bodyPr>
          <a:lstStyle/>
          <a:p>
            <a:pPr defTabSz="514534">
              <a:spcAft>
                <a:spcPts val="337"/>
              </a:spcAft>
            </a:pPr>
            <a:r>
              <a:rPr lang="en-US" sz="1400" b="1" dirty="0">
                <a:solidFill>
                  <a:srgbClr val="0067C5"/>
                </a:solidFill>
              </a:rPr>
              <a:t>☐ Training</a:t>
            </a:r>
            <a:br>
              <a:rPr lang="en-US" sz="1400" b="1" dirty="0">
                <a:solidFill>
                  <a:srgbClr val="0067C5"/>
                </a:solidFill>
              </a:rPr>
            </a:br>
            <a:r>
              <a:rPr lang="en-US" sz="1400" dirty="0">
                <a:solidFill>
                  <a:srgbClr val="0067C5"/>
                </a:solidFill>
              </a:rPr>
              <a:t>Design, build, &amp; deploy training based on learning needs for technology and process changes</a:t>
            </a:r>
            <a:endParaRPr lang="en-US" sz="1400" b="1" dirty="0">
              <a:solidFill>
                <a:srgbClr val="0067C5"/>
              </a:solidFill>
            </a:endParaRPr>
          </a:p>
        </p:txBody>
      </p:sp>
    </p:spTree>
    <p:extLst>
      <p:ext uri="{BB962C8B-B14F-4D97-AF65-F5344CB8AC3E}">
        <p14:creationId xmlns:p14="http://schemas.microsoft.com/office/powerpoint/2010/main" val="1125378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A3A1-D6F8-4972-AB7B-0688E5A8EF6C}"/>
              </a:ext>
            </a:extLst>
          </p:cNvPr>
          <p:cNvSpPr>
            <a:spLocks noGrp="1"/>
          </p:cNvSpPr>
          <p:nvPr>
            <p:ph type="title"/>
          </p:nvPr>
        </p:nvSpPr>
        <p:spPr/>
        <p:txBody>
          <a:bodyPr/>
          <a:lstStyle/>
          <a:p>
            <a:r>
              <a:rPr lang="en-US" dirty="0"/>
              <a:t>Training Strategy and Plan overview</a:t>
            </a:r>
          </a:p>
        </p:txBody>
      </p:sp>
      <p:sp>
        <p:nvSpPr>
          <p:cNvPr id="3" name="Slide Number Placeholder 2">
            <a:extLst>
              <a:ext uri="{FF2B5EF4-FFF2-40B4-BE49-F238E27FC236}">
                <a16:creationId xmlns:a16="http://schemas.microsoft.com/office/drawing/2014/main" id="{27C2F5C9-1E23-46F3-9948-540D2138B555}"/>
              </a:ext>
            </a:extLst>
          </p:cNvPr>
          <p:cNvSpPr>
            <a:spLocks noGrp="1"/>
          </p:cNvSpPr>
          <p:nvPr>
            <p:ph type="sldNum" sz="quarter" idx="12"/>
          </p:nvPr>
        </p:nvSpPr>
        <p:spPr/>
        <p:txBody>
          <a:bodyPr/>
          <a:lstStyle/>
          <a:p>
            <a:fld id="{789DF654-7552-4B9D-9287-15EA6E658DE7}" type="slidenum">
              <a:rPr lang="en-US" smtClean="0"/>
              <a:pPr/>
              <a:t>21</a:t>
            </a:fld>
            <a:endParaRPr lang="en-US" dirty="0"/>
          </a:p>
        </p:txBody>
      </p:sp>
      <p:sp>
        <p:nvSpPr>
          <p:cNvPr id="5" name="Content Placeholder 2">
            <a:extLst>
              <a:ext uri="{FF2B5EF4-FFF2-40B4-BE49-F238E27FC236}">
                <a16:creationId xmlns:a16="http://schemas.microsoft.com/office/drawing/2014/main" id="{CE142348-D40D-49EC-953C-3FEA9280D7CB}"/>
              </a:ext>
            </a:extLst>
          </p:cNvPr>
          <p:cNvSpPr txBox="1">
            <a:spLocks/>
          </p:cNvSpPr>
          <p:nvPr/>
        </p:nvSpPr>
        <p:spPr>
          <a:xfrm>
            <a:off x="609601" y="1225325"/>
            <a:ext cx="8296848" cy="1783224"/>
          </a:xfrm>
          <a:prstGeom prst="rect">
            <a:avLst/>
          </a:prstGeom>
        </p:spPr>
        <p:txBody>
          <a:bodyPr>
            <a:normAutofit/>
          </a:bodyPr>
          <a:lst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a:lstStyle>
          <a:p>
            <a:r>
              <a:rPr lang="en-US" sz="1399" kern="0" dirty="0"/>
              <a:t>Outline the necessary steps in building and executing an effective training program which </a:t>
            </a:r>
            <a:r>
              <a:rPr lang="en-US" sz="1399" b="1" kern="0" dirty="0"/>
              <a:t>address both process and system training</a:t>
            </a:r>
            <a:r>
              <a:rPr lang="en-US" sz="1399" kern="0" dirty="0"/>
              <a:t> (as appropriate)  for successful deployment. At FDOT, Project Managers should leverage </a:t>
            </a:r>
            <a:r>
              <a:rPr lang="en-US" sz="1399" b="1" kern="0" dirty="0"/>
              <a:t>project specific </a:t>
            </a:r>
            <a:r>
              <a:rPr lang="en-US" sz="1399" kern="0" dirty="0"/>
              <a:t>knowledge to generate learning needs. The team should develop project specific preferred training strategy, curriculum/plan, content and resources, delivery (including format(s)), evaluation, and collaborating on final materials with Trans Tech OCM office.</a:t>
            </a:r>
          </a:p>
          <a:p>
            <a:r>
              <a:rPr lang="en-US" sz="1399" kern="0" dirty="0"/>
              <a:t>The process consists of:</a:t>
            </a:r>
          </a:p>
        </p:txBody>
      </p:sp>
      <p:graphicFrame>
        <p:nvGraphicFramePr>
          <p:cNvPr id="6" name="Table 5">
            <a:extLst>
              <a:ext uri="{FF2B5EF4-FFF2-40B4-BE49-F238E27FC236}">
                <a16:creationId xmlns:a16="http://schemas.microsoft.com/office/drawing/2014/main" id="{5C132CB1-F4AE-42D7-8215-1CD07FC80FA5}"/>
              </a:ext>
            </a:extLst>
          </p:cNvPr>
          <p:cNvGraphicFramePr>
            <a:graphicFrameLocks noGrp="1"/>
          </p:cNvGraphicFramePr>
          <p:nvPr>
            <p:extLst>
              <p:ext uri="{D42A27DB-BD31-4B8C-83A1-F6EECF244321}">
                <p14:modId xmlns:p14="http://schemas.microsoft.com/office/powerpoint/2010/main" val="10725168"/>
              </p:ext>
            </p:extLst>
          </p:nvPr>
        </p:nvGraphicFramePr>
        <p:xfrm>
          <a:off x="622587" y="3917738"/>
          <a:ext cx="9917288" cy="2256908"/>
        </p:xfrm>
        <a:graphic>
          <a:graphicData uri="http://schemas.openxmlformats.org/drawingml/2006/table">
            <a:tbl>
              <a:tblPr firstRow="1" bandRow="1">
                <a:tableStyleId>{5C22544A-7EE6-4342-B048-85BDC9FD1C3A}</a:tableStyleId>
              </a:tblPr>
              <a:tblGrid>
                <a:gridCol w="4958644">
                  <a:extLst>
                    <a:ext uri="{9D8B030D-6E8A-4147-A177-3AD203B41FA5}">
                      <a16:colId xmlns:a16="http://schemas.microsoft.com/office/drawing/2014/main" val="20000"/>
                    </a:ext>
                  </a:extLst>
                </a:gridCol>
                <a:gridCol w="4958644">
                  <a:extLst>
                    <a:ext uri="{9D8B030D-6E8A-4147-A177-3AD203B41FA5}">
                      <a16:colId xmlns:a16="http://schemas.microsoft.com/office/drawing/2014/main" val="20001"/>
                    </a:ext>
                  </a:extLst>
                </a:gridCol>
              </a:tblGrid>
              <a:tr h="2256908">
                <a:tc>
                  <a:txBody>
                    <a:bodyPr/>
                    <a:lstStyle/>
                    <a:p>
                      <a:pPr marL="0" lvl="2" indent="0">
                        <a:spcAft>
                          <a:spcPts val="300"/>
                        </a:spcAft>
                        <a:buClrTx/>
                        <a:buSzPct val="100000"/>
                        <a:buFont typeface="Wingdings" panose="05000000000000000000" pitchFamily="2" charset="2"/>
                        <a:buNone/>
                        <a:defRPr/>
                      </a:pPr>
                      <a:r>
                        <a:rPr lang="en-US" sz="1400" b="1" u="sng" dirty="0">
                          <a:solidFill>
                            <a:schemeClr val="tx1"/>
                          </a:solidFill>
                          <a:latin typeface="+mn-lt"/>
                        </a:rPr>
                        <a:t>Purpose</a:t>
                      </a:r>
                    </a:p>
                    <a:p>
                      <a:pPr marL="400050" lvl="1" indent="-285750" algn="l" defTabSz="914400" rtl="0" eaLnBrk="1" fontAlgn="base" latinLnBrk="0" hangingPunct="0">
                        <a:spcBef>
                          <a:spcPct val="20000"/>
                        </a:spcBef>
                        <a:spcAft>
                          <a:spcPts val="300"/>
                        </a:spcAft>
                        <a:buClrTx/>
                        <a:buSzPct val="70000"/>
                        <a:buFont typeface="Wingdings" panose="05000000000000000000" pitchFamily="2" charset="2"/>
                        <a:buChar char="q"/>
                        <a:defRPr/>
                      </a:pPr>
                      <a:r>
                        <a:rPr lang="en-US" sz="1400" b="0" kern="0" dirty="0">
                          <a:solidFill>
                            <a:schemeClr val="tx1"/>
                          </a:solidFill>
                          <a:latin typeface="+mn-lt"/>
                          <a:ea typeface="+mn-ea"/>
                          <a:cs typeface="Arial" pitchFamily="34" charset="0"/>
                        </a:rPr>
                        <a:t>To prepare resources to operate in the future state with new processes and systems  </a:t>
                      </a:r>
                    </a:p>
                    <a:p>
                      <a:pPr marL="400050" lvl="1" indent="-285750" algn="l" defTabSz="914400" rtl="0" eaLnBrk="1" fontAlgn="base" latinLnBrk="0" hangingPunct="0">
                        <a:spcBef>
                          <a:spcPct val="20000"/>
                        </a:spcBef>
                        <a:spcAft>
                          <a:spcPts val="300"/>
                        </a:spcAft>
                        <a:buClrTx/>
                        <a:buSzPct val="70000"/>
                        <a:buFont typeface="Wingdings" panose="05000000000000000000" pitchFamily="2" charset="2"/>
                        <a:buChar char="q"/>
                        <a:defRPr/>
                      </a:pPr>
                      <a:r>
                        <a:rPr lang="en-US" sz="1400" b="0" kern="0" dirty="0">
                          <a:solidFill>
                            <a:schemeClr val="tx1"/>
                          </a:solidFill>
                          <a:latin typeface="+mn-lt"/>
                          <a:ea typeface="+mn-ea"/>
                          <a:cs typeface="Arial" pitchFamily="34" charset="0"/>
                        </a:rPr>
                        <a:t>To develop curriculum for training that teaches the necessary skills for resources   </a:t>
                      </a:r>
                    </a:p>
                    <a:p>
                      <a:pPr marL="400050" lvl="1" indent="-285750" algn="l" defTabSz="914400" rtl="0" eaLnBrk="1" fontAlgn="base" latinLnBrk="0" hangingPunct="0">
                        <a:spcBef>
                          <a:spcPct val="20000"/>
                        </a:spcBef>
                        <a:spcAft>
                          <a:spcPts val="300"/>
                        </a:spcAft>
                        <a:buClrTx/>
                        <a:buSzPct val="70000"/>
                        <a:buFont typeface="Wingdings" panose="05000000000000000000" pitchFamily="2" charset="2"/>
                        <a:buChar char="q"/>
                        <a:defRPr/>
                      </a:pPr>
                      <a:r>
                        <a:rPr lang="en-US" sz="1400" b="0" kern="0" dirty="0">
                          <a:solidFill>
                            <a:schemeClr val="tx1"/>
                          </a:solidFill>
                          <a:latin typeface="+mn-lt"/>
                          <a:ea typeface="+mn-ea"/>
                          <a:cs typeface="Arial" pitchFamily="34" charset="0"/>
                        </a:rPr>
                        <a:t>To plan successful deployment of training program</a:t>
                      </a:r>
                    </a:p>
                  </a:txBody>
                  <a:tcPr marL="91392" marR="91392" marT="45696" marB="45696">
                    <a:solidFill>
                      <a:schemeClr val="accent1">
                        <a:lumMod val="20000"/>
                        <a:lumOff val="80000"/>
                      </a:schemeClr>
                    </a:solidFill>
                  </a:tcPr>
                </a:tc>
                <a:tc>
                  <a:txBody>
                    <a:bodyPr/>
                    <a:lstStyle/>
                    <a:p>
                      <a:pPr marL="0" marR="0" indent="0" fontAlgn="auto">
                        <a:lnSpc>
                          <a:spcPct val="100000"/>
                        </a:lnSpc>
                        <a:spcAft>
                          <a:spcPts val="300"/>
                        </a:spcAft>
                        <a:buClrTx/>
                        <a:buFont typeface="Wingdings" panose="05000000000000000000" pitchFamily="2" charset="2"/>
                        <a:buNone/>
                        <a:tabLst/>
                        <a:defRPr/>
                      </a:pPr>
                      <a:r>
                        <a:rPr lang="en-US" sz="1400" b="1" u="sng" kern="0" dirty="0">
                          <a:solidFill>
                            <a:schemeClr val="tx1"/>
                          </a:solidFill>
                          <a:latin typeface="+mn-lt"/>
                        </a:rPr>
                        <a:t>Outcome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Documented gaps and intervention plans in current and future state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Recruited and retained high performing resources</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Shifted culture and behavior that enables maximum performance in the future state  </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400" b="0" kern="0" dirty="0">
                          <a:solidFill>
                            <a:schemeClr val="tx1"/>
                          </a:solidFill>
                          <a:latin typeface="+mn-lt"/>
                          <a:ea typeface="+mn-ea"/>
                          <a:cs typeface="Arial" pitchFamily="34" charset="0"/>
                        </a:rPr>
                        <a:t>Ability for future transformation, as necessary</a:t>
                      </a:r>
                    </a:p>
                  </a:txBody>
                  <a:tcPr marL="91392" marR="91392" marT="45696" marB="45696">
                    <a:solidFill>
                      <a:schemeClr val="bg1">
                        <a:lumMod val="95000"/>
                      </a:schemeClr>
                    </a:solidFill>
                  </a:tcPr>
                </a:tc>
                <a:extLst>
                  <a:ext uri="{0D108BD9-81ED-4DB2-BD59-A6C34878D82A}">
                    <a16:rowId xmlns:a16="http://schemas.microsoft.com/office/drawing/2014/main" val="10000"/>
                  </a:ext>
                </a:extLst>
              </a:tr>
            </a:tbl>
          </a:graphicData>
        </a:graphic>
      </p:graphicFrame>
      <p:sp>
        <p:nvSpPr>
          <p:cNvPr id="25" name="Content Placeholder 6">
            <a:extLst>
              <a:ext uri="{FF2B5EF4-FFF2-40B4-BE49-F238E27FC236}">
                <a16:creationId xmlns:a16="http://schemas.microsoft.com/office/drawing/2014/main" id="{6D2B7A3F-6F31-4398-846F-5631066879D5}"/>
              </a:ext>
            </a:extLst>
          </p:cNvPr>
          <p:cNvSpPr txBox="1">
            <a:spLocks/>
          </p:cNvSpPr>
          <p:nvPr/>
        </p:nvSpPr>
        <p:spPr bwMode="gray">
          <a:xfrm>
            <a:off x="9229150" y="1315406"/>
            <a:ext cx="2404393" cy="1615699"/>
          </a:xfrm>
          <a:prstGeom prst="rect">
            <a:avLst/>
          </a:prstGeom>
          <a:solidFill>
            <a:schemeClr val="accent1">
              <a:lumMod val="60000"/>
              <a:lumOff val="40000"/>
            </a:schemeClr>
          </a:solidFill>
        </p:spPr>
        <p:txBody>
          <a:bodyPr wrap="square" lIns="44603" tIns="0" rIns="0" bIns="0">
            <a:spAutoFit/>
          </a:bodyPr>
          <a:lstStyle/>
          <a:p>
            <a:pPr marL="0" lvl="1" defTabSz="913804">
              <a:spcBef>
                <a:spcPts val="175"/>
              </a:spcBef>
              <a:spcAft>
                <a:spcPts val="600"/>
              </a:spcAft>
              <a:defRPr/>
            </a:pPr>
            <a:r>
              <a:rPr lang="en-US" sz="1399" b="1" kern="0" dirty="0">
                <a:cs typeface="Arial" charset="0"/>
              </a:rPr>
              <a:t>Key Components</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Training needs assessment </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Detailed training strategy</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Training timelines</a:t>
            </a:r>
          </a:p>
          <a:p>
            <a:pPr marL="342900" indent="-342900" defTabSz="913755" fontAlgn="base">
              <a:spcBef>
                <a:spcPct val="0"/>
              </a:spcBef>
              <a:spcAft>
                <a:spcPts val="600"/>
              </a:spcAft>
              <a:buSzPct val="75000"/>
              <a:buFont typeface="+mj-lt"/>
              <a:buAutoNum type="arabicPeriod"/>
              <a:defRPr/>
            </a:pPr>
            <a:r>
              <a:rPr lang="en-US" sz="1100" kern="0" dirty="0">
                <a:cs typeface="Arial" charset="0"/>
              </a:rPr>
              <a:t>Training effectiveness and support</a:t>
            </a:r>
          </a:p>
          <a:p>
            <a:pPr marL="342900" indent="-342900" defTabSz="913755" fontAlgn="base">
              <a:spcBef>
                <a:spcPct val="0"/>
              </a:spcBef>
              <a:spcAft>
                <a:spcPts val="600"/>
              </a:spcAft>
              <a:buSzPct val="75000"/>
              <a:buFont typeface="+mj-lt"/>
              <a:buAutoNum type="arabicPeriod"/>
              <a:defRPr/>
            </a:pPr>
            <a:endParaRPr lang="en-US" sz="1100" kern="0" dirty="0">
              <a:cs typeface="Arial" charset="0"/>
            </a:endParaRPr>
          </a:p>
        </p:txBody>
      </p:sp>
      <p:grpSp>
        <p:nvGrpSpPr>
          <p:cNvPr id="17" name="Group 16">
            <a:extLst>
              <a:ext uri="{FF2B5EF4-FFF2-40B4-BE49-F238E27FC236}">
                <a16:creationId xmlns:a16="http://schemas.microsoft.com/office/drawing/2014/main" id="{10331AC7-6DEB-4EC9-8174-74556D567DD3}"/>
              </a:ext>
            </a:extLst>
          </p:cNvPr>
          <p:cNvGrpSpPr/>
          <p:nvPr/>
        </p:nvGrpSpPr>
        <p:grpSpPr>
          <a:xfrm>
            <a:off x="602532" y="2859891"/>
            <a:ext cx="7653268" cy="780808"/>
            <a:chOff x="454936" y="2748738"/>
            <a:chExt cx="6390762" cy="781215"/>
          </a:xfrm>
        </p:grpSpPr>
        <p:sp>
          <p:nvSpPr>
            <p:cNvPr id="18" name="TextBox 17">
              <a:extLst>
                <a:ext uri="{FF2B5EF4-FFF2-40B4-BE49-F238E27FC236}">
                  <a16:creationId xmlns:a16="http://schemas.microsoft.com/office/drawing/2014/main" id="{58BD3BF9-35C4-440F-8E60-F6464697FEE5}"/>
                </a:ext>
              </a:extLst>
            </p:cNvPr>
            <p:cNvSpPr txBox="1"/>
            <p:nvPr/>
          </p:nvSpPr>
          <p:spPr bwMode="gray">
            <a:xfrm>
              <a:off x="454936" y="2748738"/>
              <a:ext cx="6390762" cy="781215"/>
            </a:xfrm>
            <a:prstGeom prst="rect">
              <a:avLst/>
            </a:prstGeom>
            <a:solidFill>
              <a:srgbClr val="F0F0F0"/>
            </a:solidFill>
            <a:ln w="12700">
              <a:noFill/>
            </a:ln>
          </p:spPr>
          <p:txBody>
            <a:bodyPr wrap="square" lIns="35981" tIns="35981" rIns="35981" bIns="35981" rtlCol="0">
              <a:noAutofit/>
            </a:bodyPr>
            <a:lstStyle/>
            <a:p>
              <a:pPr algn="ctr" defTabSz="913251">
                <a:defRPr/>
              </a:pPr>
              <a:endParaRPr lang="en-GB" sz="800" kern="0" dirty="0">
                <a:solidFill>
                  <a:prstClr val="black"/>
                </a:solidFill>
                <a:latin typeface="EYInterstate Light" panose="02000506000000020004" pitchFamily="2" charset="0"/>
                <a:cs typeface="Arial" charset="0"/>
              </a:endParaRPr>
            </a:p>
          </p:txBody>
        </p:sp>
        <p:sp>
          <p:nvSpPr>
            <p:cNvPr id="19" name="Pentagon 17">
              <a:extLst>
                <a:ext uri="{FF2B5EF4-FFF2-40B4-BE49-F238E27FC236}">
                  <a16:creationId xmlns:a16="http://schemas.microsoft.com/office/drawing/2014/main" id="{D78122F0-8F46-42FC-B055-019763453D59}"/>
                </a:ext>
              </a:extLst>
            </p:cNvPr>
            <p:cNvSpPr/>
            <p:nvPr/>
          </p:nvSpPr>
          <p:spPr>
            <a:xfrm>
              <a:off x="569790" y="2886445"/>
              <a:ext cx="1186652" cy="515844"/>
            </a:xfrm>
            <a:prstGeom prst="homePlate">
              <a:avLst/>
            </a:prstGeom>
            <a:solidFill>
              <a:srgbClr val="808080"/>
            </a:solidFill>
            <a:ln w="1270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lIns="182785" tIns="45696" rIns="0" bIns="45696" rtlCol="0" anchor="ctr" anchorCtr="0"/>
            <a:lstStyle/>
            <a:p>
              <a:pPr defTabSz="1406254">
                <a:defRPr/>
              </a:pPr>
              <a:r>
                <a:rPr lang="en-GB" sz="1049" b="1" kern="0" dirty="0">
                  <a:solidFill>
                    <a:srgbClr val="FFFFFF"/>
                  </a:solidFill>
                </a:rPr>
                <a:t>Identify training needs</a:t>
              </a:r>
            </a:p>
          </p:txBody>
        </p:sp>
        <p:sp>
          <p:nvSpPr>
            <p:cNvPr id="20" name="Oval 19">
              <a:extLst>
                <a:ext uri="{FF2B5EF4-FFF2-40B4-BE49-F238E27FC236}">
                  <a16:creationId xmlns:a16="http://schemas.microsoft.com/office/drawing/2014/main" id="{E6192D2F-1F76-4BD6-8458-5A822DA020FB}"/>
                </a:ext>
              </a:extLst>
            </p:cNvPr>
            <p:cNvSpPr/>
            <p:nvPr/>
          </p:nvSpPr>
          <p:spPr bwMode="gray">
            <a:xfrm>
              <a:off x="454937" y="2796461"/>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1</a:t>
              </a:r>
            </a:p>
          </p:txBody>
        </p:sp>
        <p:sp>
          <p:nvSpPr>
            <p:cNvPr id="21" name="Pentagon 19">
              <a:extLst>
                <a:ext uri="{FF2B5EF4-FFF2-40B4-BE49-F238E27FC236}">
                  <a16:creationId xmlns:a16="http://schemas.microsoft.com/office/drawing/2014/main" id="{0F7B9ADB-1A70-4B3D-A3C6-32F0B648750D}"/>
                </a:ext>
              </a:extLst>
            </p:cNvPr>
            <p:cNvSpPr/>
            <p:nvPr/>
          </p:nvSpPr>
          <p:spPr>
            <a:xfrm>
              <a:off x="1822382" y="2890315"/>
              <a:ext cx="1351489" cy="511851"/>
            </a:xfrm>
            <a:prstGeom prst="homePlate">
              <a:avLst/>
            </a:prstGeom>
            <a:solidFill>
              <a:srgbClr val="808080"/>
            </a:solidFill>
            <a:ln w="1270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lIns="182785" tIns="45696" rIns="0" bIns="45696" rtlCol="0" anchor="ctr" anchorCtr="0"/>
            <a:lstStyle/>
            <a:p>
              <a:pPr defTabSz="1406254">
                <a:defRPr/>
              </a:pPr>
              <a:r>
                <a:rPr lang="en-GB" sz="1049" b="1" kern="0" dirty="0">
                  <a:solidFill>
                    <a:srgbClr val="FFFFFF"/>
                  </a:solidFill>
                </a:rPr>
                <a:t>Develop curriculum and approach</a:t>
              </a:r>
            </a:p>
          </p:txBody>
        </p:sp>
        <p:sp>
          <p:nvSpPr>
            <p:cNvPr id="22" name="Oval 21">
              <a:extLst>
                <a:ext uri="{FF2B5EF4-FFF2-40B4-BE49-F238E27FC236}">
                  <a16:creationId xmlns:a16="http://schemas.microsoft.com/office/drawing/2014/main" id="{553260EA-87B0-423F-BF9B-8EE71939ECBA}"/>
                </a:ext>
              </a:extLst>
            </p:cNvPr>
            <p:cNvSpPr/>
            <p:nvPr/>
          </p:nvSpPr>
          <p:spPr bwMode="gray">
            <a:xfrm>
              <a:off x="1707530" y="2800332"/>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2</a:t>
              </a:r>
            </a:p>
          </p:txBody>
        </p:sp>
        <p:sp>
          <p:nvSpPr>
            <p:cNvPr id="23" name="Pentagon 21">
              <a:extLst>
                <a:ext uri="{FF2B5EF4-FFF2-40B4-BE49-F238E27FC236}">
                  <a16:creationId xmlns:a16="http://schemas.microsoft.com/office/drawing/2014/main" id="{9412204F-37C4-410A-BAF7-DDD4D1F9A3CC}"/>
                </a:ext>
              </a:extLst>
            </p:cNvPr>
            <p:cNvSpPr/>
            <p:nvPr/>
          </p:nvSpPr>
          <p:spPr>
            <a:xfrm>
              <a:off x="3241225" y="2905819"/>
              <a:ext cx="1120088" cy="511851"/>
            </a:xfrm>
            <a:prstGeom prst="homePlate">
              <a:avLst/>
            </a:prstGeom>
            <a:solidFill>
              <a:srgbClr val="808080"/>
            </a:solidFill>
            <a:ln w="1270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lIns="182785" tIns="45696" rIns="0" bIns="45696" rtlCol="0" anchor="ctr" anchorCtr="0"/>
            <a:lstStyle/>
            <a:p>
              <a:pPr defTabSz="1406254">
                <a:defRPr/>
              </a:pPr>
              <a:r>
                <a:rPr lang="en-GB" sz="1049" b="1" kern="0" dirty="0">
                  <a:solidFill>
                    <a:srgbClr val="FFFFFF"/>
                  </a:solidFill>
                </a:rPr>
                <a:t>Develop training content</a:t>
              </a:r>
            </a:p>
          </p:txBody>
        </p:sp>
        <p:sp>
          <p:nvSpPr>
            <p:cNvPr id="24" name="Oval 23">
              <a:extLst>
                <a:ext uri="{FF2B5EF4-FFF2-40B4-BE49-F238E27FC236}">
                  <a16:creationId xmlns:a16="http://schemas.microsoft.com/office/drawing/2014/main" id="{8739A659-EE2E-4C42-8D22-494A2561C576}"/>
                </a:ext>
              </a:extLst>
            </p:cNvPr>
            <p:cNvSpPr/>
            <p:nvPr/>
          </p:nvSpPr>
          <p:spPr bwMode="gray">
            <a:xfrm>
              <a:off x="3126372" y="2815836"/>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3</a:t>
              </a:r>
            </a:p>
          </p:txBody>
        </p:sp>
        <p:sp>
          <p:nvSpPr>
            <p:cNvPr id="26" name="Pentagon 23">
              <a:extLst>
                <a:ext uri="{FF2B5EF4-FFF2-40B4-BE49-F238E27FC236}">
                  <a16:creationId xmlns:a16="http://schemas.microsoft.com/office/drawing/2014/main" id="{F9446D22-BEBC-4487-8EEC-C109582F1E16}"/>
                </a:ext>
              </a:extLst>
            </p:cNvPr>
            <p:cNvSpPr/>
            <p:nvPr/>
          </p:nvSpPr>
          <p:spPr>
            <a:xfrm>
              <a:off x="4441918" y="2909690"/>
              <a:ext cx="1120088" cy="511851"/>
            </a:xfrm>
            <a:prstGeom prst="homePlate">
              <a:avLst/>
            </a:prstGeom>
            <a:solidFill>
              <a:srgbClr val="808080"/>
            </a:solidFill>
            <a:ln w="1270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lIns="182785" tIns="45696" rIns="0" bIns="45696" rtlCol="0" anchor="ctr" anchorCtr="0"/>
            <a:lstStyle/>
            <a:p>
              <a:pPr defTabSz="1406254">
                <a:defRPr/>
              </a:pPr>
              <a:r>
                <a:rPr lang="en-GB" sz="1049" b="1" kern="0" dirty="0">
                  <a:solidFill>
                    <a:srgbClr val="FFFFFF"/>
                  </a:solidFill>
                </a:rPr>
                <a:t>Deploy Training </a:t>
              </a:r>
            </a:p>
          </p:txBody>
        </p:sp>
        <p:sp>
          <p:nvSpPr>
            <p:cNvPr id="27" name="Oval 26">
              <a:extLst>
                <a:ext uri="{FF2B5EF4-FFF2-40B4-BE49-F238E27FC236}">
                  <a16:creationId xmlns:a16="http://schemas.microsoft.com/office/drawing/2014/main" id="{E57B0526-D8DC-4B05-8BBE-6B7326674CA1}"/>
                </a:ext>
              </a:extLst>
            </p:cNvPr>
            <p:cNvSpPr/>
            <p:nvPr/>
          </p:nvSpPr>
          <p:spPr bwMode="gray">
            <a:xfrm>
              <a:off x="4327065" y="2819707"/>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4</a:t>
              </a:r>
            </a:p>
          </p:txBody>
        </p:sp>
        <p:sp>
          <p:nvSpPr>
            <p:cNvPr id="28" name="Pentagon 25">
              <a:extLst>
                <a:ext uri="{FF2B5EF4-FFF2-40B4-BE49-F238E27FC236}">
                  <a16:creationId xmlns:a16="http://schemas.microsoft.com/office/drawing/2014/main" id="{2941F1BB-2EDA-4A72-8635-7A50980F284B}"/>
                </a:ext>
              </a:extLst>
            </p:cNvPr>
            <p:cNvSpPr/>
            <p:nvPr/>
          </p:nvSpPr>
          <p:spPr>
            <a:xfrm>
              <a:off x="5613026" y="2913561"/>
              <a:ext cx="1227154" cy="511851"/>
            </a:xfrm>
            <a:prstGeom prst="homePlate">
              <a:avLst/>
            </a:prstGeom>
            <a:solidFill>
              <a:srgbClr val="808080"/>
            </a:solidFill>
            <a:ln w="1270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lIns="182785" tIns="45696" rIns="0" bIns="45696" rtlCol="0" anchor="ctr" anchorCtr="0"/>
            <a:lstStyle/>
            <a:p>
              <a:pPr defTabSz="1406254">
                <a:defRPr/>
              </a:pPr>
              <a:r>
                <a:rPr lang="en-GB" sz="1049" b="1" kern="0" dirty="0">
                  <a:solidFill>
                    <a:srgbClr val="FFFFFF"/>
                  </a:solidFill>
                </a:rPr>
                <a:t>Evaluation, Sustainment, and Support</a:t>
              </a:r>
            </a:p>
          </p:txBody>
        </p:sp>
        <p:sp>
          <p:nvSpPr>
            <p:cNvPr id="29" name="Oval 28">
              <a:extLst>
                <a:ext uri="{FF2B5EF4-FFF2-40B4-BE49-F238E27FC236}">
                  <a16:creationId xmlns:a16="http://schemas.microsoft.com/office/drawing/2014/main" id="{D049A50E-15CE-46AD-8B49-4D7D77FD4AD0}"/>
                </a:ext>
              </a:extLst>
            </p:cNvPr>
            <p:cNvSpPr/>
            <p:nvPr/>
          </p:nvSpPr>
          <p:spPr bwMode="gray">
            <a:xfrm>
              <a:off x="5512631" y="2835210"/>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5</a:t>
              </a:r>
            </a:p>
          </p:txBody>
        </p:sp>
      </p:grpSp>
    </p:spTree>
    <p:extLst>
      <p:ext uri="{BB962C8B-B14F-4D97-AF65-F5344CB8AC3E}">
        <p14:creationId xmlns:p14="http://schemas.microsoft.com/office/powerpoint/2010/main" val="1447682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7A3143E-C332-4646-81E4-523BEAB7BDB0}"/>
              </a:ext>
            </a:extLst>
          </p:cNvPr>
          <p:cNvSpPr>
            <a:spLocks noGrp="1"/>
          </p:cNvSpPr>
          <p:nvPr>
            <p:ph type="sldNum" sz="quarter" idx="12"/>
          </p:nvPr>
        </p:nvSpPr>
        <p:spPr/>
        <p:txBody>
          <a:bodyPr/>
          <a:lstStyle/>
          <a:p>
            <a:fld id="{789DF654-7552-4B9D-9287-15EA6E658DE7}" type="slidenum">
              <a:rPr lang="en-US" smtClean="0"/>
              <a:pPr/>
              <a:t>22</a:t>
            </a:fld>
            <a:endParaRPr lang="en-US" dirty="0"/>
          </a:p>
        </p:txBody>
      </p:sp>
      <p:sp>
        <p:nvSpPr>
          <p:cNvPr id="4" name="Title 10">
            <a:extLst>
              <a:ext uri="{FF2B5EF4-FFF2-40B4-BE49-F238E27FC236}">
                <a16:creationId xmlns:a16="http://schemas.microsoft.com/office/drawing/2014/main" id="{140C0587-864B-4C61-ABD6-A143C35D7D43}"/>
              </a:ext>
            </a:extLst>
          </p:cNvPr>
          <p:cNvSpPr>
            <a:spLocks noGrp="1"/>
          </p:cNvSpPr>
          <p:nvPr>
            <p:ph type="title"/>
          </p:nvPr>
        </p:nvSpPr>
        <p:spPr>
          <a:xfrm>
            <a:off x="609601" y="192761"/>
            <a:ext cx="10972800" cy="859952"/>
          </a:xfrm>
        </p:spPr>
        <p:txBody>
          <a:bodyPr/>
          <a:lstStyle/>
          <a:p>
            <a:r>
              <a:rPr lang="en-IN" sz="2399" dirty="0"/>
              <a:t>Job role and assessment overview</a:t>
            </a:r>
          </a:p>
        </p:txBody>
      </p:sp>
      <p:sp>
        <p:nvSpPr>
          <p:cNvPr id="5" name="Content Placeholder 6">
            <a:extLst>
              <a:ext uri="{FF2B5EF4-FFF2-40B4-BE49-F238E27FC236}">
                <a16:creationId xmlns:a16="http://schemas.microsoft.com/office/drawing/2014/main" id="{1D7DE61D-32AF-47D8-B59D-19DD936EC727}"/>
              </a:ext>
            </a:extLst>
          </p:cNvPr>
          <p:cNvSpPr txBox="1">
            <a:spLocks/>
          </p:cNvSpPr>
          <p:nvPr/>
        </p:nvSpPr>
        <p:spPr bwMode="gray">
          <a:xfrm>
            <a:off x="609601" y="1293764"/>
            <a:ext cx="11221705" cy="1231106"/>
          </a:xfrm>
          <a:prstGeom prst="rect">
            <a:avLst/>
          </a:prstGeom>
        </p:spPr>
        <p:txBody>
          <a:bodyPr wrap="square" lIns="44603" tIns="0" rIns="0" bIns="0">
            <a:spAutoFit/>
          </a:bodyPr>
          <a:lstStyle/>
          <a:p>
            <a:pPr>
              <a:defRPr/>
            </a:pPr>
            <a:r>
              <a:rPr lang="en-US" sz="1600" dirty="0"/>
              <a:t>The Change Champion Network is a </a:t>
            </a:r>
            <a:r>
              <a:rPr lang="en-US" sz="1600" b="1" dirty="0"/>
              <a:t>cross-functional network of people </a:t>
            </a:r>
            <a:r>
              <a:rPr lang="en-US" sz="1600" dirty="0"/>
              <a:t>who serve as </a:t>
            </a:r>
            <a:r>
              <a:rPr lang="en-US" sz="1600" b="1" dirty="0"/>
              <a:t>advocates for the project</a:t>
            </a:r>
            <a:r>
              <a:rPr lang="en-US" sz="1600" dirty="0"/>
              <a:t> or initiative through communications, training, and change readiness.</a:t>
            </a:r>
          </a:p>
          <a:p>
            <a:pPr>
              <a:defRPr/>
            </a:pPr>
            <a:endParaRPr lang="en-US" sz="1600" dirty="0"/>
          </a:p>
          <a:p>
            <a:pPr>
              <a:defRPr/>
            </a:pPr>
            <a:r>
              <a:rPr lang="en-US" sz="1600" dirty="0"/>
              <a:t>Change Networks serve an integral role in the business engagement process by building awareness, commitment, and adoption.</a:t>
            </a:r>
          </a:p>
        </p:txBody>
      </p:sp>
      <p:sp>
        <p:nvSpPr>
          <p:cNvPr id="6" name="Rectangle 5">
            <a:extLst>
              <a:ext uri="{FF2B5EF4-FFF2-40B4-BE49-F238E27FC236}">
                <a16:creationId xmlns:a16="http://schemas.microsoft.com/office/drawing/2014/main" id="{CBD7E914-7509-44BD-AFE1-687A56E149A1}"/>
              </a:ext>
            </a:extLst>
          </p:cNvPr>
          <p:cNvSpPr/>
          <p:nvPr/>
        </p:nvSpPr>
        <p:spPr bwMode="gray">
          <a:xfrm>
            <a:off x="995984" y="5927058"/>
            <a:ext cx="10100909" cy="184570"/>
          </a:xfrm>
          <a:prstGeom prst="rect">
            <a:avLst/>
          </a:prstGeom>
        </p:spPr>
        <p:txBody>
          <a:bodyPr wrap="square" lIns="0" tIns="0" rIns="0" bIns="0">
            <a:spAutoFit/>
          </a:bodyPr>
          <a:lstStyle/>
          <a:p>
            <a:pPr marL="85646" defTabSz="994452" eaLnBrk="0" hangingPunct="0">
              <a:buClr>
                <a:prstClr val="black"/>
              </a:buClr>
              <a:buSzPct val="75000"/>
              <a:defRPr/>
            </a:pPr>
            <a:endParaRPr lang="en-GB" sz="1199" dirty="0"/>
          </a:p>
        </p:txBody>
      </p:sp>
      <p:grpSp>
        <p:nvGrpSpPr>
          <p:cNvPr id="7" name="Group 6">
            <a:extLst>
              <a:ext uri="{FF2B5EF4-FFF2-40B4-BE49-F238E27FC236}">
                <a16:creationId xmlns:a16="http://schemas.microsoft.com/office/drawing/2014/main" id="{10BBD4A4-376B-40A9-BFFA-9EEC4476E1F8}"/>
              </a:ext>
            </a:extLst>
          </p:cNvPr>
          <p:cNvGrpSpPr/>
          <p:nvPr/>
        </p:nvGrpSpPr>
        <p:grpSpPr>
          <a:xfrm>
            <a:off x="609601" y="2607903"/>
            <a:ext cx="10884155" cy="1316801"/>
            <a:chOff x="384661" y="2375065"/>
            <a:chExt cx="8521850" cy="1128156"/>
          </a:xfrm>
        </p:grpSpPr>
        <p:sp>
          <p:nvSpPr>
            <p:cNvPr id="8" name="TextBox 7">
              <a:extLst>
                <a:ext uri="{FF2B5EF4-FFF2-40B4-BE49-F238E27FC236}">
                  <a16:creationId xmlns:a16="http://schemas.microsoft.com/office/drawing/2014/main" id="{BCE52C82-2DA5-499C-B4B9-5476AB2016C5}"/>
                </a:ext>
              </a:extLst>
            </p:cNvPr>
            <p:cNvSpPr txBox="1"/>
            <p:nvPr/>
          </p:nvSpPr>
          <p:spPr bwMode="gray">
            <a:xfrm>
              <a:off x="396808" y="2375065"/>
              <a:ext cx="8509703" cy="1128156"/>
            </a:xfrm>
            <a:prstGeom prst="rect">
              <a:avLst/>
            </a:prstGeom>
            <a:solidFill>
              <a:srgbClr val="F0F0F0"/>
            </a:solidFill>
            <a:ln w="12700">
              <a:noFill/>
            </a:ln>
          </p:spPr>
          <p:txBody>
            <a:bodyPr wrap="square" lIns="35981" tIns="35981" rIns="35981" bIns="35981" rtlCol="0">
              <a:noAutofit/>
            </a:bodyPr>
            <a:lstStyle/>
            <a:p>
              <a:pPr algn="ctr" defTabSz="913251">
                <a:defRPr/>
              </a:pPr>
              <a:endParaRPr lang="en-GB" sz="800" kern="0" dirty="0">
                <a:solidFill>
                  <a:prstClr val="black"/>
                </a:solidFill>
                <a:latin typeface="EYInterstate Light" panose="02000506000000020004" pitchFamily="2" charset="0"/>
                <a:cs typeface="Arial" charset="0"/>
              </a:endParaRPr>
            </a:p>
          </p:txBody>
        </p:sp>
        <p:sp>
          <p:nvSpPr>
            <p:cNvPr id="9" name="Pentagon 32">
              <a:extLst>
                <a:ext uri="{FF2B5EF4-FFF2-40B4-BE49-F238E27FC236}">
                  <a16:creationId xmlns:a16="http://schemas.microsoft.com/office/drawing/2014/main" id="{CD77FE96-1BAD-4E10-B038-26BED32458DA}"/>
                </a:ext>
              </a:extLst>
            </p:cNvPr>
            <p:cNvSpPr/>
            <p:nvPr/>
          </p:nvSpPr>
          <p:spPr>
            <a:xfrm>
              <a:off x="514647" y="2573928"/>
              <a:ext cx="1041021" cy="744933"/>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endParaRPr lang="en-GB" sz="999" b="1" kern="0" dirty="0">
                <a:solidFill>
                  <a:srgbClr val="FFFFFF"/>
                </a:solidFill>
                <a:latin typeface="EYInterstate Light" panose="02000506000000020004" pitchFamily="2" charset="0"/>
              </a:endParaRPr>
            </a:p>
            <a:p>
              <a:pPr defTabSz="1406254">
                <a:defRPr/>
              </a:pPr>
              <a:endParaRPr lang="en-GB" sz="999" b="1" kern="0" dirty="0">
                <a:solidFill>
                  <a:srgbClr val="FFFFFF"/>
                </a:solidFill>
                <a:latin typeface="EYInterstate Light" panose="02000506000000020004" pitchFamily="2" charset="0"/>
              </a:endParaRPr>
            </a:p>
            <a:p>
              <a:pPr defTabSz="1406254">
                <a:defRPr/>
              </a:pPr>
              <a:r>
                <a:rPr lang="en-GB" sz="1199" b="1" kern="0" dirty="0">
                  <a:solidFill>
                    <a:srgbClr val="FFFFFF"/>
                  </a:solidFill>
                </a:rPr>
                <a:t>Identify change sponsor</a:t>
              </a:r>
            </a:p>
            <a:p>
              <a:pPr defTabSz="1406254">
                <a:defRPr/>
              </a:pPr>
              <a:endParaRPr lang="en-GB" sz="999" b="1" kern="0" dirty="0">
                <a:solidFill>
                  <a:srgbClr val="FFFFFF"/>
                </a:solidFill>
                <a:latin typeface="EYInterstate Light" panose="02000506000000020004" pitchFamily="2" charset="0"/>
              </a:endParaRPr>
            </a:p>
            <a:p>
              <a:pPr defTabSz="1406254">
                <a:defRPr/>
              </a:pPr>
              <a:r>
                <a:rPr lang="en-GB" sz="999" b="1" kern="0" dirty="0">
                  <a:solidFill>
                    <a:srgbClr val="FFFFFF"/>
                  </a:solidFill>
                  <a:latin typeface="EYInterstate Light" panose="02000506000000020004" pitchFamily="2" charset="0"/>
                </a:rPr>
                <a:t> </a:t>
              </a:r>
            </a:p>
          </p:txBody>
        </p:sp>
        <p:sp>
          <p:nvSpPr>
            <p:cNvPr id="10" name="Oval 9">
              <a:extLst>
                <a:ext uri="{FF2B5EF4-FFF2-40B4-BE49-F238E27FC236}">
                  <a16:creationId xmlns:a16="http://schemas.microsoft.com/office/drawing/2014/main" id="{18D18A57-C4CB-40EF-B4F8-0B797BAB20DA}"/>
                </a:ext>
              </a:extLst>
            </p:cNvPr>
            <p:cNvSpPr/>
            <p:nvPr/>
          </p:nvSpPr>
          <p:spPr bwMode="gray">
            <a:xfrm>
              <a:off x="384661" y="2443982"/>
              <a:ext cx="218231" cy="28397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1</a:t>
              </a:r>
            </a:p>
          </p:txBody>
        </p:sp>
        <p:sp>
          <p:nvSpPr>
            <p:cNvPr id="11" name="Pentagon 34">
              <a:extLst>
                <a:ext uri="{FF2B5EF4-FFF2-40B4-BE49-F238E27FC236}">
                  <a16:creationId xmlns:a16="http://schemas.microsoft.com/office/drawing/2014/main" id="{5D1257BC-CB02-47E8-95CA-6C5BE02B8440}"/>
                </a:ext>
              </a:extLst>
            </p:cNvPr>
            <p:cNvSpPr/>
            <p:nvPr/>
          </p:nvSpPr>
          <p:spPr>
            <a:xfrm>
              <a:off x="1608313" y="2579517"/>
              <a:ext cx="1267675" cy="739166"/>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endParaRPr lang="en-GB" sz="999" b="1" kern="0" dirty="0">
                <a:solidFill>
                  <a:srgbClr val="FFFFFF"/>
                </a:solidFill>
                <a:latin typeface="EYInterstate Light" panose="02000506000000020004" pitchFamily="2" charset="0"/>
              </a:endParaRPr>
            </a:p>
            <a:p>
              <a:pPr defTabSz="1406254">
                <a:defRPr/>
              </a:pPr>
              <a:r>
                <a:rPr lang="en-GB" sz="1199" b="1" kern="0" dirty="0">
                  <a:solidFill>
                    <a:srgbClr val="FFFFFF"/>
                  </a:solidFill>
                </a:rPr>
                <a:t>Finalize network segmentations </a:t>
              </a:r>
            </a:p>
            <a:p>
              <a:pPr defTabSz="1406254">
                <a:defRPr/>
              </a:pPr>
              <a:endParaRPr lang="en-GB" sz="999" b="1" kern="0" dirty="0">
                <a:solidFill>
                  <a:srgbClr val="FFFFFF"/>
                </a:solidFill>
                <a:latin typeface="EYInterstate Light" panose="02000506000000020004" pitchFamily="2" charset="0"/>
              </a:endParaRPr>
            </a:p>
          </p:txBody>
        </p:sp>
        <p:sp>
          <p:nvSpPr>
            <p:cNvPr id="12" name="Oval 11">
              <a:extLst>
                <a:ext uri="{FF2B5EF4-FFF2-40B4-BE49-F238E27FC236}">
                  <a16:creationId xmlns:a16="http://schemas.microsoft.com/office/drawing/2014/main" id="{0B06800E-39AF-4CB4-917B-432DD83E6522}"/>
                </a:ext>
              </a:extLst>
            </p:cNvPr>
            <p:cNvSpPr/>
            <p:nvPr/>
          </p:nvSpPr>
          <p:spPr bwMode="gray">
            <a:xfrm>
              <a:off x="1478327" y="2449572"/>
              <a:ext cx="218231" cy="28397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2</a:t>
              </a:r>
            </a:p>
          </p:txBody>
        </p:sp>
        <p:sp>
          <p:nvSpPr>
            <p:cNvPr id="13" name="Pentagon 36">
              <a:extLst>
                <a:ext uri="{FF2B5EF4-FFF2-40B4-BE49-F238E27FC236}">
                  <a16:creationId xmlns:a16="http://schemas.microsoft.com/office/drawing/2014/main" id="{3A12F526-E089-4F92-8583-2B64AFEBD223}"/>
                </a:ext>
              </a:extLst>
            </p:cNvPr>
            <p:cNvSpPr/>
            <p:nvPr/>
          </p:nvSpPr>
          <p:spPr>
            <a:xfrm>
              <a:off x="2947130" y="2601906"/>
              <a:ext cx="1456311" cy="739166"/>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199" b="1" kern="0" dirty="0">
                  <a:solidFill>
                    <a:srgbClr val="FFFFFF"/>
                  </a:solidFill>
                </a:rPr>
                <a:t>Identify change champions for each network segments</a:t>
              </a:r>
            </a:p>
          </p:txBody>
        </p:sp>
        <p:sp>
          <p:nvSpPr>
            <p:cNvPr id="14" name="Oval 13">
              <a:extLst>
                <a:ext uri="{FF2B5EF4-FFF2-40B4-BE49-F238E27FC236}">
                  <a16:creationId xmlns:a16="http://schemas.microsoft.com/office/drawing/2014/main" id="{2A35CFB1-CD23-4B1F-AD1F-2B17E55E4EE5}"/>
                </a:ext>
              </a:extLst>
            </p:cNvPr>
            <p:cNvSpPr/>
            <p:nvPr/>
          </p:nvSpPr>
          <p:spPr bwMode="gray">
            <a:xfrm>
              <a:off x="2817143" y="2471962"/>
              <a:ext cx="218231" cy="28397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3</a:t>
              </a:r>
            </a:p>
          </p:txBody>
        </p:sp>
        <p:sp>
          <p:nvSpPr>
            <p:cNvPr id="15" name="Pentagon 38">
              <a:extLst>
                <a:ext uri="{FF2B5EF4-FFF2-40B4-BE49-F238E27FC236}">
                  <a16:creationId xmlns:a16="http://schemas.microsoft.com/office/drawing/2014/main" id="{9283A6FD-4123-40A0-BCC7-A7554098B87B}"/>
                </a:ext>
              </a:extLst>
            </p:cNvPr>
            <p:cNvSpPr/>
            <p:nvPr/>
          </p:nvSpPr>
          <p:spPr>
            <a:xfrm>
              <a:off x="4424312" y="2607496"/>
              <a:ext cx="1459674" cy="739166"/>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199" b="1" kern="0" dirty="0">
                  <a:solidFill>
                    <a:srgbClr val="FFFFFF"/>
                  </a:solidFill>
                </a:rPr>
                <a:t>Identify agents for each network(s)</a:t>
              </a:r>
            </a:p>
          </p:txBody>
        </p:sp>
        <p:sp>
          <p:nvSpPr>
            <p:cNvPr id="16" name="Oval 15">
              <a:extLst>
                <a:ext uri="{FF2B5EF4-FFF2-40B4-BE49-F238E27FC236}">
                  <a16:creationId xmlns:a16="http://schemas.microsoft.com/office/drawing/2014/main" id="{39B221BD-E2EB-4048-968E-EA1EE35C9A4A}"/>
                </a:ext>
              </a:extLst>
            </p:cNvPr>
            <p:cNvSpPr/>
            <p:nvPr/>
          </p:nvSpPr>
          <p:spPr bwMode="gray">
            <a:xfrm>
              <a:off x="4294326" y="2477552"/>
              <a:ext cx="218231" cy="28397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4</a:t>
              </a:r>
            </a:p>
          </p:txBody>
        </p:sp>
        <p:sp>
          <p:nvSpPr>
            <p:cNvPr id="17" name="Pentagon 40">
              <a:extLst>
                <a:ext uri="{FF2B5EF4-FFF2-40B4-BE49-F238E27FC236}">
                  <a16:creationId xmlns:a16="http://schemas.microsoft.com/office/drawing/2014/main" id="{AF2849D5-9FD0-479B-BEE6-1FEE79711633}"/>
                </a:ext>
              </a:extLst>
            </p:cNvPr>
            <p:cNvSpPr/>
            <p:nvPr/>
          </p:nvSpPr>
          <p:spPr>
            <a:xfrm>
              <a:off x="5907199" y="2613087"/>
              <a:ext cx="1476241" cy="739166"/>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199" b="1" kern="0" dirty="0">
                  <a:solidFill>
                    <a:srgbClr val="FFFFFF"/>
                  </a:solidFill>
                </a:rPr>
                <a:t>Develop change Network toolkit, establish cadence, and conduct kick-off </a:t>
              </a:r>
            </a:p>
          </p:txBody>
        </p:sp>
        <p:sp>
          <p:nvSpPr>
            <p:cNvPr id="18" name="Oval 17">
              <a:extLst>
                <a:ext uri="{FF2B5EF4-FFF2-40B4-BE49-F238E27FC236}">
                  <a16:creationId xmlns:a16="http://schemas.microsoft.com/office/drawing/2014/main" id="{0BAED7B8-087A-40FE-A2D3-9F23BB660E22}"/>
                </a:ext>
              </a:extLst>
            </p:cNvPr>
            <p:cNvSpPr/>
            <p:nvPr/>
          </p:nvSpPr>
          <p:spPr bwMode="gray">
            <a:xfrm>
              <a:off x="5793576" y="2499940"/>
              <a:ext cx="218231" cy="28397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5</a:t>
              </a:r>
            </a:p>
          </p:txBody>
        </p:sp>
        <p:sp>
          <p:nvSpPr>
            <p:cNvPr id="19" name="Pentagon 42">
              <a:extLst>
                <a:ext uri="{FF2B5EF4-FFF2-40B4-BE49-F238E27FC236}">
                  <a16:creationId xmlns:a16="http://schemas.microsoft.com/office/drawing/2014/main" id="{77438353-F6F7-462D-9DB7-14BDDD8656A8}"/>
                </a:ext>
              </a:extLst>
            </p:cNvPr>
            <p:cNvSpPr/>
            <p:nvPr/>
          </p:nvSpPr>
          <p:spPr>
            <a:xfrm>
              <a:off x="7430270" y="2585968"/>
              <a:ext cx="1476241" cy="739166"/>
            </a:xfrm>
            <a:prstGeom prst="homePlate">
              <a:avLst/>
            </a:prstGeom>
            <a:solidFill>
              <a:srgbClr val="808080"/>
            </a:solidFill>
            <a:ln w="12700" cap="flat" cmpd="sng" algn="ctr">
              <a:solidFill>
                <a:srgbClr val="808080"/>
              </a:solidFill>
              <a:prstDash val="solid"/>
            </a:ln>
            <a:effectLst/>
          </p:spPr>
          <p:txBody>
            <a:bodyPr lIns="182785" tIns="45696" rIns="0" bIns="45696" rtlCol="0" anchor="ctr" anchorCtr="0"/>
            <a:lstStyle/>
            <a:p>
              <a:pPr defTabSz="1406254">
                <a:defRPr/>
              </a:pPr>
              <a:r>
                <a:rPr lang="en-GB" sz="1199" b="1" kern="0" dirty="0">
                  <a:solidFill>
                    <a:srgbClr val="FFFFFF"/>
                  </a:solidFill>
                </a:rPr>
                <a:t>Execute the champion network plan</a:t>
              </a:r>
            </a:p>
          </p:txBody>
        </p:sp>
        <p:sp>
          <p:nvSpPr>
            <p:cNvPr id="20" name="Oval 19">
              <a:extLst>
                <a:ext uri="{FF2B5EF4-FFF2-40B4-BE49-F238E27FC236}">
                  <a16:creationId xmlns:a16="http://schemas.microsoft.com/office/drawing/2014/main" id="{FDB477CC-DEDD-4443-9CCD-1C7C2295AD15}"/>
                </a:ext>
              </a:extLst>
            </p:cNvPr>
            <p:cNvSpPr/>
            <p:nvPr/>
          </p:nvSpPr>
          <p:spPr bwMode="gray">
            <a:xfrm>
              <a:off x="7316647" y="2472821"/>
              <a:ext cx="218231" cy="28397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5</a:t>
              </a:r>
            </a:p>
          </p:txBody>
        </p:sp>
      </p:grpSp>
      <p:sp>
        <p:nvSpPr>
          <p:cNvPr id="21" name="TextBox 20">
            <a:extLst>
              <a:ext uri="{FF2B5EF4-FFF2-40B4-BE49-F238E27FC236}">
                <a16:creationId xmlns:a16="http://schemas.microsoft.com/office/drawing/2014/main" id="{E10A4563-AEA0-4EB4-95D9-10F586B08092}"/>
              </a:ext>
            </a:extLst>
          </p:cNvPr>
          <p:cNvSpPr txBox="1"/>
          <p:nvPr/>
        </p:nvSpPr>
        <p:spPr>
          <a:xfrm>
            <a:off x="609601" y="4151376"/>
            <a:ext cx="10884155" cy="1708160"/>
          </a:xfrm>
          <a:prstGeom prst="rect">
            <a:avLst/>
          </a:prstGeom>
          <a:noFill/>
        </p:spPr>
        <p:txBody>
          <a:bodyPr wrap="square" rtlCol="0">
            <a:spAutoFit/>
          </a:bodyPr>
          <a:lstStyle/>
          <a:p>
            <a:pPr>
              <a:buFontTx/>
              <a:buNone/>
              <a:defRPr/>
            </a:pPr>
            <a:r>
              <a:rPr lang="en-US" sz="1400" dirty="0">
                <a:solidFill>
                  <a:schemeClr val="tx1"/>
                </a:solidFill>
              </a:rPr>
              <a:t>Change Networks offer several benefits, including: </a:t>
            </a:r>
          </a:p>
          <a:p>
            <a:pPr>
              <a:spcBef>
                <a:spcPts val="600"/>
              </a:spcBef>
              <a:spcAft>
                <a:spcPts val="600"/>
              </a:spcAft>
              <a:defRPr/>
            </a:pPr>
            <a:r>
              <a:rPr lang="en-US" sz="1400" dirty="0">
                <a:solidFill>
                  <a:schemeClr val="tx1"/>
                </a:solidFill>
              </a:rPr>
              <a:t>1. Providing a platform for employees to gain</a:t>
            </a:r>
            <a:r>
              <a:rPr lang="en-US" sz="1400" b="1" dirty="0">
                <a:solidFill>
                  <a:schemeClr val="tx1"/>
                </a:solidFill>
              </a:rPr>
              <a:t> information, ask questions, and share thoughts </a:t>
            </a:r>
            <a:r>
              <a:rPr lang="en-US" sz="1400" dirty="0">
                <a:solidFill>
                  <a:schemeClr val="tx1"/>
                </a:solidFill>
              </a:rPr>
              <a:t>about the changes taking place;</a:t>
            </a:r>
          </a:p>
          <a:p>
            <a:pPr>
              <a:spcBef>
                <a:spcPts val="600"/>
              </a:spcBef>
              <a:spcAft>
                <a:spcPts val="600"/>
              </a:spcAft>
              <a:defRPr/>
            </a:pPr>
            <a:r>
              <a:rPr lang="en-US" sz="1400" dirty="0">
                <a:solidFill>
                  <a:schemeClr val="tx1"/>
                </a:solidFill>
              </a:rPr>
              <a:t>2. Facilitating </a:t>
            </a:r>
            <a:r>
              <a:rPr lang="en-US" sz="1400" b="1" dirty="0">
                <a:solidFill>
                  <a:schemeClr val="tx1"/>
                </a:solidFill>
              </a:rPr>
              <a:t>frequent and consistent messaging</a:t>
            </a:r>
            <a:r>
              <a:rPr lang="en-US" sz="1400" dirty="0">
                <a:solidFill>
                  <a:schemeClr val="tx1"/>
                </a:solidFill>
              </a:rPr>
              <a:t> to manage expectations and help employees understand the ‘path forward’;</a:t>
            </a:r>
          </a:p>
          <a:p>
            <a:pPr>
              <a:spcBef>
                <a:spcPts val="600"/>
              </a:spcBef>
              <a:spcAft>
                <a:spcPts val="600"/>
              </a:spcAft>
              <a:defRPr/>
            </a:pPr>
            <a:r>
              <a:rPr lang="en-US" sz="1400" dirty="0">
                <a:solidFill>
                  <a:schemeClr val="tx1"/>
                </a:solidFill>
              </a:rPr>
              <a:t>3. Accelerating </a:t>
            </a:r>
            <a:r>
              <a:rPr lang="en-US" sz="1400" b="1" dirty="0">
                <a:solidFill>
                  <a:schemeClr val="tx1"/>
                </a:solidFill>
              </a:rPr>
              <a:t>employee acceptance and commitment </a:t>
            </a:r>
            <a:r>
              <a:rPr lang="en-US" sz="1400" dirty="0">
                <a:solidFill>
                  <a:schemeClr val="tx1"/>
                </a:solidFill>
              </a:rPr>
              <a:t>to the changes;</a:t>
            </a:r>
          </a:p>
          <a:p>
            <a:pPr>
              <a:spcBef>
                <a:spcPts val="600"/>
              </a:spcBef>
              <a:spcAft>
                <a:spcPts val="600"/>
              </a:spcAft>
              <a:defRPr/>
            </a:pPr>
            <a:r>
              <a:rPr lang="en-US" sz="1400" dirty="0">
                <a:solidFill>
                  <a:schemeClr val="tx1"/>
                </a:solidFill>
              </a:rPr>
              <a:t>4. Establishing effective </a:t>
            </a:r>
            <a:r>
              <a:rPr lang="en-US" sz="1400" b="1" dirty="0">
                <a:solidFill>
                  <a:schemeClr val="tx1"/>
                </a:solidFill>
              </a:rPr>
              <a:t>feedback mechanisms </a:t>
            </a:r>
            <a:r>
              <a:rPr lang="en-US" sz="1400" dirty="0">
                <a:solidFill>
                  <a:schemeClr val="tx1"/>
                </a:solidFill>
              </a:rPr>
              <a:t>to the Business Engagement and Readiness Team on potential barriers to success.</a:t>
            </a:r>
          </a:p>
        </p:txBody>
      </p:sp>
    </p:spTree>
    <p:extLst>
      <p:ext uri="{BB962C8B-B14F-4D97-AF65-F5344CB8AC3E}">
        <p14:creationId xmlns:p14="http://schemas.microsoft.com/office/powerpoint/2010/main" val="2672344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4C0FF-347C-43C2-889A-4DCFB53BCEAB}"/>
              </a:ext>
            </a:extLst>
          </p:cNvPr>
          <p:cNvSpPr>
            <a:spLocks noGrp="1"/>
          </p:cNvSpPr>
          <p:nvPr>
            <p:ph type="title"/>
          </p:nvPr>
        </p:nvSpPr>
        <p:spPr/>
        <p:txBody>
          <a:bodyPr/>
          <a:lstStyle/>
          <a:p>
            <a:r>
              <a:rPr lang="en-US" dirty="0"/>
              <a:t>OCM OVERVIEW OF ACTIVITIES</a:t>
            </a:r>
          </a:p>
        </p:txBody>
      </p:sp>
      <p:sp>
        <p:nvSpPr>
          <p:cNvPr id="3" name="Slide Number Placeholder 2">
            <a:extLst>
              <a:ext uri="{FF2B5EF4-FFF2-40B4-BE49-F238E27FC236}">
                <a16:creationId xmlns:a16="http://schemas.microsoft.com/office/drawing/2014/main" id="{CB92928A-C9A1-4AA0-A7D5-E27F6487B31C}"/>
              </a:ext>
            </a:extLst>
          </p:cNvPr>
          <p:cNvSpPr>
            <a:spLocks noGrp="1"/>
          </p:cNvSpPr>
          <p:nvPr>
            <p:ph type="sldNum" sz="quarter" idx="12"/>
          </p:nvPr>
        </p:nvSpPr>
        <p:spPr/>
        <p:txBody>
          <a:bodyPr/>
          <a:lstStyle/>
          <a:p>
            <a:fld id="{789DF654-7552-4B9D-9287-15EA6E658DE7}" type="slidenum">
              <a:rPr lang="en-US" smtClean="0"/>
              <a:pPr/>
              <a:t>23</a:t>
            </a:fld>
            <a:endParaRPr lang="en-US" dirty="0"/>
          </a:p>
        </p:txBody>
      </p:sp>
      <p:grpSp>
        <p:nvGrpSpPr>
          <p:cNvPr id="5" name="Group 4">
            <a:extLst>
              <a:ext uri="{FF2B5EF4-FFF2-40B4-BE49-F238E27FC236}">
                <a16:creationId xmlns:a16="http://schemas.microsoft.com/office/drawing/2014/main" id="{1A8B4D7E-79DF-4F26-877E-AFC5B4D6CBEE}"/>
              </a:ext>
            </a:extLst>
          </p:cNvPr>
          <p:cNvGrpSpPr/>
          <p:nvPr/>
        </p:nvGrpSpPr>
        <p:grpSpPr>
          <a:xfrm>
            <a:off x="302152" y="1278237"/>
            <a:ext cx="3590388" cy="4242206"/>
            <a:chOff x="1377326" y="6186642"/>
            <a:chExt cx="2160525" cy="4242206"/>
          </a:xfrm>
        </p:grpSpPr>
        <p:sp>
          <p:nvSpPr>
            <p:cNvPr id="6" name="TextBox 5">
              <a:extLst>
                <a:ext uri="{FF2B5EF4-FFF2-40B4-BE49-F238E27FC236}">
                  <a16:creationId xmlns:a16="http://schemas.microsoft.com/office/drawing/2014/main" id="{6D2999BD-B1DC-48BA-B3E1-80EA0CD82366}"/>
                </a:ext>
              </a:extLst>
            </p:cNvPr>
            <p:cNvSpPr txBox="1"/>
            <p:nvPr/>
          </p:nvSpPr>
          <p:spPr>
            <a:xfrm>
              <a:off x="1546908" y="6491488"/>
              <a:ext cx="1837433" cy="3937360"/>
            </a:xfrm>
            <a:prstGeom prst="rect">
              <a:avLst/>
            </a:prstGeom>
            <a:noFill/>
            <a:ln>
              <a:noFill/>
            </a:ln>
          </p:spPr>
          <p:txBody>
            <a:bodyPr wrap="square" rtlCol="0">
              <a:spAutoFit/>
            </a:bodyPr>
            <a:lstStyle/>
            <a:p>
              <a:pPr defTabSz="514534">
                <a:spcBef>
                  <a:spcPts val="337"/>
                </a:spcBef>
                <a:spcAft>
                  <a:spcPts val="337"/>
                </a:spcAft>
              </a:pPr>
              <a:r>
                <a:rPr lang="en-US" sz="1400" b="1" dirty="0">
                  <a:solidFill>
                    <a:schemeClr val="accent2">
                      <a:lumMod val="20000"/>
                      <a:lumOff val="80000"/>
                    </a:schemeClr>
                  </a:solidFill>
                </a:rPr>
                <a:t>☐ Case for Change</a:t>
              </a:r>
              <a:br>
                <a:rPr lang="en-US" sz="1400" b="1" dirty="0">
                  <a:solidFill>
                    <a:schemeClr val="accent2">
                      <a:lumMod val="20000"/>
                      <a:lumOff val="80000"/>
                    </a:schemeClr>
                  </a:solidFill>
                </a:rPr>
              </a:br>
              <a:r>
                <a:rPr lang="en-US" sz="1400" dirty="0">
                  <a:solidFill>
                    <a:schemeClr val="accent2">
                      <a:lumMod val="20000"/>
                      <a:lumOff val="80000"/>
                    </a:schemeClr>
                  </a:solidFill>
                </a:rPr>
                <a:t>Develop and articulate easy-to-process information to communicate why the change is beneficial and/or necessary</a:t>
              </a:r>
            </a:p>
            <a:p>
              <a:pPr defTabSz="514534">
                <a:spcBef>
                  <a:spcPts val="337"/>
                </a:spcBef>
              </a:pPr>
              <a:r>
                <a:rPr lang="en-US" sz="1400" b="1" dirty="0">
                  <a:solidFill>
                    <a:schemeClr val="accent2">
                      <a:lumMod val="20000"/>
                      <a:lumOff val="80000"/>
                    </a:schemeClr>
                  </a:solidFill>
                </a:rPr>
                <a:t>☐ Leadership Alignment</a:t>
              </a:r>
              <a:br>
                <a:rPr lang="en-US" sz="1400" b="1" dirty="0">
                  <a:solidFill>
                    <a:schemeClr val="accent2">
                      <a:lumMod val="20000"/>
                      <a:lumOff val="80000"/>
                    </a:schemeClr>
                  </a:solidFill>
                </a:rPr>
              </a:br>
              <a:r>
                <a:rPr lang="en-US" sz="1400" dirty="0">
                  <a:solidFill>
                    <a:schemeClr val="accent2">
                      <a:lumMod val="20000"/>
                      <a:lumOff val="80000"/>
                    </a:schemeClr>
                  </a:solidFill>
                </a:rPr>
                <a:t>Create common vision for project and commit to action from leaders</a:t>
              </a:r>
            </a:p>
            <a:p>
              <a:pPr defTabSz="514534">
                <a:spcBef>
                  <a:spcPts val="337"/>
                </a:spcBef>
              </a:pPr>
              <a:r>
                <a:rPr lang="en-US" sz="1400" b="1" dirty="0">
                  <a:solidFill>
                    <a:schemeClr val="accent2">
                      <a:lumMod val="20000"/>
                      <a:lumOff val="80000"/>
                    </a:schemeClr>
                  </a:solidFill>
                </a:rPr>
                <a:t>☐ Business Readiness</a:t>
              </a:r>
            </a:p>
            <a:p>
              <a:pPr defTabSz="514534">
                <a:spcAft>
                  <a:spcPts val="337"/>
                </a:spcAft>
              </a:pPr>
              <a:r>
                <a:rPr lang="en-US" sz="1400" dirty="0">
                  <a:solidFill>
                    <a:schemeClr val="accent2">
                      <a:lumMod val="20000"/>
                      <a:lumOff val="80000"/>
                    </a:schemeClr>
                  </a:solidFill>
                </a:rPr>
                <a:t>Identify barriers and measure preparedness to operate in future state </a:t>
              </a:r>
            </a:p>
            <a:p>
              <a:pPr defTabSz="514534">
                <a:spcBef>
                  <a:spcPts val="337"/>
                </a:spcBef>
                <a:spcAft>
                  <a:spcPts val="337"/>
                </a:spcAft>
              </a:pPr>
              <a:r>
                <a:rPr lang="en-US" sz="1400" b="1" dirty="0">
                  <a:solidFill>
                    <a:schemeClr val="accent2">
                      <a:lumMod val="20000"/>
                      <a:lumOff val="80000"/>
                    </a:schemeClr>
                  </a:solidFill>
                </a:rPr>
                <a:t>☐ Stakeholder Analysis</a:t>
              </a:r>
              <a:br>
                <a:rPr lang="en-US" sz="1400" b="1" dirty="0">
                  <a:solidFill>
                    <a:schemeClr val="accent2">
                      <a:lumMod val="20000"/>
                      <a:lumOff val="80000"/>
                    </a:schemeClr>
                  </a:solidFill>
                </a:rPr>
              </a:br>
              <a:r>
                <a:rPr lang="en-US" sz="1400" dirty="0">
                  <a:solidFill>
                    <a:schemeClr val="accent2">
                      <a:lumMod val="20000"/>
                      <a:lumOff val="80000"/>
                    </a:schemeClr>
                  </a:solidFill>
                </a:rPr>
                <a:t>Identify groups who are impacted </a:t>
              </a:r>
              <a:br>
                <a:rPr lang="en-US" sz="1400" dirty="0">
                  <a:solidFill>
                    <a:schemeClr val="accent2">
                      <a:lumMod val="20000"/>
                      <a:lumOff val="80000"/>
                    </a:schemeClr>
                  </a:solidFill>
                </a:rPr>
              </a:br>
              <a:r>
                <a:rPr lang="en-US" sz="1400" dirty="0">
                  <a:solidFill>
                    <a:schemeClr val="accent2">
                      <a:lumMod val="20000"/>
                      <a:lumOff val="80000"/>
                    </a:schemeClr>
                  </a:solidFill>
                </a:rPr>
                <a:t>by and can influence change</a:t>
              </a:r>
            </a:p>
            <a:p>
              <a:pPr defTabSz="514534">
                <a:spcBef>
                  <a:spcPts val="337"/>
                </a:spcBef>
                <a:spcAft>
                  <a:spcPts val="337"/>
                </a:spcAft>
              </a:pPr>
              <a:endParaRPr lang="en-US" sz="618" dirty="0">
                <a:solidFill>
                  <a:schemeClr val="accent2">
                    <a:lumMod val="20000"/>
                    <a:lumOff val="80000"/>
                  </a:schemeClr>
                </a:solidFill>
              </a:endParaRPr>
            </a:p>
            <a:p>
              <a:pPr defTabSz="514534">
                <a:spcBef>
                  <a:spcPts val="337"/>
                </a:spcBef>
                <a:spcAft>
                  <a:spcPts val="337"/>
                </a:spcAft>
              </a:pPr>
              <a:endParaRPr lang="en-US" sz="618" dirty="0">
                <a:solidFill>
                  <a:schemeClr val="accent2">
                    <a:lumMod val="20000"/>
                    <a:lumOff val="80000"/>
                  </a:schemeClr>
                </a:solidFill>
              </a:endParaRPr>
            </a:p>
          </p:txBody>
        </p:sp>
        <p:sp>
          <p:nvSpPr>
            <p:cNvPr id="7" name="TextBox 6">
              <a:extLst>
                <a:ext uri="{FF2B5EF4-FFF2-40B4-BE49-F238E27FC236}">
                  <a16:creationId xmlns:a16="http://schemas.microsoft.com/office/drawing/2014/main" id="{9901B998-CF39-471B-B865-0B382753FED0}"/>
                </a:ext>
              </a:extLst>
            </p:cNvPr>
            <p:cNvSpPr txBox="1"/>
            <p:nvPr/>
          </p:nvSpPr>
          <p:spPr>
            <a:xfrm>
              <a:off x="1377326" y="6186642"/>
              <a:ext cx="2160525" cy="303635"/>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dirty="0">
                  <a:solidFill>
                    <a:schemeClr val="accent2">
                      <a:lumMod val="20000"/>
                      <a:lumOff val="80000"/>
                    </a:schemeClr>
                  </a:solidFill>
                </a:rPr>
                <a:t>Planning</a:t>
              </a:r>
            </a:p>
          </p:txBody>
        </p:sp>
        <p:cxnSp>
          <p:nvCxnSpPr>
            <p:cNvPr id="8" name="Straight Connector 7">
              <a:extLst>
                <a:ext uri="{FF2B5EF4-FFF2-40B4-BE49-F238E27FC236}">
                  <a16:creationId xmlns:a16="http://schemas.microsoft.com/office/drawing/2014/main" id="{505C96C8-3EC0-472A-B638-073CCA323555}"/>
                </a:ext>
              </a:extLst>
            </p:cNvPr>
            <p:cNvCxnSpPr>
              <a:cxnSpLocks/>
            </p:cNvCxnSpPr>
            <p:nvPr/>
          </p:nvCxnSpPr>
          <p:spPr>
            <a:xfrm>
              <a:off x="1546907" y="6595774"/>
              <a:ext cx="0" cy="3322051"/>
            </a:xfrm>
            <a:prstGeom prst="line">
              <a:avLst/>
            </a:prstGeom>
            <a:ln w="9525">
              <a:solidFill>
                <a:srgbClr val="E7812D"/>
              </a:solidFill>
              <a:tailEnd type="none"/>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CC78D241-B421-4753-A84A-55C3D0FDB0BE}"/>
              </a:ext>
            </a:extLst>
          </p:cNvPr>
          <p:cNvGrpSpPr/>
          <p:nvPr/>
        </p:nvGrpSpPr>
        <p:grpSpPr>
          <a:xfrm>
            <a:off x="8008420" y="1653411"/>
            <a:ext cx="3980369" cy="3506071"/>
            <a:chOff x="4564426" y="3456587"/>
            <a:chExt cx="2166264" cy="2032201"/>
          </a:xfrm>
        </p:grpSpPr>
        <p:sp>
          <p:nvSpPr>
            <p:cNvPr id="10" name="TextBox 9">
              <a:extLst>
                <a:ext uri="{FF2B5EF4-FFF2-40B4-BE49-F238E27FC236}">
                  <a16:creationId xmlns:a16="http://schemas.microsoft.com/office/drawing/2014/main" id="{95B51D7E-D982-49D1-A07F-B62E27A162A4}"/>
                </a:ext>
              </a:extLst>
            </p:cNvPr>
            <p:cNvSpPr txBox="1"/>
            <p:nvPr/>
          </p:nvSpPr>
          <p:spPr>
            <a:xfrm>
              <a:off x="4788403" y="3685071"/>
              <a:ext cx="1942287" cy="1803717"/>
            </a:xfrm>
            <a:prstGeom prst="rect">
              <a:avLst/>
            </a:prstGeom>
            <a:noFill/>
            <a:ln>
              <a:noFill/>
            </a:ln>
          </p:spPr>
          <p:txBody>
            <a:bodyPr wrap="square" rtlCol="0">
              <a:spAutoFit/>
            </a:bodyPr>
            <a:lstStyle/>
            <a:p>
              <a:pPr defTabSz="514534">
                <a:spcBef>
                  <a:spcPts val="337"/>
                </a:spcBef>
                <a:spcAft>
                  <a:spcPts val="337"/>
                </a:spcAft>
              </a:pPr>
              <a:r>
                <a:rPr lang="en-US" sz="1400" b="1" dirty="0">
                  <a:solidFill>
                    <a:schemeClr val="accent6">
                      <a:lumMod val="40000"/>
                      <a:lumOff val="60000"/>
                    </a:schemeClr>
                  </a:solidFill>
                </a:rPr>
                <a:t>☐ Communication Plan</a:t>
              </a:r>
              <a:br>
                <a:rPr lang="en-US" sz="1400" b="1" dirty="0">
                  <a:solidFill>
                    <a:schemeClr val="accent6">
                      <a:lumMod val="40000"/>
                      <a:lumOff val="60000"/>
                    </a:schemeClr>
                  </a:solidFill>
                </a:rPr>
              </a:br>
              <a:r>
                <a:rPr lang="en-US" sz="1400" dirty="0">
                  <a:solidFill>
                    <a:schemeClr val="accent6">
                      <a:lumMod val="40000"/>
                      <a:lumOff val="60000"/>
                    </a:schemeClr>
                  </a:solidFill>
                </a:rPr>
                <a:t>Determine methods of communication, messages, timing, and channels to engage with stakeholders</a:t>
              </a:r>
            </a:p>
            <a:p>
              <a:pPr defTabSz="514534">
                <a:spcBef>
                  <a:spcPts val="337"/>
                </a:spcBef>
                <a:spcAft>
                  <a:spcPts val="337"/>
                </a:spcAft>
              </a:pPr>
              <a:r>
                <a:rPr lang="en-US" sz="1400" b="1" dirty="0">
                  <a:solidFill>
                    <a:schemeClr val="accent6">
                      <a:lumMod val="40000"/>
                      <a:lumOff val="60000"/>
                    </a:schemeClr>
                  </a:solidFill>
                </a:rPr>
                <a:t>☐ Change Impact Assessment</a:t>
              </a:r>
              <a:br>
                <a:rPr lang="en-US" sz="1400" b="1" dirty="0">
                  <a:solidFill>
                    <a:schemeClr val="accent6">
                      <a:lumMod val="40000"/>
                      <a:lumOff val="60000"/>
                    </a:schemeClr>
                  </a:solidFill>
                </a:rPr>
              </a:br>
              <a:r>
                <a:rPr lang="en-US" sz="1400" dirty="0">
                  <a:solidFill>
                    <a:schemeClr val="accent6">
                      <a:lumMod val="40000"/>
                      <a:lumOff val="60000"/>
                    </a:schemeClr>
                  </a:solidFill>
                </a:rPr>
                <a:t>Assess people, process, technology and governance impacts and plan change actions (mitigations) to support the change</a:t>
              </a:r>
            </a:p>
            <a:p>
              <a:pPr defTabSz="514534">
                <a:spcBef>
                  <a:spcPts val="337"/>
                </a:spcBef>
                <a:spcAft>
                  <a:spcPts val="337"/>
                </a:spcAft>
              </a:pPr>
              <a:r>
                <a:rPr lang="en-US" sz="1400" b="1" dirty="0">
                  <a:solidFill>
                    <a:schemeClr val="accent6">
                      <a:lumMod val="40000"/>
                      <a:lumOff val="60000"/>
                    </a:schemeClr>
                  </a:solidFill>
                </a:rPr>
                <a:t>☐ Job/Role Assessment</a:t>
              </a:r>
              <a:br>
                <a:rPr lang="en-US" sz="1400" dirty="0">
                  <a:solidFill>
                    <a:schemeClr val="accent6">
                      <a:lumMod val="40000"/>
                      <a:lumOff val="60000"/>
                    </a:schemeClr>
                  </a:solidFill>
                </a:rPr>
              </a:br>
              <a:r>
                <a:rPr lang="en-US" sz="1400" dirty="0">
                  <a:solidFill>
                    <a:schemeClr val="accent6">
                      <a:lumMod val="40000"/>
                      <a:lumOff val="60000"/>
                    </a:schemeClr>
                  </a:solidFill>
                </a:rPr>
                <a:t>Identify impacts to organizational structure, employee roles, and competencies</a:t>
              </a:r>
            </a:p>
            <a:p>
              <a:pPr defTabSz="514534">
                <a:spcBef>
                  <a:spcPts val="337"/>
                </a:spcBef>
                <a:spcAft>
                  <a:spcPts val="337"/>
                </a:spcAft>
              </a:pPr>
              <a:endParaRPr lang="en-US" sz="618" dirty="0">
                <a:solidFill>
                  <a:schemeClr val="accent6">
                    <a:lumMod val="40000"/>
                    <a:lumOff val="60000"/>
                  </a:schemeClr>
                </a:solidFill>
              </a:endParaRPr>
            </a:p>
            <a:p>
              <a:pPr defTabSz="514534"/>
              <a:endParaRPr lang="en-US" sz="618" b="1" dirty="0">
                <a:solidFill>
                  <a:schemeClr val="accent6">
                    <a:lumMod val="40000"/>
                    <a:lumOff val="60000"/>
                  </a:schemeClr>
                </a:solidFill>
              </a:endParaRPr>
            </a:p>
            <a:p>
              <a:pPr defTabSz="514534"/>
              <a:endParaRPr lang="en-US" sz="618" b="1" dirty="0">
                <a:solidFill>
                  <a:schemeClr val="accent6">
                    <a:lumMod val="40000"/>
                    <a:lumOff val="60000"/>
                  </a:schemeClr>
                </a:solidFill>
              </a:endParaRPr>
            </a:p>
            <a:p>
              <a:pPr defTabSz="514534"/>
              <a:endParaRPr lang="en-US" sz="618" b="1" dirty="0">
                <a:solidFill>
                  <a:schemeClr val="accent6">
                    <a:lumMod val="40000"/>
                    <a:lumOff val="60000"/>
                  </a:schemeClr>
                </a:solidFill>
              </a:endParaRPr>
            </a:p>
          </p:txBody>
        </p:sp>
        <p:sp>
          <p:nvSpPr>
            <p:cNvPr id="11" name="TextBox 10">
              <a:extLst>
                <a:ext uri="{FF2B5EF4-FFF2-40B4-BE49-F238E27FC236}">
                  <a16:creationId xmlns:a16="http://schemas.microsoft.com/office/drawing/2014/main" id="{57201359-06E2-4BC5-9E89-E147B7CB5FF2}"/>
                </a:ext>
              </a:extLst>
            </p:cNvPr>
            <p:cNvSpPr txBox="1"/>
            <p:nvPr/>
          </p:nvSpPr>
          <p:spPr>
            <a:xfrm>
              <a:off x="4564426" y="3456587"/>
              <a:ext cx="2166264" cy="303635"/>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a:solidFill>
                    <a:schemeClr val="accent6">
                      <a:lumMod val="40000"/>
                      <a:lumOff val="60000"/>
                    </a:schemeClr>
                  </a:solidFill>
                </a:rPr>
                <a:t>Design/Development</a:t>
              </a:r>
            </a:p>
          </p:txBody>
        </p:sp>
        <p:cxnSp>
          <p:nvCxnSpPr>
            <p:cNvPr id="12" name="Straight Connector 11">
              <a:extLst>
                <a:ext uri="{FF2B5EF4-FFF2-40B4-BE49-F238E27FC236}">
                  <a16:creationId xmlns:a16="http://schemas.microsoft.com/office/drawing/2014/main" id="{1FADD087-8CA7-431A-B5AF-9E8D8C18E4A0}"/>
                </a:ext>
              </a:extLst>
            </p:cNvPr>
            <p:cNvCxnSpPr>
              <a:cxnSpLocks/>
            </p:cNvCxnSpPr>
            <p:nvPr/>
          </p:nvCxnSpPr>
          <p:spPr>
            <a:xfrm>
              <a:off x="4788403" y="3734833"/>
              <a:ext cx="0" cy="1418602"/>
            </a:xfrm>
            <a:prstGeom prst="line">
              <a:avLst/>
            </a:prstGeom>
            <a:ln w="9525">
              <a:solidFill>
                <a:srgbClr val="2C973E"/>
              </a:solidFill>
              <a:tailEnd type="none"/>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8AF9F7EB-9167-4C7D-AB95-3822BB282B9A}"/>
              </a:ext>
            </a:extLst>
          </p:cNvPr>
          <p:cNvSpPr txBox="1"/>
          <p:nvPr/>
        </p:nvSpPr>
        <p:spPr>
          <a:xfrm>
            <a:off x="4443956" y="5926462"/>
            <a:ext cx="1285396" cy="462526"/>
          </a:xfrm>
          <a:prstGeom prst="rect">
            <a:avLst/>
          </a:prstGeom>
        </p:spPr>
        <p:txBody>
          <a:bodyPr vert="horz" wrap="square" lIns="51408" tIns="25704" rIns="51408" bIns="25704" rtlCol="0" anchor="ctr">
            <a:noAutofit/>
          </a:bodyPr>
          <a:lstStyle/>
          <a:p>
            <a:pPr defTabSz="514076">
              <a:lnSpc>
                <a:spcPct val="95000"/>
              </a:lnSpc>
              <a:spcBef>
                <a:spcPts val="225"/>
              </a:spcBef>
              <a:spcAft>
                <a:spcPts val="112"/>
              </a:spcAft>
              <a:defRPr/>
            </a:pPr>
            <a:r>
              <a:rPr lang="en-US" sz="2000" b="1" kern="0" dirty="0">
                <a:solidFill>
                  <a:schemeClr val="accent5">
                    <a:lumMod val="20000"/>
                    <a:lumOff val="80000"/>
                  </a:schemeClr>
                </a:solidFill>
              </a:rPr>
              <a:t>Adoption</a:t>
            </a:r>
          </a:p>
        </p:txBody>
      </p:sp>
      <p:sp>
        <p:nvSpPr>
          <p:cNvPr id="14" name="TextBox 13">
            <a:extLst>
              <a:ext uri="{FF2B5EF4-FFF2-40B4-BE49-F238E27FC236}">
                <a16:creationId xmlns:a16="http://schemas.microsoft.com/office/drawing/2014/main" id="{8DEAA0D4-ADD9-4468-8343-4ED6851A5EF2}"/>
              </a:ext>
            </a:extLst>
          </p:cNvPr>
          <p:cNvSpPr txBox="1"/>
          <p:nvPr/>
        </p:nvSpPr>
        <p:spPr>
          <a:xfrm>
            <a:off x="7544913" y="5425093"/>
            <a:ext cx="4581795" cy="738664"/>
          </a:xfrm>
          <a:prstGeom prst="rect">
            <a:avLst/>
          </a:prstGeom>
          <a:noFill/>
          <a:ln>
            <a:noFill/>
          </a:ln>
        </p:spPr>
        <p:txBody>
          <a:bodyPr wrap="square" rtlCol="0">
            <a:spAutoFit/>
          </a:bodyPr>
          <a:lstStyle/>
          <a:p>
            <a:pPr defTabSz="514534">
              <a:spcAft>
                <a:spcPts val="337"/>
              </a:spcAft>
            </a:pPr>
            <a:r>
              <a:rPr lang="en-US" sz="1400" b="1" dirty="0">
                <a:solidFill>
                  <a:schemeClr val="accent5">
                    <a:lumMod val="20000"/>
                    <a:lumOff val="80000"/>
                  </a:schemeClr>
                </a:solidFill>
              </a:rPr>
              <a:t>☐ Change Champion Network</a:t>
            </a:r>
            <a:br>
              <a:rPr lang="en-US" sz="1400" b="1" dirty="0">
                <a:solidFill>
                  <a:schemeClr val="accent5">
                    <a:lumMod val="20000"/>
                    <a:lumOff val="80000"/>
                  </a:schemeClr>
                </a:solidFill>
              </a:rPr>
            </a:br>
            <a:r>
              <a:rPr lang="en-US" sz="1400" dirty="0">
                <a:solidFill>
                  <a:schemeClr val="accent5">
                    <a:lumMod val="20000"/>
                    <a:lumOff val="80000"/>
                  </a:schemeClr>
                </a:solidFill>
              </a:rPr>
              <a:t>Create network of “change agents” or project advocates to share information and gather feedback</a:t>
            </a:r>
            <a:endParaRPr lang="en-US" sz="1400" b="1" dirty="0">
              <a:solidFill>
                <a:schemeClr val="accent5">
                  <a:lumMod val="20000"/>
                  <a:lumOff val="80000"/>
                </a:schemeClr>
              </a:solidFill>
            </a:endParaRPr>
          </a:p>
        </p:txBody>
      </p:sp>
      <p:cxnSp>
        <p:nvCxnSpPr>
          <p:cNvPr id="15" name="Straight Connector 14">
            <a:extLst>
              <a:ext uri="{FF2B5EF4-FFF2-40B4-BE49-F238E27FC236}">
                <a16:creationId xmlns:a16="http://schemas.microsoft.com/office/drawing/2014/main" id="{4962810B-1689-494F-B0AB-8CD9D8E226B0}"/>
              </a:ext>
            </a:extLst>
          </p:cNvPr>
          <p:cNvCxnSpPr>
            <a:cxnSpLocks/>
          </p:cNvCxnSpPr>
          <p:nvPr/>
        </p:nvCxnSpPr>
        <p:spPr>
          <a:xfrm>
            <a:off x="710214" y="6300121"/>
            <a:ext cx="11274640" cy="0"/>
          </a:xfrm>
          <a:prstGeom prst="line">
            <a:avLst/>
          </a:prstGeom>
          <a:ln w="9525">
            <a:solidFill>
              <a:srgbClr val="0070C0"/>
            </a:solidFill>
            <a:tailEnd type="none"/>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B711E5F7-3569-4231-B883-15591B8EF5E4}"/>
              </a:ext>
            </a:extLst>
          </p:cNvPr>
          <p:cNvGrpSpPr/>
          <p:nvPr/>
        </p:nvGrpSpPr>
        <p:grpSpPr>
          <a:xfrm>
            <a:off x="3384635" y="1453921"/>
            <a:ext cx="5027311" cy="4586181"/>
            <a:chOff x="4365260" y="2522850"/>
            <a:chExt cx="2652193" cy="2419472"/>
          </a:xfrm>
        </p:grpSpPr>
        <p:grpSp>
          <p:nvGrpSpPr>
            <p:cNvPr id="17" name="Group 16">
              <a:extLst>
                <a:ext uri="{FF2B5EF4-FFF2-40B4-BE49-F238E27FC236}">
                  <a16:creationId xmlns:a16="http://schemas.microsoft.com/office/drawing/2014/main" id="{A81DE9BC-8469-4F10-B1BC-2DF2749DBACB}"/>
                </a:ext>
              </a:extLst>
            </p:cNvPr>
            <p:cNvGrpSpPr>
              <a:grpSpLocks noChangeAspect="1"/>
            </p:cNvGrpSpPr>
            <p:nvPr/>
          </p:nvGrpSpPr>
          <p:grpSpPr>
            <a:xfrm>
              <a:off x="4365260" y="2522850"/>
              <a:ext cx="2652193" cy="2419472"/>
              <a:chOff x="954147" y="5915627"/>
              <a:chExt cx="2593863" cy="2366256"/>
            </a:xfrm>
          </p:grpSpPr>
          <p:sp>
            <p:nvSpPr>
              <p:cNvPr id="28" name="Freeform 9">
                <a:extLst>
                  <a:ext uri="{FF2B5EF4-FFF2-40B4-BE49-F238E27FC236}">
                    <a16:creationId xmlns:a16="http://schemas.microsoft.com/office/drawing/2014/main" id="{7141D97C-5A46-4EBA-BB0C-9651C3D8EAB3}"/>
                  </a:ext>
                </a:extLst>
              </p:cNvPr>
              <p:cNvSpPr>
                <a:spLocks/>
              </p:cNvSpPr>
              <p:nvPr>
                <p:custDataLst>
                  <p:tags r:id="rId1"/>
                </p:custDataLst>
              </p:nvPr>
            </p:nvSpPr>
            <p:spPr bwMode="auto">
              <a:xfrm rot="8291141">
                <a:off x="2076761" y="5915627"/>
                <a:ext cx="852632" cy="769431"/>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BB6015"/>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29" name="Freeform 9">
                <a:extLst>
                  <a:ext uri="{FF2B5EF4-FFF2-40B4-BE49-F238E27FC236}">
                    <a16:creationId xmlns:a16="http://schemas.microsoft.com/office/drawing/2014/main" id="{8E6E1DE1-9F04-4068-9359-49E2A335A632}"/>
                  </a:ext>
                </a:extLst>
              </p:cNvPr>
              <p:cNvSpPr>
                <a:spLocks/>
              </p:cNvSpPr>
              <p:nvPr>
                <p:custDataLst>
                  <p:tags r:id="rId2"/>
                </p:custDataLst>
              </p:nvPr>
            </p:nvSpPr>
            <p:spPr bwMode="auto">
              <a:xfrm rot="15517705">
                <a:off x="2516234" y="7356215"/>
                <a:ext cx="751155" cy="787769"/>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6A972D"/>
              </a:solidFill>
              <a:ln w="9525" cap="flat" cmpd="sng">
                <a:noFill/>
                <a:prstDash val="solid"/>
                <a:round/>
                <a:headEnd/>
                <a:tailEnd/>
              </a:ln>
            </p:spPr>
            <p:txBody>
              <a:bodyPr wrap="none" lIns="50599" tIns="26311" rIns="50599" bIns="26311" anchor="ctr"/>
              <a:lstStyle/>
              <a:p>
                <a:pPr defTabSz="514534">
                  <a:defRPr/>
                </a:pPr>
                <a:endParaRPr lang="en-US" sz="900" kern="0">
                  <a:solidFill>
                    <a:schemeClr val="bg1"/>
                  </a:solidFill>
                  <a:latin typeface="Arial"/>
                </a:endParaRPr>
              </a:p>
            </p:txBody>
          </p:sp>
          <p:sp>
            <p:nvSpPr>
              <p:cNvPr id="30" name="Freeform 10">
                <a:extLst>
                  <a:ext uri="{FF2B5EF4-FFF2-40B4-BE49-F238E27FC236}">
                    <a16:creationId xmlns:a16="http://schemas.microsoft.com/office/drawing/2014/main" id="{BA672296-380E-4277-8F9B-B86E2661F0B9}"/>
                  </a:ext>
                </a:extLst>
              </p:cNvPr>
              <p:cNvSpPr>
                <a:spLocks/>
              </p:cNvSpPr>
              <p:nvPr>
                <p:custDataLst>
                  <p:tags r:id="rId3"/>
                </p:custDataLst>
              </p:nvPr>
            </p:nvSpPr>
            <p:spPr bwMode="auto">
              <a:xfrm rot="16200000">
                <a:off x="1852547" y="7531256"/>
                <a:ext cx="780775" cy="720479"/>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43A5FF"/>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1" name="Freeform 11">
                <a:extLst>
                  <a:ext uri="{FF2B5EF4-FFF2-40B4-BE49-F238E27FC236}">
                    <a16:creationId xmlns:a16="http://schemas.microsoft.com/office/drawing/2014/main" id="{8B896CE9-03A1-4A59-B4BC-BF6BFA909608}"/>
                  </a:ext>
                </a:extLst>
              </p:cNvPr>
              <p:cNvSpPr>
                <a:spLocks/>
              </p:cNvSpPr>
              <p:nvPr>
                <p:custDataLst>
                  <p:tags r:id="rId4"/>
                </p:custDataLst>
              </p:nvPr>
            </p:nvSpPr>
            <p:spPr bwMode="auto">
              <a:xfrm rot="16200000">
                <a:off x="1276144" y="7390746"/>
                <a:ext cx="876107" cy="775034"/>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0067C5"/>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2" name="Freeform 9">
                <a:extLst>
                  <a:ext uri="{FF2B5EF4-FFF2-40B4-BE49-F238E27FC236}">
                    <a16:creationId xmlns:a16="http://schemas.microsoft.com/office/drawing/2014/main" id="{7D75049A-717D-44CB-95F1-C4EC021F6E61}"/>
                  </a:ext>
                </a:extLst>
              </p:cNvPr>
              <p:cNvSpPr>
                <a:spLocks/>
              </p:cNvSpPr>
              <p:nvPr>
                <p:custDataLst>
                  <p:tags r:id="rId5"/>
                </p:custDataLst>
              </p:nvPr>
            </p:nvSpPr>
            <p:spPr bwMode="auto">
              <a:xfrm rot="1818861">
                <a:off x="954147" y="6816991"/>
                <a:ext cx="913388" cy="787158"/>
              </a:xfrm>
              <a:custGeom>
                <a:avLst/>
                <a:gdLst>
                  <a:gd name="T0" fmla="*/ 931 w 931"/>
                  <a:gd name="T1" fmla="*/ 336 h 909"/>
                  <a:gd name="T2" fmla="*/ 741 w 931"/>
                  <a:gd name="T3" fmla="*/ 75 h 909"/>
                  <a:gd name="T4" fmla="*/ 825 w 931"/>
                  <a:gd name="T5" fmla="*/ 48 h 909"/>
                  <a:gd name="T6" fmla="*/ 349 w 931"/>
                  <a:gd name="T7" fmla="*/ 0 h 909"/>
                  <a:gd name="T8" fmla="*/ 0 w 931"/>
                  <a:gd name="T9" fmla="*/ 318 h 909"/>
                  <a:gd name="T10" fmla="*/ 81 w 931"/>
                  <a:gd name="T11" fmla="*/ 290 h 909"/>
                  <a:gd name="T12" fmla="*/ 523 w 931"/>
                  <a:gd name="T13" fmla="*/ 909 h 909"/>
                  <a:gd name="T14" fmla="*/ 606 w 931"/>
                  <a:gd name="T15" fmla="*/ 524 h 909"/>
                  <a:gd name="T16" fmla="*/ 931 w 931"/>
                  <a:gd name="T17" fmla="*/ 336 h 9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31"/>
                  <a:gd name="T28" fmla="*/ 0 h 909"/>
                  <a:gd name="T29" fmla="*/ 931 w 931"/>
                  <a:gd name="T30" fmla="*/ 909 h 9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31" h="909">
                    <a:moveTo>
                      <a:pt x="931" y="336"/>
                    </a:moveTo>
                    <a:cubicBezTo>
                      <a:pt x="909" y="325"/>
                      <a:pt x="779" y="200"/>
                      <a:pt x="741" y="75"/>
                    </a:cubicBezTo>
                    <a:lnTo>
                      <a:pt x="825" y="48"/>
                    </a:lnTo>
                    <a:lnTo>
                      <a:pt x="349" y="0"/>
                    </a:lnTo>
                    <a:lnTo>
                      <a:pt x="0" y="318"/>
                    </a:lnTo>
                    <a:lnTo>
                      <a:pt x="81" y="290"/>
                    </a:lnTo>
                    <a:cubicBezTo>
                      <a:pt x="172" y="557"/>
                      <a:pt x="322" y="755"/>
                      <a:pt x="523" y="909"/>
                    </a:cubicBezTo>
                    <a:lnTo>
                      <a:pt x="606" y="524"/>
                    </a:lnTo>
                    <a:lnTo>
                      <a:pt x="931" y="336"/>
                    </a:lnTo>
                    <a:close/>
                  </a:path>
                </a:pathLst>
              </a:custGeom>
              <a:solidFill>
                <a:srgbClr val="F6BF82"/>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3" name="Freeform 10">
                <a:extLst>
                  <a:ext uri="{FF2B5EF4-FFF2-40B4-BE49-F238E27FC236}">
                    <a16:creationId xmlns:a16="http://schemas.microsoft.com/office/drawing/2014/main" id="{3DCE1580-10D7-4E4B-84E3-C8DD9489CD73}"/>
                  </a:ext>
                </a:extLst>
              </p:cNvPr>
              <p:cNvSpPr>
                <a:spLocks/>
              </p:cNvSpPr>
              <p:nvPr>
                <p:custDataLst>
                  <p:tags r:id="rId6"/>
                </p:custDataLst>
              </p:nvPr>
            </p:nvSpPr>
            <p:spPr bwMode="auto">
              <a:xfrm rot="1818861">
                <a:off x="1225337" y="6360499"/>
                <a:ext cx="807431" cy="720479"/>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EA9148"/>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4" name="Freeform 11">
                <a:extLst>
                  <a:ext uri="{FF2B5EF4-FFF2-40B4-BE49-F238E27FC236}">
                    <a16:creationId xmlns:a16="http://schemas.microsoft.com/office/drawing/2014/main" id="{0BBDE586-AE67-411A-B225-64763B15110B}"/>
                  </a:ext>
                </a:extLst>
              </p:cNvPr>
              <p:cNvSpPr>
                <a:spLocks/>
              </p:cNvSpPr>
              <p:nvPr>
                <p:custDataLst>
                  <p:tags r:id="rId7"/>
                </p:custDataLst>
              </p:nvPr>
            </p:nvSpPr>
            <p:spPr bwMode="auto">
              <a:xfrm rot="1818861">
                <a:off x="1569719" y="5936232"/>
                <a:ext cx="876107" cy="775034"/>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E4751A"/>
              </a:solidFill>
              <a:ln w="38100"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5" name="Freeform 11">
                <a:extLst>
                  <a:ext uri="{FF2B5EF4-FFF2-40B4-BE49-F238E27FC236}">
                    <a16:creationId xmlns:a16="http://schemas.microsoft.com/office/drawing/2014/main" id="{D0F1822C-1E6F-4463-9203-FE8860767B27}"/>
                  </a:ext>
                </a:extLst>
              </p:cNvPr>
              <p:cNvSpPr>
                <a:spLocks/>
              </p:cNvSpPr>
              <p:nvPr>
                <p:custDataLst>
                  <p:tags r:id="rId8"/>
                </p:custDataLst>
              </p:nvPr>
            </p:nvSpPr>
            <p:spPr bwMode="auto">
              <a:xfrm rot="9121601">
                <a:off x="2696377" y="6967196"/>
                <a:ext cx="851633" cy="747852"/>
              </a:xfrm>
              <a:custGeom>
                <a:avLst/>
                <a:gdLst>
                  <a:gd name="T0" fmla="*/ 651 w 893"/>
                  <a:gd name="T1" fmla="*/ 895 h 895"/>
                  <a:gd name="T2" fmla="*/ 840 w 893"/>
                  <a:gd name="T3" fmla="*/ 628 h 895"/>
                  <a:gd name="T4" fmla="*/ 893 w 893"/>
                  <a:gd name="T5" fmla="*/ 699 h 895"/>
                  <a:gd name="T6" fmla="*/ 795 w 893"/>
                  <a:gd name="T7" fmla="*/ 235 h 895"/>
                  <a:gd name="T8" fmla="*/ 389 w 893"/>
                  <a:gd name="T9" fmla="*/ 0 h 895"/>
                  <a:gd name="T10" fmla="*/ 449 w 893"/>
                  <a:gd name="T11" fmla="*/ 81 h 895"/>
                  <a:gd name="T12" fmla="*/ 0 w 893"/>
                  <a:gd name="T13" fmla="*/ 687 h 895"/>
                  <a:gd name="T14" fmla="*/ 378 w 893"/>
                  <a:gd name="T15" fmla="*/ 649 h 895"/>
                  <a:gd name="T16" fmla="*/ 651 w 893"/>
                  <a:gd name="T17" fmla="*/ 895 h 8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3"/>
                  <a:gd name="T28" fmla="*/ 0 h 895"/>
                  <a:gd name="T29" fmla="*/ 893 w 893"/>
                  <a:gd name="T30" fmla="*/ 895 h 8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3" h="895">
                    <a:moveTo>
                      <a:pt x="651" y="895"/>
                    </a:moveTo>
                    <a:cubicBezTo>
                      <a:pt x="676" y="825"/>
                      <a:pt x="739" y="702"/>
                      <a:pt x="840" y="628"/>
                    </a:cubicBezTo>
                    <a:lnTo>
                      <a:pt x="893" y="699"/>
                    </a:lnTo>
                    <a:lnTo>
                      <a:pt x="795" y="235"/>
                    </a:lnTo>
                    <a:lnTo>
                      <a:pt x="389" y="0"/>
                    </a:lnTo>
                    <a:lnTo>
                      <a:pt x="449" y="81"/>
                    </a:lnTo>
                    <a:cubicBezTo>
                      <a:pt x="235" y="239"/>
                      <a:pt x="89" y="442"/>
                      <a:pt x="0" y="687"/>
                    </a:cubicBezTo>
                    <a:lnTo>
                      <a:pt x="378" y="649"/>
                    </a:lnTo>
                    <a:lnTo>
                      <a:pt x="651" y="895"/>
                    </a:lnTo>
                    <a:close/>
                  </a:path>
                </a:pathLst>
              </a:custGeom>
              <a:solidFill>
                <a:srgbClr val="8DC63F">
                  <a:lumMod val="60000"/>
                  <a:lumOff val="40000"/>
                </a:srgbClr>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sp>
            <p:nvSpPr>
              <p:cNvPr id="36" name="Freeform 10">
                <a:extLst>
                  <a:ext uri="{FF2B5EF4-FFF2-40B4-BE49-F238E27FC236}">
                    <a16:creationId xmlns:a16="http://schemas.microsoft.com/office/drawing/2014/main" id="{FE09C7C0-F3AC-411B-8D11-6BBE2A14D8B6}"/>
                  </a:ext>
                </a:extLst>
              </p:cNvPr>
              <p:cNvSpPr>
                <a:spLocks/>
              </p:cNvSpPr>
              <p:nvPr>
                <p:custDataLst>
                  <p:tags r:id="rId9"/>
                </p:custDataLst>
              </p:nvPr>
            </p:nvSpPr>
            <p:spPr bwMode="auto">
              <a:xfrm rot="9199490">
                <a:off x="2618754" y="6457541"/>
                <a:ext cx="762607" cy="741974"/>
              </a:xfrm>
              <a:custGeom>
                <a:avLst/>
                <a:gdLst>
                  <a:gd name="T0" fmla="*/ 735 w 823"/>
                  <a:gd name="T1" fmla="*/ 616 h 832"/>
                  <a:gd name="T2" fmla="*/ 732 w 823"/>
                  <a:gd name="T3" fmla="*/ 286 h 832"/>
                  <a:gd name="T4" fmla="*/ 823 w 823"/>
                  <a:gd name="T5" fmla="*/ 318 h 832"/>
                  <a:gd name="T6" fmla="*/ 471 w 823"/>
                  <a:gd name="T7" fmla="*/ 0 h 832"/>
                  <a:gd name="T8" fmla="*/ 3 w 823"/>
                  <a:gd name="T9" fmla="*/ 49 h 832"/>
                  <a:gd name="T10" fmla="*/ 82 w 823"/>
                  <a:gd name="T11" fmla="*/ 76 h 832"/>
                  <a:gd name="T12" fmla="*/ 75 w 823"/>
                  <a:gd name="T13" fmla="*/ 832 h 832"/>
                  <a:gd name="T14" fmla="*/ 357 w 823"/>
                  <a:gd name="T15" fmla="*/ 578 h 832"/>
                  <a:gd name="T16" fmla="*/ 735 w 823"/>
                  <a:gd name="T17" fmla="*/ 616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3"/>
                  <a:gd name="T28" fmla="*/ 0 h 832"/>
                  <a:gd name="T29" fmla="*/ 823 w 823"/>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3" h="832">
                    <a:moveTo>
                      <a:pt x="735" y="616"/>
                    </a:moveTo>
                    <a:cubicBezTo>
                      <a:pt x="713" y="545"/>
                      <a:pt x="696" y="406"/>
                      <a:pt x="732" y="286"/>
                    </a:cubicBezTo>
                    <a:lnTo>
                      <a:pt x="823" y="318"/>
                    </a:lnTo>
                    <a:lnTo>
                      <a:pt x="471" y="0"/>
                    </a:lnTo>
                    <a:lnTo>
                      <a:pt x="3" y="49"/>
                    </a:lnTo>
                    <a:lnTo>
                      <a:pt x="82" y="76"/>
                    </a:lnTo>
                    <a:cubicBezTo>
                      <a:pt x="5" y="331"/>
                      <a:pt x="0" y="582"/>
                      <a:pt x="75" y="832"/>
                    </a:cubicBezTo>
                    <a:lnTo>
                      <a:pt x="357" y="578"/>
                    </a:lnTo>
                    <a:lnTo>
                      <a:pt x="735" y="616"/>
                    </a:lnTo>
                    <a:close/>
                  </a:path>
                </a:pathLst>
              </a:custGeom>
              <a:solidFill>
                <a:srgbClr val="C5E0B4"/>
              </a:solidFill>
              <a:ln w="9525" cap="flat" cmpd="sng">
                <a:noFill/>
                <a:prstDash val="solid"/>
                <a:round/>
                <a:headEnd/>
                <a:tailEnd/>
              </a:ln>
            </p:spPr>
            <p:txBody>
              <a:bodyPr wrap="none" lIns="50599" tIns="26311" rIns="50599" bIns="26311" anchor="ctr"/>
              <a:lstStyle/>
              <a:p>
                <a:pPr defTabSz="514534">
                  <a:defRPr/>
                </a:pPr>
                <a:endParaRPr lang="en-US" sz="900" kern="0">
                  <a:solidFill>
                    <a:prstClr val="black"/>
                  </a:solidFill>
                  <a:latin typeface="Arial"/>
                </a:endParaRPr>
              </a:p>
            </p:txBody>
          </p:sp>
        </p:grpSp>
        <p:sp>
          <p:nvSpPr>
            <p:cNvPr id="18" name="TextBox 17">
              <a:extLst>
                <a:ext uri="{FF2B5EF4-FFF2-40B4-BE49-F238E27FC236}">
                  <a16:creationId xmlns:a16="http://schemas.microsoft.com/office/drawing/2014/main" id="{77172C8F-7225-424D-B9E0-781BC9928638}"/>
                </a:ext>
              </a:extLst>
            </p:cNvPr>
            <p:cNvSpPr txBox="1"/>
            <p:nvPr/>
          </p:nvSpPr>
          <p:spPr>
            <a:xfrm>
              <a:off x="5263547" y="3537063"/>
              <a:ext cx="952642" cy="535820"/>
            </a:xfrm>
            <a:prstGeom prst="rect">
              <a:avLst/>
            </a:prstGeom>
            <a:noFill/>
          </p:spPr>
          <p:txBody>
            <a:bodyPr wrap="square" rtlCol="0">
              <a:spAutoFit/>
            </a:bodyPr>
            <a:lstStyle/>
            <a:p>
              <a:pPr lvl="0" algn="ctr"/>
              <a:r>
                <a:rPr lang="en-US" sz="1600" b="1">
                  <a:solidFill>
                    <a:schemeClr val="accent1">
                      <a:lumMod val="50000"/>
                    </a:schemeClr>
                  </a:solidFill>
                </a:rPr>
                <a:t>Change Metrics</a:t>
              </a:r>
            </a:p>
            <a:p>
              <a:pPr lvl="0" algn="ctr"/>
              <a:r>
                <a:rPr lang="en-US" sz="1200">
                  <a:solidFill>
                    <a:schemeClr val="accent1">
                      <a:lumMod val="50000"/>
                    </a:schemeClr>
                  </a:solidFill>
                </a:rPr>
                <a:t>Measure adoption and progress against key metrics</a:t>
              </a:r>
            </a:p>
            <a:p>
              <a:pPr algn="ctr"/>
              <a:endParaRPr lang="en-US" sz="800">
                <a:solidFill>
                  <a:schemeClr val="accent1">
                    <a:lumMod val="50000"/>
                  </a:schemeClr>
                </a:solidFill>
              </a:endParaRPr>
            </a:p>
          </p:txBody>
        </p:sp>
        <p:sp>
          <p:nvSpPr>
            <p:cNvPr id="19" name="Rectangle 18">
              <a:extLst>
                <a:ext uri="{FF2B5EF4-FFF2-40B4-BE49-F238E27FC236}">
                  <a16:creationId xmlns:a16="http://schemas.microsoft.com/office/drawing/2014/main" id="{ECCD2CC4-0543-42B8-9255-7A5B63DEAA5B}"/>
                </a:ext>
              </a:extLst>
            </p:cNvPr>
            <p:cNvSpPr/>
            <p:nvPr/>
          </p:nvSpPr>
          <p:spPr>
            <a:xfrm>
              <a:off x="4581913" y="3566621"/>
              <a:ext cx="595535" cy="276028"/>
            </a:xfrm>
            <a:prstGeom prst="rect">
              <a:avLst/>
            </a:prstGeom>
          </p:spPr>
          <p:txBody>
            <a:bodyPr wrap="square">
              <a:spAutoFit/>
            </a:bodyPr>
            <a:lstStyle/>
            <a:p>
              <a:pPr algn="ctr"/>
              <a:r>
                <a:rPr lang="en-US" sz="1400">
                  <a:solidFill>
                    <a:schemeClr val="bg1"/>
                  </a:solidFill>
                </a:rPr>
                <a:t>Case for Change</a:t>
              </a:r>
            </a:p>
          </p:txBody>
        </p:sp>
        <p:sp>
          <p:nvSpPr>
            <p:cNvPr id="20" name="Rectangle 19">
              <a:extLst>
                <a:ext uri="{FF2B5EF4-FFF2-40B4-BE49-F238E27FC236}">
                  <a16:creationId xmlns:a16="http://schemas.microsoft.com/office/drawing/2014/main" id="{78641296-C7A6-4745-B177-7476BF4B7B04}"/>
                </a:ext>
              </a:extLst>
            </p:cNvPr>
            <p:cNvSpPr/>
            <p:nvPr/>
          </p:nvSpPr>
          <p:spPr>
            <a:xfrm>
              <a:off x="4680133" y="3087203"/>
              <a:ext cx="689517" cy="389687"/>
            </a:xfrm>
            <a:prstGeom prst="rect">
              <a:avLst/>
            </a:prstGeom>
          </p:spPr>
          <p:txBody>
            <a:bodyPr wrap="square">
              <a:spAutoFit/>
            </a:bodyPr>
            <a:lstStyle/>
            <a:p>
              <a:pPr algn="ctr"/>
              <a:r>
                <a:rPr lang="en-US" sz="1400">
                  <a:solidFill>
                    <a:schemeClr val="bg1"/>
                  </a:solidFill>
                </a:rPr>
                <a:t>Leadership Alignment</a:t>
              </a:r>
            </a:p>
            <a:p>
              <a:pPr algn="ctr"/>
              <a:endParaRPr lang="en-US" sz="1400">
                <a:solidFill>
                  <a:schemeClr val="bg1"/>
                </a:solidFill>
              </a:endParaRPr>
            </a:p>
          </p:txBody>
        </p:sp>
        <p:sp>
          <p:nvSpPr>
            <p:cNvPr id="21" name="Rectangle 20">
              <a:extLst>
                <a:ext uri="{FF2B5EF4-FFF2-40B4-BE49-F238E27FC236}">
                  <a16:creationId xmlns:a16="http://schemas.microsoft.com/office/drawing/2014/main" id="{5901B15D-C8BD-4A32-8809-BB3BF8F15BFB}"/>
                </a:ext>
              </a:extLst>
            </p:cNvPr>
            <p:cNvSpPr/>
            <p:nvPr/>
          </p:nvSpPr>
          <p:spPr>
            <a:xfrm>
              <a:off x="5132559" y="2802222"/>
              <a:ext cx="755460" cy="276028"/>
            </a:xfrm>
            <a:prstGeom prst="rect">
              <a:avLst/>
            </a:prstGeom>
          </p:spPr>
          <p:txBody>
            <a:bodyPr wrap="square">
              <a:spAutoFit/>
            </a:bodyPr>
            <a:lstStyle/>
            <a:p>
              <a:pPr algn="ctr"/>
              <a:r>
                <a:rPr lang="en-US" sz="1400">
                  <a:solidFill>
                    <a:schemeClr val="bg1"/>
                  </a:solidFill>
                </a:rPr>
                <a:t>Business Readiness</a:t>
              </a:r>
            </a:p>
          </p:txBody>
        </p:sp>
        <p:sp>
          <p:nvSpPr>
            <p:cNvPr id="22" name="Rectangle 21">
              <a:extLst>
                <a:ext uri="{FF2B5EF4-FFF2-40B4-BE49-F238E27FC236}">
                  <a16:creationId xmlns:a16="http://schemas.microsoft.com/office/drawing/2014/main" id="{7F914DCE-DC73-4FEC-9FF6-8FE12F73694A}"/>
                </a:ext>
              </a:extLst>
            </p:cNvPr>
            <p:cNvSpPr/>
            <p:nvPr/>
          </p:nvSpPr>
          <p:spPr>
            <a:xfrm>
              <a:off x="5678888" y="2787805"/>
              <a:ext cx="755460" cy="276028"/>
            </a:xfrm>
            <a:prstGeom prst="rect">
              <a:avLst/>
            </a:prstGeom>
          </p:spPr>
          <p:txBody>
            <a:bodyPr wrap="square">
              <a:spAutoFit/>
            </a:bodyPr>
            <a:lstStyle/>
            <a:p>
              <a:pPr algn="ctr"/>
              <a:r>
                <a:rPr lang="en-US" sz="1400">
                  <a:solidFill>
                    <a:schemeClr val="bg1"/>
                  </a:solidFill>
                </a:rPr>
                <a:t>Stakeholder Analysis</a:t>
              </a:r>
            </a:p>
          </p:txBody>
        </p:sp>
        <p:sp>
          <p:nvSpPr>
            <p:cNvPr id="23" name="Rectangle 22">
              <a:extLst>
                <a:ext uri="{FF2B5EF4-FFF2-40B4-BE49-F238E27FC236}">
                  <a16:creationId xmlns:a16="http://schemas.microsoft.com/office/drawing/2014/main" id="{470DEB37-3840-4D68-B33A-E8569929D1D6}"/>
                </a:ext>
              </a:extLst>
            </p:cNvPr>
            <p:cNvSpPr/>
            <p:nvPr/>
          </p:nvSpPr>
          <p:spPr>
            <a:xfrm>
              <a:off x="6137107" y="3406527"/>
              <a:ext cx="755460" cy="276028"/>
            </a:xfrm>
            <a:prstGeom prst="rect">
              <a:avLst/>
            </a:prstGeom>
          </p:spPr>
          <p:txBody>
            <a:bodyPr wrap="square">
              <a:spAutoFit/>
            </a:bodyPr>
            <a:lstStyle/>
            <a:p>
              <a:pPr algn="ctr"/>
              <a:r>
                <a:rPr lang="en-US" sz="1400">
                  <a:solidFill>
                    <a:schemeClr val="accent6">
                      <a:lumMod val="50000"/>
                    </a:schemeClr>
                  </a:solidFill>
                </a:rPr>
                <a:t>Communication Plan</a:t>
              </a:r>
            </a:p>
          </p:txBody>
        </p:sp>
        <p:sp>
          <p:nvSpPr>
            <p:cNvPr id="24" name="Rectangle 23">
              <a:extLst>
                <a:ext uri="{FF2B5EF4-FFF2-40B4-BE49-F238E27FC236}">
                  <a16:creationId xmlns:a16="http://schemas.microsoft.com/office/drawing/2014/main" id="{F00B095D-5C64-400E-9444-D7BE15A8C3BE}"/>
                </a:ext>
              </a:extLst>
            </p:cNvPr>
            <p:cNvSpPr/>
            <p:nvPr/>
          </p:nvSpPr>
          <p:spPr>
            <a:xfrm>
              <a:off x="6139864" y="3796855"/>
              <a:ext cx="755460" cy="389687"/>
            </a:xfrm>
            <a:prstGeom prst="rect">
              <a:avLst/>
            </a:prstGeom>
          </p:spPr>
          <p:txBody>
            <a:bodyPr wrap="square">
              <a:spAutoFit/>
            </a:bodyPr>
            <a:lstStyle/>
            <a:p>
              <a:pPr algn="ctr"/>
              <a:r>
                <a:rPr lang="en-US" sz="1400">
                  <a:solidFill>
                    <a:schemeClr val="accent6">
                      <a:lumMod val="50000"/>
                    </a:schemeClr>
                  </a:solidFill>
                </a:rPr>
                <a:t>Change </a:t>
              </a:r>
            </a:p>
            <a:p>
              <a:pPr algn="ctr"/>
              <a:r>
                <a:rPr lang="en-US" sz="1400">
                  <a:solidFill>
                    <a:schemeClr val="accent6">
                      <a:lumMod val="50000"/>
                    </a:schemeClr>
                  </a:solidFill>
                </a:rPr>
                <a:t>Impact Assessment</a:t>
              </a:r>
            </a:p>
          </p:txBody>
        </p:sp>
        <p:sp>
          <p:nvSpPr>
            <p:cNvPr id="25" name="Rectangle 24">
              <a:extLst>
                <a:ext uri="{FF2B5EF4-FFF2-40B4-BE49-F238E27FC236}">
                  <a16:creationId xmlns:a16="http://schemas.microsoft.com/office/drawing/2014/main" id="{DE6FA808-F39C-43BB-9BFB-BDEB783A34D6}"/>
                </a:ext>
              </a:extLst>
            </p:cNvPr>
            <p:cNvSpPr/>
            <p:nvPr/>
          </p:nvSpPr>
          <p:spPr>
            <a:xfrm>
              <a:off x="5884996" y="4294125"/>
              <a:ext cx="755460" cy="276028"/>
            </a:xfrm>
            <a:prstGeom prst="rect">
              <a:avLst/>
            </a:prstGeom>
          </p:spPr>
          <p:txBody>
            <a:bodyPr wrap="square">
              <a:spAutoFit/>
            </a:bodyPr>
            <a:lstStyle/>
            <a:p>
              <a:pPr algn="ctr"/>
              <a:r>
                <a:rPr lang="en-US" sz="1400">
                  <a:solidFill>
                    <a:schemeClr val="bg1"/>
                  </a:solidFill>
                </a:rPr>
                <a:t>Job/Role Assessment</a:t>
              </a:r>
            </a:p>
          </p:txBody>
        </p:sp>
        <p:sp>
          <p:nvSpPr>
            <p:cNvPr id="26" name="Rectangle 25">
              <a:extLst>
                <a:ext uri="{FF2B5EF4-FFF2-40B4-BE49-F238E27FC236}">
                  <a16:creationId xmlns:a16="http://schemas.microsoft.com/office/drawing/2014/main" id="{67E1F69F-2163-47C1-AB2F-136CD86987F0}"/>
                </a:ext>
              </a:extLst>
            </p:cNvPr>
            <p:cNvSpPr/>
            <p:nvPr/>
          </p:nvSpPr>
          <p:spPr>
            <a:xfrm>
              <a:off x="5236066" y="4431407"/>
              <a:ext cx="755460" cy="389687"/>
            </a:xfrm>
            <a:prstGeom prst="rect">
              <a:avLst/>
            </a:prstGeom>
          </p:spPr>
          <p:txBody>
            <a:bodyPr wrap="square">
              <a:spAutoFit/>
            </a:bodyPr>
            <a:lstStyle/>
            <a:p>
              <a:pPr algn="ctr"/>
              <a:r>
                <a:rPr lang="en-US" sz="1400">
                  <a:solidFill>
                    <a:schemeClr val="bg1"/>
                  </a:solidFill>
                </a:rPr>
                <a:t>Change</a:t>
              </a:r>
            </a:p>
            <a:p>
              <a:pPr algn="ctr"/>
              <a:r>
                <a:rPr lang="en-US" sz="1400">
                  <a:solidFill>
                    <a:schemeClr val="bg1"/>
                  </a:solidFill>
                </a:rPr>
                <a:t>Champion Network</a:t>
              </a:r>
            </a:p>
          </p:txBody>
        </p:sp>
        <p:sp>
          <p:nvSpPr>
            <p:cNvPr id="27" name="Rectangle 26">
              <a:extLst>
                <a:ext uri="{FF2B5EF4-FFF2-40B4-BE49-F238E27FC236}">
                  <a16:creationId xmlns:a16="http://schemas.microsoft.com/office/drawing/2014/main" id="{5675FEAB-5BAC-4B61-9E82-1604C738F330}"/>
                </a:ext>
              </a:extLst>
            </p:cNvPr>
            <p:cNvSpPr/>
            <p:nvPr/>
          </p:nvSpPr>
          <p:spPr>
            <a:xfrm>
              <a:off x="4761626" y="4162210"/>
              <a:ext cx="755460" cy="389687"/>
            </a:xfrm>
            <a:prstGeom prst="rect">
              <a:avLst/>
            </a:prstGeom>
          </p:spPr>
          <p:txBody>
            <a:bodyPr wrap="square">
              <a:spAutoFit/>
            </a:bodyPr>
            <a:lstStyle/>
            <a:p>
              <a:pPr algn="ctr"/>
              <a:r>
                <a:rPr lang="en-US" sz="1400">
                  <a:solidFill>
                    <a:schemeClr val="bg1"/>
                  </a:solidFill>
                </a:rPr>
                <a:t>Training</a:t>
              </a:r>
            </a:p>
            <a:p>
              <a:pPr algn="ctr"/>
              <a:r>
                <a:rPr lang="en-US" sz="1400">
                  <a:solidFill>
                    <a:schemeClr val="bg1"/>
                  </a:solidFill>
                </a:rPr>
                <a:t>Strategy</a:t>
              </a:r>
            </a:p>
            <a:p>
              <a:pPr algn="ctr"/>
              <a:r>
                <a:rPr lang="en-US" sz="1400">
                  <a:solidFill>
                    <a:schemeClr val="bg1"/>
                  </a:solidFill>
                </a:rPr>
                <a:t>&amp; Plan</a:t>
              </a:r>
            </a:p>
          </p:txBody>
        </p:sp>
      </p:grpSp>
      <p:sp>
        <p:nvSpPr>
          <p:cNvPr id="37" name="TextBox 36">
            <a:extLst>
              <a:ext uri="{FF2B5EF4-FFF2-40B4-BE49-F238E27FC236}">
                <a16:creationId xmlns:a16="http://schemas.microsoft.com/office/drawing/2014/main" id="{72A53616-4079-400B-B548-D169019818E1}"/>
              </a:ext>
            </a:extLst>
          </p:cNvPr>
          <p:cNvSpPr txBox="1"/>
          <p:nvPr/>
        </p:nvSpPr>
        <p:spPr>
          <a:xfrm>
            <a:off x="594787" y="5206079"/>
            <a:ext cx="3159855" cy="954107"/>
          </a:xfrm>
          <a:prstGeom prst="rect">
            <a:avLst/>
          </a:prstGeom>
          <a:noFill/>
        </p:spPr>
        <p:txBody>
          <a:bodyPr wrap="square">
            <a:spAutoFit/>
          </a:bodyPr>
          <a:lstStyle/>
          <a:p>
            <a:pPr defTabSz="514534">
              <a:spcAft>
                <a:spcPts val="337"/>
              </a:spcAft>
            </a:pPr>
            <a:r>
              <a:rPr lang="en-US" sz="1400" b="1" dirty="0">
                <a:solidFill>
                  <a:schemeClr val="accent5">
                    <a:lumMod val="20000"/>
                    <a:lumOff val="80000"/>
                  </a:schemeClr>
                </a:solidFill>
              </a:rPr>
              <a:t>☐ Training</a:t>
            </a:r>
            <a:br>
              <a:rPr lang="en-US" sz="1400" b="1" dirty="0">
                <a:solidFill>
                  <a:schemeClr val="accent5">
                    <a:lumMod val="20000"/>
                    <a:lumOff val="80000"/>
                  </a:schemeClr>
                </a:solidFill>
              </a:rPr>
            </a:br>
            <a:r>
              <a:rPr lang="en-US" sz="1400" dirty="0">
                <a:solidFill>
                  <a:schemeClr val="accent5">
                    <a:lumMod val="20000"/>
                    <a:lumOff val="80000"/>
                  </a:schemeClr>
                </a:solidFill>
              </a:rPr>
              <a:t>Design, build, &amp; deploy training based on learning needs for technology and process changes</a:t>
            </a:r>
            <a:endParaRPr lang="en-US" sz="1400" b="1" dirty="0">
              <a:solidFill>
                <a:schemeClr val="accent5">
                  <a:lumMod val="20000"/>
                  <a:lumOff val="80000"/>
                </a:schemeClr>
              </a:solidFill>
            </a:endParaRPr>
          </a:p>
        </p:txBody>
      </p:sp>
    </p:spTree>
    <p:extLst>
      <p:ext uri="{BB962C8B-B14F-4D97-AF65-F5344CB8AC3E}">
        <p14:creationId xmlns:p14="http://schemas.microsoft.com/office/powerpoint/2010/main" val="4194214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A3A1-D6F8-4972-AB7B-0688E5A8EF6C}"/>
              </a:ext>
            </a:extLst>
          </p:cNvPr>
          <p:cNvSpPr>
            <a:spLocks noGrp="1"/>
          </p:cNvSpPr>
          <p:nvPr>
            <p:ph type="title"/>
          </p:nvPr>
        </p:nvSpPr>
        <p:spPr/>
        <p:txBody>
          <a:bodyPr/>
          <a:lstStyle/>
          <a:p>
            <a:r>
              <a:rPr lang="en-US" dirty="0"/>
              <a:t>Change Metrics overview</a:t>
            </a:r>
          </a:p>
        </p:txBody>
      </p:sp>
      <p:sp>
        <p:nvSpPr>
          <p:cNvPr id="3" name="Slide Number Placeholder 2">
            <a:extLst>
              <a:ext uri="{FF2B5EF4-FFF2-40B4-BE49-F238E27FC236}">
                <a16:creationId xmlns:a16="http://schemas.microsoft.com/office/drawing/2014/main" id="{27C2F5C9-1E23-46F3-9948-540D2138B555}"/>
              </a:ext>
            </a:extLst>
          </p:cNvPr>
          <p:cNvSpPr>
            <a:spLocks noGrp="1"/>
          </p:cNvSpPr>
          <p:nvPr>
            <p:ph type="sldNum" sz="quarter" idx="12"/>
          </p:nvPr>
        </p:nvSpPr>
        <p:spPr/>
        <p:txBody>
          <a:bodyPr/>
          <a:lstStyle/>
          <a:p>
            <a:fld id="{789DF654-7552-4B9D-9287-15EA6E658DE7}" type="slidenum">
              <a:rPr lang="en-US" smtClean="0"/>
              <a:pPr/>
              <a:t>24</a:t>
            </a:fld>
            <a:endParaRPr lang="en-US" dirty="0"/>
          </a:p>
        </p:txBody>
      </p:sp>
      <p:sp>
        <p:nvSpPr>
          <p:cNvPr id="5" name="Content Placeholder 2">
            <a:extLst>
              <a:ext uri="{FF2B5EF4-FFF2-40B4-BE49-F238E27FC236}">
                <a16:creationId xmlns:a16="http://schemas.microsoft.com/office/drawing/2014/main" id="{CE142348-D40D-49EC-953C-3FEA9280D7CB}"/>
              </a:ext>
            </a:extLst>
          </p:cNvPr>
          <p:cNvSpPr txBox="1">
            <a:spLocks/>
          </p:cNvSpPr>
          <p:nvPr/>
        </p:nvSpPr>
        <p:spPr>
          <a:xfrm>
            <a:off x="609601" y="1225325"/>
            <a:ext cx="8296848" cy="1783224"/>
          </a:xfrm>
          <a:prstGeom prst="rect">
            <a:avLst/>
          </a:prstGeom>
        </p:spPr>
        <p:txBody>
          <a:bodyPr>
            <a:normAutofit/>
          </a:bodyPr>
          <a:lst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a:lstStyle>
          <a:p>
            <a:pPr>
              <a:spcAft>
                <a:spcPts val="600"/>
              </a:spcAft>
              <a:defRPr/>
            </a:pPr>
            <a:r>
              <a:rPr lang="en-GB" sz="1399" kern="0" dirty="0"/>
              <a:t>Throughout the change process, </a:t>
            </a:r>
            <a:r>
              <a:rPr lang="en-GB" sz="1400" kern="0" dirty="0">
                <a:solidFill>
                  <a:schemeClr val="tx1"/>
                </a:solidFill>
              </a:rPr>
              <a:t>it is important to ensure that people, processes, sites, and systems are ready for transition to new ways of working and managing this transition effectively through go-live and post go-live</a:t>
            </a:r>
            <a:r>
              <a:rPr lang="en-GB" sz="1399" kern="0" dirty="0"/>
              <a:t>. </a:t>
            </a:r>
            <a:r>
              <a:rPr lang="en-US" sz="1399" kern="0" dirty="0"/>
              <a:t>Project Managers should maintain a scorecard report and analysis that provides Trans Tech OCM office with a </a:t>
            </a:r>
            <a:r>
              <a:rPr lang="en-US" sz="1399" b="1" kern="0" dirty="0"/>
              <a:t>documented view of progress </a:t>
            </a:r>
            <a:r>
              <a:rPr lang="en-US" sz="1399" kern="0" dirty="0"/>
              <a:t>made against change objectives—as well as </a:t>
            </a:r>
            <a:r>
              <a:rPr lang="en-US" sz="1399" b="1" kern="0" dirty="0"/>
              <a:t>setting targets for continuous improvement</a:t>
            </a:r>
            <a:r>
              <a:rPr lang="en-US" sz="1399" kern="0" dirty="0"/>
              <a:t>.</a:t>
            </a:r>
            <a:endParaRPr lang="en-GB" sz="1399" kern="0" dirty="0"/>
          </a:p>
          <a:p>
            <a:pPr>
              <a:defRPr/>
            </a:pPr>
            <a:r>
              <a:rPr lang="en-AU" sz="1399" kern="0" dirty="0"/>
              <a:t>The process consists of:</a:t>
            </a:r>
          </a:p>
        </p:txBody>
      </p:sp>
      <p:graphicFrame>
        <p:nvGraphicFramePr>
          <p:cNvPr id="6" name="Table 5">
            <a:extLst>
              <a:ext uri="{FF2B5EF4-FFF2-40B4-BE49-F238E27FC236}">
                <a16:creationId xmlns:a16="http://schemas.microsoft.com/office/drawing/2014/main" id="{5C132CB1-F4AE-42D7-8215-1CD07FC80FA5}"/>
              </a:ext>
            </a:extLst>
          </p:cNvPr>
          <p:cNvGraphicFramePr>
            <a:graphicFrameLocks noGrp="1"/>
          </p:cNvGraphicFramePr>
          <p:nvPr>
            <p:extLst>
              <p:ext uri="{D42A27DB-BD31-4B8C-83A1-F6EECF244321}">
                <p14:modId xmlns:p14="http://schemas.microsoft.com/office/powerpoint/2010/main" val="1187236629"/>
              </p:ext>
            </p:extLst>
          </p:nvPr>
        </p:nvGraphicFramePr>
        <p:xfrm>
          <a:off x="622587" y="3917738"/>
          <a:ext cx="9917288" cy="2256908"/>
        </p:xfrm>
        <a:graphic>
          <a:graphicData uri="http://schemas.openxmlformats.org/drawingml/2006/table">
            <a:tbl>
              <a:tblPr firstRow="1" bandRow="1">
                <a:tableStyleId>{5C22544A-7EE6-4342-B048-85BDC9FD1C3A}</a:tableStyleId>
              </a:tblPr>
              <a:tblGrid>
                <a:gridCol w="4958644">
                  <a:extLst>
                    <a:ext uri="{9D8B030D-6E8A-4147-A177-3AD203B41FA5}">
                      <a16:colId xmlns:a16="http://schemas.microsoft.com/office/drawing/2014/main" val="20000"/>
                    </a:ext>
                  </a:extLst>
                </a:gridCol>
                <a:gridCol w="4958644">
                  <a:extLst>
                    <a:ext uri="{9D8B030D-6E8A-4147-A177-3AD203B41FA5}">
                      <a16:colId xmlns:a16="http://schemas.microsoft.com/office/drawing/2014/main" val="20001"/>
                    </a:ext>
                  </a:extLst>
                </a:gridCol>
              </a:tblGrid>
              <a:tr h="2256908">
                <a:tc>
                  <a:txBody>
                    <a:bodyPr/>
                    <a:lstStyle/>
                    <a:p>
                      <a:pPr marL="285750" lvl="2" indent="-285750">
                        <a:spcAft>
                          <a:spcPts val="300"/>
                        </a:spcAft>
                        <a:buClrTx/>
                        <a:buSzPct val="100000"/>
                        <a:buFont typeface="Wingdings" panose="05000000000000000000" pitchFamily="2" charset="2"/>
                        <a:buChar char="q"/>
                        <a:defRPr/>
                      </a:pPr>
                      <a:r>
                        <a:rPr lang="en-US" sz="1400" b="1" u="sng" dirty="0">
                          <a:solidFill>
                            <a:schemeClr val="tx1"/>
                          </a:solidFill>
                          <a:latin typeface="+mn-lt"/>
                        </a:rPr>
                        <a:t>Purpose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GB" sz="1200" b="0" kern="0" dirty="0">
                          <a:solidFill>
                            <a:schemeClr val="tx1"/>
                          </a:solidFill>
                          <a:latin typeface="+mn-lt"/>
                          <a:ea typeface="+mn-ea"/>
                          <a:cs typeface="Arial" pitchFamily="34" charset="0"/>
                        </a:rPr>
                        <a:t>Ensuring a smooth cutover for each wave with least impact to the business</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GB" sz="1200" b="0" kern="0" dirty="0">
                          <a:solidFill>
                            <a:schemeClr val="tx1"/>
                          </a:solidFill>
                          <a:latin typeface="+mn-lt"/>
                          <a:ea typeface="+mn-ea"/>
                          <a:cs typeface="Arial" pitchFamily="34" charset="0"/>
                        </a:rPr>
                        <a:t>Assessment of business teams on their readiness</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GB" sz="1200" b="0" kern="0" dirty="0">
                          <a:solidFill>
                            <a:schemeClr val="tx1"/>
                          </a:solidFill>
                          <a:latin typeface="+mn-lt"/>
                          <a:ea typeface="+mn-ea"/>
                          <a:cs typeface="Arial" pitchFamily="34" charset="0"/>
                        </a:rPr>
                        <a:t>Focus efforts to complete all activities prior to go-live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GB" sz="1200" b="0" kern="0" dirty="0">
                          <a:solidFill>
                            <a:schemeClr val="tx1"/>
                          </a:solidFill>
                          <a:latin typeface="+mn-lt"/>
                          <a:ea typeface="+mn-ea"/>
                          <a:cs typeface="Arial" pitchFamily="34" charset="0"/>
                        </a:rPr>
                        <a:t>Tests how ready the business actually is through scenarios and </a:t>
                      </a:r>
                      <a:br>
                        <a:rPr lang="en-GB" sz="1200" b="0" kern="0" dirty="0">
                          <a:solidFill>
                            <a:schemeClr val="tx1"/>
                          </a:solidFill>
                          <a:latin typeface="+mn-lt"/>
                          <a:ea typeface="+mn-ea"/>
                          <a:cs typeface="Arial" pitchFamily="34" charset="0"/>
                        </a:rPr>
                      </a:br>
                      <a:r>
                        <a:rPr lang="en-GB" sz="1200" b="0" kern="0" dirty="0">
                          <a:solidFill>
                            <a:schemeClr val="tx1"/>
                          </a:solidFill>
                          <a:latin typeface="+mn-lt"/>
                          <a:ea typeface="+mn-ea"/>
                          <a:cs typeface="Arial" pitchFamily="34" charset="0"/>
                        </a:rPr>
                        <a:t>simulation of as close to a post go-live environment as possible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GB" sz="1200" b="0" kern="0" dirty="0">
                          <a:solidFill>
                            <a:schemeClr val="tx1"/>
                          </a:solidFill>
                          <a:latin typeface="+mn-lt"/>
                          <a:ea typeface="+mn-ea"/>
                          <a:cs typeface="Arial" pitchFamily="34" charset="0"/>
                        </a:rPr>
                        <a:t>Support end users immediately and 6 months post go-live</a:t>
                      </a:r>
                    </a:p>
                  </a:txBody>
                  <a:tcPr marL="91392" marR="91392" marT="45696" marB="45696">
                    <a:solidFill>
                      <a:schemeClr val="accent1">
                        <a:lumMod val="20000"/>
                        <a:lumOff val="80000"/>
                      </a:schemeClr>
                    </a:solidFill>
                  </a:tcPr>
                </a:tc>
                <a:tc>
                  <a:txBody>
                    <a:bodyPr/>
                    <a:lstStyle/>
                    <a:p>
                      <a:pPr marL="285750" marR="0" indent="-285750" fontAlgn="auto">
                        <a:lnSpc>
                          <a:spcPct val="100000"/>
                        </a:lnSpc>
                        <a:spcAft>
                          <a:spcPts val="300"/>
                        </a:spcAft>
                        <a:buClrTx/>
                        <a:buFont typeface="Wingdings" panose="05000000000000000000" pitchFamily="2" charset="2"/>
                        <a:buChar char="q"/>
                        <a:tabLst/>
                        <a:defRPr/>
                      </a:pPr>
                      <a:r>
                        <a:rPr lang="en-US" sz="1400" b="1" u="sng" kern="0" dirty="0">
                          <a:solidFill>
                            <a:schemeClr val="tx1"/>
                          </a:solidFill>
                          <a:latin typeface="+mn-lt"/>
                        </a:rPr>
                        <a:t>Outcome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200" b="0" kern="0" dirty="0">
                          <a:solidFill>
                            <a:schemeClr val="tx1"/>
                          </a:solidFill>
                          <a:latin typeface="+mn-lt"/>
                          <a:ea typeface="+mn-ea"/>
                          <a:cs typeface="Arial" pitchFamily="34" charset="0"/>
                        </a:rPr>
                        <a:t>Reduce anxiety and uncertainty around go-live</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200" b="0" kern="0" dirty="0">
                          <a:solidFill>
                            <a:schemeClr val="tx1"/>
                          </a:solidFill>
                          <a:latin typeface="+mn-lt"/>
                          <a:ea typeface="+mn-ea"/>
                          <a:cs typeface="Arial" pitchFamily="34" charset="0"/>
                        </a:rPr>
                        <a:t>Ensure successful migration </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200" b="0" kern="0" dirty="0">
                          <a:solidFill>
                            <a:schemeClr val="tx1"/>
                          </a:solidFill>
                          <a:latin typeface="+mn-lt"/>
                          <a:ea typeface="+mn-ea"/>
                          <a:cs typeface="Arial" pitchFamily="34" charset="0"/>
                        </a:rPr>
                        <a:t>Provide support to confirm preparedness</a:t>
                      </a:r>
                    </a:p>
                    <a:p>
                      <a:pPr marL="400050" marR="0" lvl="1" indent="-285750" algn="l" defTabSz="914400" rtl="0" eaLnBrk="1" fontAlgn="base" latinLnBrk="0" hangingPunct="0">
                        <a:lnSpc>
                          <a:spcPct val="100000"/>
                        </a:lnSpc>
                        <a:spcBef>
                          <a:spcPct val="20000"/>
                        </a:spcBef>
                        <a:spcAft>
                          <a:spcPts val="300"/>
                        </a:spcAft>
                        <a:buClrTx/>
                        <a:buSzPct val="70000"/>
                        <a:buFont typeface="Wingdings" panose="05000000000000000000" pitchFamily="2" charset="2"/>
                        <a:buChar char="q"/>
                        <a:tabLst/>
                        <a:defRPr/>
                      </a:pPr>
                      <a:r>
                        <a:rPr lang="en-US" sz="1200" b="0" kern="0" dirty="0">
                          <a:solidFill>
                            <a:schemeClr val="tx1"/>
                          </a:solidFill>
                          <a:latin typeface="+mn-lt"/>
                          <a:ea typeface="+mn-ea"/>
                          <a:cs typeface="Arial" pitchFamily="34" charset="0"/>
                        </a:rPr>
                        <a:t>Continues support during hyper-care</a:t>
                      </a:r>
                    </a:p>
                  </a:txBody>
                  <a:tcPr marL="91392" marR="91392" marT="45696" marB="45696">
                    <a:solidFill>
                      <a:schemeClr val="bg1">
                        <a:lumMod val="95000"/>
                      </a:schemeClr>
                    </a:solidFill>
                  </a:tcPr>
                </a:tc>
                <a:extLst>
                  <a:ext uri="{0D108BD9-81ED-4DB2-BD59-A6C34878D82A}">
                    <a16:rowId xmlns:a16="http://schemas.microsoft.com/office/drawing/2014/main" val="10000"/>
                  </a:ext>
                </a:extLst>
              </a:tr>
            </a:tbl>
          </a:graphicData>
        </a:graphic>
      </p:graphicFrame>
      <p:sp>
        <p:nvSpPr>
          <p:cNvPr id="25" name="Content Placeholder 6">
            <a:extLst>
              <a:ext uri="{FF2B5EF4-FFF2-40B4-BE49-F238E27FC236}">
                <a16:creationId xmlns:a16="http://schemas.microsoft.com/office/drawing/2014/main" id="{6D2B7A3F-6F31-4398-846F-5631066879D5}"/>
              </a:ext>
            </a:extLst>
          </p:cNvPr>
          <p:cNvSpPr txBox="1">
            <a:spLocks/>
          </p:cNvSpPr>
          <p:nvPr/>
        </p:nvSpPr>
        <p:spPr bwMode="gray">
          <a:xfrm>
            <a:off x="9229150" y="1315406"/>
            <a:ext cx="2404393" cy="2030299"/>
          </a:xfrm>
          <a:prstGeom prst="rect">
            <a:avLst/>
          </a:prstGeom>
          <a:solidFill>
            <a:schemeClr val="accent1">
              <a:lumMod val="60000"/>
              <a:lumOff val="40000"/>
            </a:schemeClr>
          </a:solidFill>
        </p:spPr>
        <p:txBody>
          <a:bodyPr wrap="square" lIns="44603" tIns="0" rIns="0" bIns="0">
            <a:spAutoFit/>
          </a:bodyPr>
          <a:lstStyle/>
          <a:p>
            <a:pPr marL="0" lvl="1" defTabSz="913804">
              <a:spcBef>
                <a:spcPts val="175"/>
              </a:spcBef>
              <a:spcAft>
                <a:spcPts val="600"/>
              </a:spcAft>
              <a:defRPr/>
            </a:pPr>
            <a:r>
              <a:rPr lang="en-US" sz="1399" b="1" kern="0" dirty="0">
                <a:cs typeface="Arial" charset="0"/>
              </a:rPr>
              <a:t>Key Components</a:t>
            </a:r>
          </a:p>
          <a:p>
            <a:pPr marL="285607" indent="-285607" defTabSz="913298" fontAlgn="base">
              <a:spcBef>
                <a:spcPct val="0"/>
              </a:spcBef>
              <a:spcAft>
                <a:spcPts val="600"/>
              </a:spcAft>
              <a:buSzPct val="75000"/>
              <a:buFont typeface="+mj-lt"/>
              <a:buAutoNum type="arabicPeriod"/>
              <a:defRPr/>
            </a:pPr>
            <a:r>
              <a:rPr lang="en-US" sz="1099" kern="0" dirty="0">
                <a:cs typeface="Arial" charset="0"/>
              </a:rPr>
              <a:t>Go-live approach and governance model</a:t>
            </a:r>
          </a:p>
          <a:p>
            <a:pPr marL="285607" indent="-285607" defTabSz="913298" fontAlgn="base">
              <a:spcBef>
                <a:spcPct val="0"/>
              </a:spcBef>
              <a:spcAft>
                <a:spcPts val="600"/>
              </a:spcAft>
              <a:buSzPct val="75000"/>
              <a:buFont typeface="+mj-lt"/>
              <a:buAutoNum type="arabicPeriod"/>
              <a:defRPr/>
            </a:pPr>
            <a:r>
              <a:rPr lang="en-US" sz="1099" kern="0" dirty="0">
                <a:cs typeface="Arial" charset="0"/>
              </a:rPr>
              <a:t>Go/No-Go checklist</a:t>
            </a:r>
          </a:p>
          <a:p>
            <a:pPr marL="285607" indent="-285607" defTabSz="913298" fontAlgn="base">
              <a:spcBef>
                <a:spcPct val="0"/>
              </a:spcBef>
              <a:spcAft>
                <a:spcPts val="600"/>
              </a:spcAft>
              <a:buSzPct val="75000"/>
              <a:buFont typeface="+mj-lt"/>
              <a:buAutoNum type="arabicPeriod"/>
              <a:defRPr/>
            </a:pPr>
            <a:r>
              <a:rPr lang="en-US" sz="1099" kern="0" dirty="0">
                <a:cs typeface="Arial" charset="0"/>
              </a:rPr>
              <a:t>Business readiness testing approach/scripts</a:t>
            </a:r>
          </a:p>
          <a:p>
            <a:pPr marL="285607" indent="-285607" defTabSz="913298" fontAlgn="base">
              <a:spcBef>
                <a:spcPct val="0"/>
              </a:spcBef>
              <a:spcAft>
                <a:spcPts val="600"/>
              </a:spcAft>
              <a:buSzPct val="75000"/>
              <a:buFont typeface="+mj-lt"/>
              <a:buAutoNum type="arabicPeriod"/>
              <a:defRPr/>
            </a:pPr>
            <a:r>
              <a:rPr lang="en-US" sz="1099" kern="0" dirty="0">
                <a:cs typeface="Arial" charset="0"/>
              </a:rPr>
              <a:t>Change metrics scorecard</a:t>
            </a:r>
          </a:p>
          <a:p>
            <a:pPr marL="285607" indent="-285607" defTabSz="913298" fontAlgn="base">
              <a:spcBef>
                <a:spcPct val="0"/>
              </a:spcBef>
              <a:spcAft>
                <a:spcPts val="600"/>
              </a:spcAft>
              <a:buSzPct val="75000"/>
              <a:buFont typeface="+mj-lt"/>
              <a:buAutoNum type="arabicPeriod"/>
              <a:defRPr/>
            </a:pPr>
            <a:r>
              <a:rPr lang="en-US" sz="1099" kern="0" dirty="0">
                <a:cs typeface="Arial" charset="0"/>
              </a:rPr>
              <a:t>Pulse survey</a:t>
            </a:r>
          </a:p>
          <a:p>
            <a:pPr marL="342900" indent="-342900" defTabSz="913755" fontAlgn="base">
              <a:spcBef>
                <a:spcPct val="0"/>
              </a:spcBef>
              <a:spcAft>
                <a:spcPts val="600"/>
              </a:spcAft>
              <a:buSzPct val="75000"/>
              <a:buFont typeface="+mj-lt"/>
              <a:buAutoNum type="arabicPeriod"/>
              <a:defRPr/>
            </a:pPr>
            <a:endParaRPr lang="en-US" sz="1100" kern="0" dirty="0">
              <a:cs typeface="Arial" charset="0"/>
            </a:endParaRPr>
          </a:p>
        </p:txBody>
      </p:sp>
      <p:grpSp>
        <p:nvGrpSpPr>
          <p:cNvPr id="30" name="Group 29">
            <a:extLst>
              <a:ext uri="{FF2B5EF4-FFF2-40B4-BE49-F238E27FC236}">
                <a16:creationId xmlns:a16="http://schemas.microsoft.com/office/drawing/2014/main" id="{254A978B-D65A-4E77-BB8F-8582545DE268}"/>
              </a:ext>
            </a:extLst>
          </p:cNvPr>
          <p:cNvGrpSpPr/>
          <p:nvPr/>
        </p:nvGrpSpPr>
        <p:grpSpPr>
          <a:xfrm>
            <a:off x="609601" y="2825495"/>
            <a:ext cx="8004906" cy="951809"/>
            <a:chOff x="454935" y="2748738"/>
            <a:chExt cx="6634620" cy="781215"/>
          </a:xfrm>
        </p:grpSpPr>
        <p:sp>
          <p:nvSpPr>
            <p:cNvPr id="31" name="TextBox 30">
              <a:extLst>
                <a:ext uri="{FF2B5EF4-FFF2-40B4-BE49-F238E27FC236}">
                  <a16:creationId xmlns:a16="http://schemas.microsoft.com/office/drawing/2014/main" id="{22CC23ED-8889-4385-8E2A-E300FBE97667}"/>
                </a:ext>
              </a:extLst>
            </p:cNvPr>
            <p:cNvSpPr txBox="1"/>
            <p:nvPr/>
          </p:nvSpPr>
          <p:spPr bwMode="gray">
            <a:xfrm>
              <a:off x="454935" y="2748738"/>
              <a:ext cx="6634619" cy="781215"/>
            </a:xfrm>
            <a:prstGeom prst="rect">
              <a:avLst/>
            </a:prstGeom>
            <a:solidFill>
              <a:srgbClr val="F0F0F0"/>
            </a:solidFill>
            <a:ln w="12700">
              <a:noFill/>
            </a:ln>
          </p:spPr>
          <p:txBody>
            <a:bodyPr wrap="square" lIns="35981" tIns="35981" rIns="35981" bIns="35981" rtlCol="0">
              <a:noAutofit/>
            </a:bodyPr>
            <a:lstStyle/>
            <a:p>
              <a:pPr algn="ctr" defTabSz="913251">
                <a:defRPr/>
              </a:pPr>
              <a:endParaRPr lang="en-GB" sz="800" kern="0" dirty="0">
                <a:solidFill>
                  <a:prstClr val="black"/>
                </a:solidFill>
                <a:latin typeface="EYInterstate Light" panose="02000506000000020004" pitchFamily="2" charset="0"/>
                <a:cs typeface="Arial" charset="0"/>
              </a:endParaRPr>
            </a:p>
          </p:txBody>
        </p:sp>
        <p:sp>
          <p:nvSpPr>
            <p:cNvPr id="32" name="Pentagon 7">
              <a:extLst>
                <a:ext uri="{FF2B5EF4-FFF2-40B4-BE49-F238E27FC236}">
                  <a16:creationId xmlns:a16="http://schemas.microsoft.com/office/drawing/2014/main" id="{08BE762C-F2CD-4D6B-A44D-2314ACDF4520}"/>
                </a:ext>
              </a:extLst>
            </p:cNvPr>
            <p:cNvSpPr/>
            <p:nvPr/>
          </p:nvSpPr>
          <p:spPr>
            <a:xfrm>
              <a:off x="569790" y="2886445"/>
              <a:ext cx="1252592" cy="515844"/>
            </a:xfrm>
            <a:prstGeom prst="homePlate">
              <a:avLst/>
            </a:prstGeom>
            <a:solidFill>
              <a:srgbClr val="808080"/>
            </a:solidFill>
            <a:ln w="1270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lIns="182785" tIns="45696" rIns="0" bIns="45696" rtlCol="0" anchor="ctr" anchorCtr="0"/>
            <a:lstStyle/>
            <a:p>
              <a:pPr defTabSz="1406254">
                <a:defRPr/>
              </a:pPr>
              <a:r>
                <a:rPr lang="en-US" sz="1199" b="1" kern="0" dirty="0">
                  <a:solidFill>
                    <a:srgbClr val="FFFFFF"/>
                  </a:solidFill>
                </a:rPr>
                <a:t>Develop go-live approach and </a:t>
              </a:r>
              <a:r>
                <a:rPr lang="en-US" sz="1100" b="1" kern="0" dirty="0">
                  <a:solidFill>
                    <a:srgbClr val="FFFFFF"/>
                  </a:solidFill>
                </a:rPr>
                <a:t>governance</a:t>
              </a:r>
              <a:endParaRPr lang="en-US" sz="1199" b="1" kern="0" dirty="0">
                <a:solidFill>
                  <a:srgbClr val="FFFFFF"/>
                </a:solidFill>
              </a:endParaRPr>
            </a:p>
          </p:txBody>
        </p:sp>
        <p:sp>
          <p:nvSpPr>
            <p:cNvPr id="33" name="Oval 32">
              <a:extLst>
                <a:ext uri="{FF2B5EF4-FFF2-40B4-BE49-F238E27FC236}">
                  <a16:creationId xmlns:a16="http://schemas.microsoft.com/office/drawing/2014/main" id="{4E765AFD-522E-4F9B-B5E0-FC1882252CA3}"/>
                </a:ext>
              </a:extLst>
            </p:cNvPr>
            <p:cNvSpPr/>
            <p:nvPr/>
          </p:nvSpPr>
          <p:spPr bwMode="gray">
            <a:xfrm>
              <a:off x="454937" y="2796461"/>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1</a:t>
              </a:r>
            </a:p>
          </p:txBody>
        </p:sp>
        <p:sp>
          <p:nvSpPr>
            <p:cNvPr id="34" name="Pentagon 9">
              <a:extLst>
                <a:ext uri="{FF2B5EF4-FFF2-40B4-BE49-F238E27FC236}">
                  <a16:creationId xmlns:a16="http://schemas.microsoft.com/office/drawing/2014/main" id="{9F293986-5CEA-491D-9C07-4453C9B185DF}"/>
                </a:ext>
              </a:extLst>
            </p:cNvPr>
            <p:cNvSpPr/>
            <p:nvPr/>
          </p:nvSpPr>
          <p:spPr>
            <a:xfrm>
              <a:off x="1822382" y="2890315"/>
              <a:ext cx="1078365" cy="511851"/>
            </a:xfrm>
            <a:prstGeom prst="homePlate">
              <a:avLst/>
            </a:prstGeom>
            <a:solidFill>
              <a:srgbClr val="808080"/>
            </a:solidFill>
            <a:ln w="1270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lIns="182785" tIns="45696" rIns="0" bIns="45696" rtlCol="0" anchor="ctr" anchorCtr="0"/>
            <a:lstStyle/>
            <a:p>
              <a:pPr defTabSz="1406254">
                <a:defRPr/>
              </a:pPr>
              <a:r>
                <a:rPr lang="en-US" sz="1199" b="1" kern="0" dirty="0">
                  <a:solidFill>
                    <a:srgbClr val="FFFFFF"/>
                  </a:solidFill>
                </a:rPr>
                <a:t>Develop Go/No-Go criteria</a:t>
              </a:r>
            </a:p>
          </p:txBody>
        </p:sp>
        <p:sp>
          <p:nvSpPr>
            <p:cNvPr id="35" name="Oval 34">
              <a:extLst>
                <a:ext uri="{FF2B5EF4-FFF2-40B4-BE49-F238E27FC236}">
                  <a16:creationId xmlns:a16="http://schemas.microsoft.com/office/drawing/2014/main" id="{ACB05EC7-C396-4566-8D52-CED15ED26448}"/>
                </a:ext>
              </a:extLst>
            </p:cNvPr>
            <p:cNvSpPr/>
            <p:nvPr/>
          </p:nvSpPr>
          <p:spPr bwMode="gray">
            <a:xfrm>
              <a:off x="1707530" y="2800332"/>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2</a:t>
              </a:r>
            </a:p>
          </p:txBody>
        </p:sp>
        <p:sp>
          <p:nvSpPr>
            <p:cNvPr id="36" name="Pentagon 11">
              <a:extLst>
                <a:ext uri="{FF2B5EF4-FFF2-40B4-BE49-F238E27FC236}">
                  <a16:creationId xmlns:a16="http://schemas.microsoft.com/office/drawing/2014/main" id="{0F01643F-4D5E-4C88-B401-1EABCB1E3067}"/>
                </a:ext>
              </a:extLst>
            </p:cNvPr>
            <p:cNvSpPr/>
            <p:nvPr/>
          </p:nvSpPr>
          <p:spPr>
            <a:xfrm>
              <a:off x="2932474" y="2905819"/>
              <a:ext cx="1456790" cy="511851"/>
            </a:xfrm>
            <a:prstGeom prst="homePlate">
              <a:avLst/>
            </a:prstGeom>
            <a:solidFill>
              <a:srgbClr val="808080"/>
            </a:solidFill>
            <a:ln w="1270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lIns="182785" tIns="45696" rIns="0" bIns="45696" rtlCol="0" anchor="ctr" anchorCtr="0"/>
            <a:lstStyle/>
            <a:p>
              <a:pPr defTabSz="1406254">
                <a:defRPr/>
              </a:pPr>
              <a:r>
                <a:rPr lang="en-US" sz="1199" b="1" kern="0" dirty="0">
                  <a:solidFill>
                    <a:srgbClr val="FFFFFF"/>
                  </a:solidFill>
                </a:rPr>
                <a:t>Develop Business </a:t>
              </a:r>
              <a:r>
                <a:rPr lang="en-US" sz="1100" b="1" kern="0" dirty="0">
                  <a:solidFill>
                    <a:srgbClr val="FFFFFF"/>
                  </a:solidFill>
                </a:rPr>
                <a:t>readiness</a:t>
              </a:r>
              <a:r>
                <a:rPr lang="en-US" sz="1199" b="1" kern="0" dirty="0">
                  <a:solidFill>
                    <a:srgbClr val="FFFFFF"/>
                  </a:solidFill>
                </a:rPr>
                <a:t> testing approach/scripts</a:t>
              </a:r>
            </a:p>
          </p:txBody>
        </p:sp>
        <p:sp>
          <p:nvSpPr>
            <p:cNvPr id="37" name="Oval 36">
              <a:extLst>
                <a:ext uri="{FF2B5EF4-FFF2-40B4-BE49-F238E27FC236}">
                  <a16:creationId xmlns:a16="http://schemas.microsoft.com/office/drawing/2014/main" id="{52613828-1976-4017-9C8E-B939B3E44E55}"/>
                </a:ext>
              </a:extLst>
            </p:cNvPr>
            <p:cNvSpPr/>
            <p:nvPr/>
          </p:nvSpPr>
          <p:spPr bwMode="gray">
            <a:xfrm>
              <a:off x="2817622" y="2815836"/>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3</a:t>
              </a:r>
            </a:p>
          </p:txBody>
        </p:sp>
        <p:sp>
          <p:nvSpPr>
            <p:cNvPr id="38" name="Pentagon 13">
              <a:extLst>
                <a:ext uri="{FF2B5EF4-FFF2-40B4-BE49-F238E27FC236}">
                  <a16:creationId xmlns:a16="http://schemas.microsoft.com/office/drawing/2014/main" id="{B4283A3A-2A52-48F2-BDDF-BCD885FA13CA}"/>
                </a:ext>
              </a:extLst>
            </p:cNvPr>
            <p:cNvSpPr/>
            <p:nvPr/>
          </p:nvSpPr>
          <p:spPr>
            <a:xfrm>
              <a:off x="4441917" y="2909690"/>
              <a:ext cx="1374729" cy="511851"/>
            </a:xfrm>
            <a:prstGeom prst="homePlate">
              <a:avLst/>
            </a:prstGeom>
            <a:solidFill>
              <a:srgbClr val="808080"/>
            </a:solidFill>
            <a:ln w="1270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lIns="182785" tIns="45696" rIns="0" bIns="45696" rtlCol="0" anchor="ctr" anchorCtr="0"/>
            <a:lstStyle/>
            <a:p>
              <a:pPr defTabSz="1406254">
                <a:defRPr/>
              </a:pPr>
              <a:r>
                <a:rPr lang="en-US" sz="1100" b="1" kern="0" dirty="0">
                  <a:solidFill>
                    <a:srgbClr val="FFFFFF"/>
                  </a:solidFill>
                </a:rPr>
                <a:t>Conduct business assurance/health check</a:t>
              </a:r>
            </a:p>
          </p:txBody>
        </p:sp>
        <p:sp>
          <p:nvSpPr>
            <p:cNvPr id="39" name="Oval 38">
              <a:extLst>
                <a:ext uri="{FF2B5EF4-FFF2-40B4-BE49-F238E27FC236}">
                  <a16:creationId xmlns:a16="http://schemas.microsoft.com/office/drawing/2014/main" id="{6B380A34-1AD6-4B6D-96ED-27D9614C9E25}"/>
                </a:ext>
              </a:extLst>
            </p:cNvPr>
            <p:cNvSpPr/>
            <p:nvPr/>
          </p:nvSpPr>
          <p:spPr bwMode="gray">
            <a:xfrm>
              <a:off x="4327065" y="2819707"/>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4</a:t>
              </a:r>
            </a:p>
          </p:txBody>
        </p:sp>
        <p:sp>
          <p:nvSpPr>
            <p:cNvPr id="40" name="Pentagon 15">
              <a:extLst>
                <a:ext uri="{FF2B5EF4-FFF2-40B4-BE49-F238E27FC236}">
                  <a16:creationId xmlns:a16="http://schemas.microsoft.com/office/drawing/2014/main" id="{56A52FE2-AAA9-4337-8E0B-AAC633632198}"/>
                </a:ext>
              </a:extLst>
            </p:cNvPr>
            <p:cNvSpPr/>
            <p:nvPr/>
          </p:nvSpPr>
          <p:spPr>
            <a:xfrm>
              <a:off x="5862401" y="2913561"/>
              <a:ext cx="1227154" cy="511851"/>
            </a:xfrm>
            <a:prstGeom prst="homePlate">
              <a:avLst/>
            </a:prstGeom>
            <a:solidFill>
              <a:srgbClr val="808080"/>
            </a:solidFill>
            <a:ln w="1270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lIns="182785" tIns="45696" rIns="0" bIns="45696" rtlCol="0" anchor="ctr" anchorCtr="0"/>
            <a:lstStyle/>
            <a:p>
              <a:pPr defTabSz="1406254">
                <a:defRPr/>
              </a:pPr>
              <a:r>
                <a:rPr lang="en-US" sz="1199" b="1" kern="0" dirty="0">
                  <a:solidFill>
                    <a:srgbClr val="FFFFFF"/>
                  </a:solidFill>
                </a:rPr>
                <a:t>Continue health checks post go-live</a:t>
              </a:r>
            </a:p>
          </p:txBody>
        </p:sp>
        <p:sp>
          <p:nvSpPr>
            <p:cNvPr id="41" name="Oval 40">
              <a:extLst>
                <a:ext uri="{FF2B5EF4-FFF2-40B4-BE49-F238E27FC236}">
                  <a16:creationId xmlns:a16="http://schemas.microsoft.com/office/drawing/2014/main" id="{ACE0419F-F18E-43B1-B38D-9836B4A5B6E2}"/>
                </a:ext>
              </a:extLst>
            </p:cNvPr>
            <p:cNvSpPr/>
            <p:nvPr/>
          </p:nvSpPr>
          <p:spPr bwMode="gray">
            <a:xfrm>
              <a:off x="5762006" y="2835210"/>
              <a:ext cx="192824" cy="196642"/>
            </a:xfrm>
            <a:prstGeom prst="ellipse">
              <a:avLst/>
            </a:prstGeom>
            <a:solidFill>
              <a:schemeClr val="accent1">
                <a:lumMod val="20000"/>
                <a:lumOff val="80000"/>
              </a:schemeClr>
            </a:solidFill>
            <a:ln w="9525" cap="flat" cmpd="sng" algn="ctr">
              <a:noFill/>
              <a:prstDash val="solid"/>
            </a:ln>
            <a:effectLst/>
          </p:spPr>
          <p:txBody>
            <a:bodyPr lIns="0" tIns="0" rIns="0" bIns="0" rtlCol="0" anchor="ctr"/>
            <a:lstStyle/>
            <a:p>
              <a:pPr algn="ctr" defTabSz="913816">
                <a:defRPr/>
              </a:pPr>
              <a:r>
                <a:rPr lang="en-GB" sz="999" b="1" kern="0" dirty="0">
                  <a:solidFill>
                    <a:srgbClr val="646464"/>
                  </a:solidFill>
                  <a:latin typeface="EYInterstate Light" panose="02000506000000020004" pitchFamily="2" charset="0"/>
                  <a:cs typeface="Arial" charset="0"/>
                </a:rPr>
                <a:t>5</a:t>
              </a:r>
            </a:p>
          </p:txBody>
        </p:sp>
      </p:grpSp>
    </p:spTree>
    <p:extLst>
      <p:ext uri="{BB962C8B-B14F-4D97-AF65-F5344CB8AC3E}">
        <p14:creationId xmlns:p14="http://schemas.microsoft.com/office/powerpoint/2010/main" val="2345404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49BE3-2477-48DF-BDEB-CDF078332147}"/>
              </a:ext>
            </a:extLst>
          </p:cNvPr>
          <p:cNvSpPr>
            <a:spLocks noGrp="1"/>
          </p:cNvSpPr>
          <p:nvPr>
            <p:ph type="title"/>
          </p:nvPr>
        </p:nvSpPr>
        <p:spPr/>
        <p:txBody>
          <a:bodyPr/>
          <a:lstStyle/>
          <a:p>
            <a:r>
              <a:rPr lang="en-US" sz="3200" dirty="0"/>
              <a:t>Managing</a:t>
            </a:r>
            <a:r>
              <a:rPr lang="en-US" sz="3200" dirty="0">
                <a:solidFill>
                  <a:schemeClr val="bg2"/>
                </a:solidFill>
              </a:rPr>
              <a:t> </a:t>
            </a:r>
            <a:r>
              <a:rPr lang="en-US" sz="3200" dirty="0"/>
              <a:t>organizational change</a:t>
            </a:r>
            <a:endParaRPr lang="en-US" dirty="0"/>
          </a:p>
        </p:txBody>
      </p:sp>
      <p:sp>
        <p:nvSpPr>
          <p:cNvPr id="3" name="Slide Number Placeholder 2">
            <a:extLst>
              <a:ext uri="{FF2B5EF4-FFF2-40B4-BE49-F238E27FC236}">
                <a16:creationId xmlns:a16="http://schemas.microsoft.com/office/drawing/2014/main" id="{2798AD61-0ED6-450C-9029-A6C53B5E6BA8}"/>
              </a:ext>
            </a:extLst>
          </p:cNvPr>
          <p:cNvSpPr>
            <a:spLocks noGrp="1"/>
          </p:cNvSpPr>
          <p:nvPr>
            <p:ph type="sldNum" sz="quarter" idx="12"/>
          </p:nvPr>
        </p:nvSpPr>
        <p:spPr/>
        <p:txBody>
          <a:bodyPr/>
          <a:lstStyle/>
          <a:p>
            <a:fld id="{789DF654-7552-4B9D-9287-15EA6E658DE7}" type="slidenum">
              <a:rPr lang="en-US" smtClean="0"/>
              <a:pPr/>
              <a:t>3</a:t>
            </a:fld>
            <a:endParaRPr lang="en-US" dirty="0"/>
          </a:p>
        </p:txBody>
      </p:sp>
      <p:sp>
        <p:nvSpPr>
          <p:cNvPr id="49" name="Text Placeholder 1">
            <a:extLst>
              <a:ext uri="{FF2B5EF4-FFF2-40B4-BE49-F238E27FC236}">
                <a16:creationId xmlns:a16="http://schemas.microsoft.com/office/drawing/2014/main" id="{7BBC7D61-33BD-466C-BCEA-D07A41B99863}"/>
              </a:ext>
            </a:extLst>
          </p:cNvPr>
          <p:cNvSpPr txBox="1">
            <a:spLocks/>
          </p:cNvSpPr>
          <p:nvPr/>
        </p:nvSpPr>
        <p:spPr>
          <a:xfrm>
            <a:off x="253844" y="1140737"/>
            <a:ext cx="11742428" cy="4615635"/>
          </a:xfrm>
          <a:prstGeom prst="rect">
            <a:avLst/>
          </a:prstGeom>
        </p:spPr>
        <p:txBody>
          <a:bodyPr/>
          <a:lst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a:lstStyle>
          <a:p>
            <a:pPr marL="342729" indent="-342729" defTabSz="566462" eaLnBrk="0" fontAlgn="base" hangingPunct="0">
              <a:spcAft>
                <a:spcPct val="0"/>
              </a:spcAft>
              <a:buSzPct val="75000"/>
              <a:buFont typeface="Wingdings" panose="05000000000000000000" pitchFamily="2" charset="2"/>
              <a:buChar char="Ø"/>
            </a:pPr>
            <a:r>
              <a:rPr lang="en-US" sz="1599" kern="0"/>
              <a:t>Managing organizational change is a critical success factor in large transformations, and lessons learned about its value have been repeatedly proven.</a:t>
            </a:r>
          </a:p>
          <a:p>
            <a:pPr marL="342729" indent="-342729" defTabSz="566462" eaLnBrk="0" fontAlgn="base" hangingPunct="0">
              <a:spcAft>
                <a:spcPct val="0"/>
              </a:spcAft>
              <a:buSzPct val="75000"/>
              <a:buFont typeface="Wingdings" panose="05000000000000000000" pitchFamily="2" charset="2"/>
              <a:buChar char="Ø"/>
            </a:pPr>
            <a:r>
              <a:rPr lang="en-US" sz="1599" kern="0"/>
              <a:t>Successful projects report a high correlation between organizational change management effectiveness and level of project objectives met or exceeded.</a:t>
            </a:r>
          </a:p>
          <a:p>
            <a:pPr marL="285750" indent="-285750" defTabSz="909497">
              <a:spcBef>
                <a:spcPts val="0"/>
              </a:spcBef>
              <a:buFont typeface="Wingdings" panose="05000000000000000000" pitchFamily="2" charset="2"/>
              <a:buChar char="Ø"/>
            </a:pPr>
            <a:endParaRPr lang="en-US" sz="1399"/>
          </a:p>
          <a:p>
            <a:pPr marL="285750" indent="-285750" defTabSz="909497">
              <a:spcBef>
                <a:spcPts val="0"/>
              </a:spcBef>
              <a:buFont typeface="Wingdings" panose="05000000000000000000" pitchFamily="2" charset="2"/>
              <a:buChar char="Ø"/>
            </a:pPr>
            <a:endParaRPr lang="en-US" sz="1399" dirty="0"/>
          </a:p>
        </p:txBody>
      </p:sp>
      <p:sp>
        <p:nvSpPr>
          <p:cNvPr id="50" name="Rectangle 49">
            <a:extLst>
              <a:ext uri="{FF2B5EF4-FFF2-40B4-BE49-F238E27FC236}">
                <a16:creationId xmlns:a16="http://schemas.microsoft.com/office/drawing/2014/main" id="{6824A808-868A-485C-B947-3952E409F186}"/>
              </a:ext>
            </a:extLst>
          </p:cNvPr>
          <p:cNvSpPr/>
          <p:nvPr/>
        </p:nvSpPr>
        <p:spPr>
          <a:xfrm>
            <a:off x="8604010" y="2591007"/>
            <a:ext cx="3490237" cy="953610"/>
          </a:xfrm>
          <a:prstGeom prst="rect">
            <a:avLst/>
          </a:prstGeom>
        </p:spPr>
        <p:txBody>
          <a:bodyPr wrap="square">
            <a:spAutoFit/>
          </a:bodyPr>
          <a:lstStyle/>
          <a:p>
            <a:pPr defTabSz="913027"/>
            <a:r>
              <a:rPr lang="en-US" sz="1399" dirty="0"/>
              <a:t>Where an effective change management program was in place, </a:t>
            </a:r>
            <a:r>
              <a:rPr lang="en-US" sz="1399" b="1" dirty="0"/>
              <a:t>88% </a:t>
            </a:r>
            <a:r>
              <a:rPr lang="en-US" sz="1399" dirty="0"/>
              <a:t>of those projects met or exceeded expectations, compared to </a:t>
            </a:r>
            <a:r>
              <a:rPr lang="en-US" sz="1399" b="1" dirty="0"/>
              <a:t>17%</a:t>
            </a:r>
            <a:r>
              <a:rPr lang="en-US" sz="1399" dirty="0"/>
              <a:t> of projects that did not. </a:t>
            </a:r>
          </a:p>
        </p:txBody>
      </p:sp>
      <p:grpSp>
        <p:nvGrpSpPr>
          <p:cNvPr id="51" name="Group 50">
            <a:extLst>
              <a:ext uri="{FF2B5EF4-FFF2-40B4-BE49-F238E27FC236}">
                <a16:creationId xmlns:a16="http://schemas.microsoft.com/office/drawing/2014/main" id="{DA37E7E4-BC20-4506-9E9A-A81C60FB7BE3}"/>
              </a:ext>
            </a:extLst>
          </p:cNvPr>
          <p:cNvGrpSpPr/>
          <p:nvPr/>
        </p:nvGrpSpPr>
        <p:grpSpPr>
          <a:xfrm>
            <a:off x="6361691" y="2661816"/>
            <a:ext cx="1212547" cy="1257347"/>
            <a:chOff x="3011283" y="1631347"/>
            <a:chExt cx="622098" cy="789432"/>
          </a:xfrm>
          <a:solidFill>
            <a:schemeClr val="accent1">
              <a:lumMod val="75000"/>
            </a:schemeClr>
          </a:solidFill>
        </p:grpSpPr>
        <p:sp>
          <p:nvSpPr>
            <p:cNvPr id="52" name="Herz 76">
              <a:extLst>
                <a:ext uri="{FF2B5EF4-FFF2-40B4-BE49-F238E27FC236}">
                  <a16:creationId xmlns:a16="http://schemas.microsoft.com/office/drawing/2014/main" id="{C72DBD7F-9D62-4357-A2C7-7831D5B9FDB7}"/>
                </a:ext>
              </a:extLst>
            </p:cNvPr>
            <p:cNvSpPr/>
            <p:nvPr/>
          </p:nvSpPr>
          <p:spPr>
            <a:xfrm>
              <a:off x="3259332" y="2001454"/>
              <a:ext cx="231915" cy="208337"/>
            </a:xfrm>
            <a:prstGeom prst="heart">
              <a:avLst/>
            </a:prstGeom>
            <a:grpFill/>
            <a:ln>
              <a:noFill/>
            </a:ln>
          </p:spPr>
          <p:txBody>
            <a:bodyPr vert="horz" wrap="square" lIns="67699" tIns="33848" rIns="67699" bIns="33848" numCol="1" anchor="t" anchorCtr="0" compatLnSpc="1">
              <a:prstTxWarp prst="textNoShape">
                <a:avLst/>
              </a:prstTxWarp>
            </a:bodyPr>
            <a:lstStyle/>
            <a:p>
              <a:pPr defTabSz="913027"/>
              <a:endParaRPr lang="de-DE" sz="1399"/>
            </a:p>
          </p:txBody>
        </p:sp>
        <p:sp>
          <p:nvSpPr>
            <p:cNvPr id="53" name="Freeform 19">
              <a:extLst>
                <a:ext uri="{FF2B5EF4-FFF2-40B4-BE49-F238E27FC236}">
                  <a16:creationId xmlns:a16="http://schemas.microsoft.com/office/drawing/2014/main" id="{F3FAF7DF-4B40-4D5F-8454-94C5A127EEBE}"/>
                </a:ext>
              </a:extLst>
            </p:cNvPr>
            <p:cNvSpPr>
              <a:spLocks/>
            </p:cNvSpPr>
            <p:nvPr/>
          </p:nvSpPr>
          <p:spPr bwMode="auto">
            <a:xfrm>
              <a:off x="3123904" y="1631347"/>
              <a:ext cx="509477" cy="740217"/>
            </a:xfrm>
            <a:custGeom>
              <a:avLst/>
              <a:gdLst>
                <a:gd name="T0" fmla="*/ 90 w 92"/>
                <a:gd name="T1" fmla="*/ 120 h 129"/>
                <a:gd name="T2" fmla="*/ 89 w 92"/>
                <a:gd name="T3" fmla="*/ 121 h 129"/>
                <a:gd name="T4" fmla="*/ 88 w 92"/>
                <a:gd name="T5" fmla="*/ 121 h 129"/>
                <a:gd name="T6" fmla="*/ 46 w 92"/>
                <a:gd name="T7" fmla="*/ 129 h 129"/>
                <a:gd name="T8" fmla="*/ 41 w 92"/>
                <a:gd name="T9" fmla="*/ 128 h 129"/>
                <a:gd name="T10" fmla="*/ 41 w 92"/>
                <a:gd name="T11" fmla="*/ 124 h 129"/>
                <a:gd name="T12" fmla="*/ 86 w 92"/>
                <a:gd name="T13" fmla="*/ 118 h 129"/>
                <a:gd name="T14" fmla="*/ 56 w 92"/>
                <a:gd name="T15" fmla="*/ 51 h 129"/>
                <a:gd name="T16" fmla="*/ 54 w 92"/>
                <a:gd name="T17" fmla="*/ 50 h 129"/>
                <a:gd name="T18" fmla="*/ 55 w 92"/>
                <a:gd name="T19" fmla="*/ 48 h 129"/>
                <a:gd name="T20" fmla="*/ 63 w 92"/>
                <a:gd name="T21" fmla="*/ 13 h 129"/>
                <a:gd name="T22" fmla="*/ 44 w 92"/>
                <a:gd name="T23" fmla="*/ 4 h 129"/>
                <a:gd name="T24" fmla="*/ 24 w 92"/>
                <a:gd name="T25" fmla="*/ 16 h 129"/>
                <a:gd name="T26" fmla="*/ 34 w 92"/>
                <a:gd name="T27" fmla="*/ 47 h 129"/>
                <a:gd name="T28" fmla="*/ 37 w 92"/>
                <a:gd name="T29" fmla="*/ 50 h 129"/>
                <a:gd name="T30" fmla="*/ 33 w 92"/>
                <a:gd name="T31" fmla="*/ 51 h 129"/>
                <a:gd name="T32" fmla="*/ 4 w 92"/>
                <a:gd name="T33" fmla="*/ 118 h 129"/>
                <a:gd name="T34" fmla="*/ 0 w 92"/>
                <a:gd name="T35" fmla="*/ 118 h 129"/>
                <a:gd name="T36" fmla="*/ 29 w 92"/>
                <a:gd name="T37" fmla="*/ 48 h 129"/>
                <a:gd name="T38" fmla="*/ 21 w 92"/>
                <a:gd name="T39" fmla="*/ 14 h 129"/>
                <a:gd name="T40" fmla="*/ 44 w 92"/>
                <a:gd name="T41" fmla="*/ 0 h 129"/>
                <a:gd name="T42" fmla="*/ 66 w 92"/>
                <a:gd name="T43" fmla="*/ 11 h 129"/>
                <a:gd name="T44" fmla="*/ 59 w 92"/>
                <a:gd name="T45" fmla="*/ 48 h 129"/>
                <a:gd name="T46" fmla="*/ 90 w 92"/>
                <a:gd name="T47" fmla="*/ 12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2" h="129">
                  <a:moveTo>
                    <a:pt x="90" y="120"/>
                  </a:moveTo>
                  <a:cubicBezTo>
                    <a:pt x="89" y="121"/>
                    <a:pt x="89" y="121"/>
                    <a:pt x="89" y="121"/>
                  </a:cubicBezTo>
                  <a:cubicBezTo>
                    <a:pt x="88" y="121"/>
                    <a:pt x="88" y="121"/>
                    <a:pt x="88" y="121"/>
                  </a:cubicBezTo>
                  <a:cubicBezTo>
                    <a:pt x="77" y="128"/>
                    <a:pt x="56" y="129"/>
                    <a:pt x="46" y="129"/>
                  </a:cubicBezTo>
                  <a:cubicBezTo>
                    <a:pt x="43" y="129"/>
                    <a:pt x="41" y="128"/>
                    <a:pt x="41" y="128"/>
                  </a:cubicBezTo>
                  <a:cubicBezTo>
                    <a:pt x="41" y="124"/>
                    <a:pt x="41" y="124"/>
                    <a:pt x="41" y="124"/>
                  </a:cubicBezTo>
                  <a:cubicBezTo>
                    <a:pt x="41" y="124"/>
                    <a:pt x="70" y="126"/>
                    <a:pt x="86" y="118"/>
                  </a:cubicBezTo>
                  <a:cubicBezTo>
                    <a:pt x="88" y="72"/>
                    <a:pt x="70" y="58"/>
                    <a:pt x="56" y="51"/>
                  </a:cubicBezTo>
                  <a:cubicBezTo>
                    <a:pt x="54" y="50"/>
                    <a:pt x="54" y="50"/>
                    <a:pt x="54" y="50"/>
                  </a:cubicBezTo>
                  <a:cubicBezTo>
                    <a:pt x="55" y="48"/>
                    <a:pt x="55" y="48"/>
                    <a:pt x="55" y="48"/>
                  </a:cubicBezTo>
                  <a:cubicBezTo>
                    <a:pt x="64" y="33"/>
                    <a:pt x="67" y="21"/>
                    <a:pt x="63" y="13"/>
                  </a:cubicBezTo>
                  <a:cubicBezTo>
                    <a:pt x="59" y="8"/>
                    <a:pt x="53" y="4"/>
                    <a:pt x="44" y="4"/>
                  </a:cubicBezTo>
                  <a:cubicBezTo>
                    <a:pt x="34" y="4"/>
                    <a:pt x="27" y="8"/>
                    <a:pt x="24" y="16"/>
                  </a:cubicBezTo>
                  <a:cubicBezTo>
                    <a:pt x="21" y="27"/>
                    <a:pt x="28" y="43"/>
                    <a:pt x="34" y="47"/>
                  </a:cubicBezTo>
                  <a:cubicBezTo>
                    <a:pt x="37" y="50"/>
                    <a:pt x="37" y="50"/>
                    <a:pt x="37" y="50"/>
                  </a:cubicBezTo>
                  <a:cubicBezTo>
                    <a:pt x="33" y="51"/>
                    <a:pt x="33" y="51"/>
                    <a:pt x="33" y="51"/>
                  </a:cubicBezTo>
                  <a:cubicBezTo>
                    <a:pt x="14" y="58"/>
                    <a:pt x="4" y="80"/>
                    <a:pt x="4" y="118"/>
                  </a:cubicBezTo>
                  <a:cubicBezTo>
                    <a:pt x="0" y="118"/>
                    <a:pt x="0" y="118"/>
                    <a:pt x="0" y="118"/>
                  </a:cubicBezTo>
                  <a:cubicBezTo>
                    <a:pt x="0" y="80"/>
                    <a:pt x="10" y="57"/>
                    <a:pt x="29" y="48"/>
                  </a:cubicBezTo>
                  <a:cubicBezTo>
                    <a:pt x="22" y="41"/>
                    <a:pt x="17" y="26"/>
                    <a:pt x="21" y="14"/>
                  </a:cubicBezTo>
                  <a:cubicBezTo>
                    <a:pt x="23" y="8"/>
                    <a:pt x="29" y="0"/>
                    <a:pt x="44" y="0"/>
                  </a:cubicBezTo>
                  <a:cubicBezTo>
                    <a:pt x="54" y="0"/>
                    <a:pt x="62" y="4"/>
                    <a:pt x="66" y="11"/>
                  </a:cubicBezTo>
                  <a:cubicBezTo>
                    <a:pt x="70" y="18"/>
                    <a:pt x="71" y="29"/>
                    <a:pt x="59" y="48"/>
                  </a:cubicBezTo>
                  <a:cubicBezTo>
                    <a:pt x="82" y="60"/>
                    <a:pt x="92" y="84"/>
                    <a:pt x="90" y="120"/>
                  </a:cubicBezTo>
                  <a:close/>
                </a:path>
              </a:pathLst>
            </a:custGeom>
            <a:grpFill/>
            <a:ln>
              <a:noFill/>
            </a:ln>
          </p:spPr>
          <p:txBody>
            <a:bodyPr vert="horz" wrap="square" lIns="67699" tIns="33848" rIns="67699" bIns="33848" numCol="1" anchor="t" anchorCtr="0" compatLnSpc="1">
              <a:prstTxWarp prst="textNoShape">
                <a:avLst/>
              </a:prstTxWarp>
            </a:bodyPr>
            <a:lstStyle/>
            <a:p>
              <a:pPr defTabSz="913027"/>
              <a:endParaRPr lang="de-DE" sz="1399" kern="0"/>
            </a:p>
          </p:txBody>
        </p:sp>
        <p:grpSp>
          <p:nvGrpSpPr>
            <p:cNvPr id="54" name="Group 53">
              <a:extLst>
                <a:ext uri="{FF2B5EF4-FFF2-40B4-BE49-F238E27FC236}">
                  <a16:creationId xmlns:a16="http://schemas.microsoft.com/office/drawing/2014/main" id="{F536CCEE-3585-4C34-AC8E-14B061BC0C12}"/>
                </a:ext>
              </a:extLst>
            </p:cNvPr>
            <p:cNvGrpSpPr/>
            <p:nvPr/>
          </p:nvGrpSpPr>
          <p:grpSpPr>
            <a:xfrm>
              <a:off x="3011283" y="2131592"/>
              <a:ext cx="302269" cy="289187"/>
              <a:chOff x="449047" y="3921711"/>
              <a:chExt cx="662697" cy="436171"/>
            </a:xfrm>
            <a:grpFill/>
          </p:grpSpPr>
          <p:sp>
            <p:nvSpPr>
              <p:cNvPr id="55" name="Rechteck 116">
                <a:extLst>
                  <a:ext uri="{FF2B5EF4-FFF2-40B4-BE49-F238E27FC236}">
                    <a16:creationId xmlns:a16="http://schemas.microsoft.com/office/drawing/2014/main" id="{1A3894F6-9B16-446D-8F47-59BAB7EBFE45}"/>
                  </a:ext>
                </a:extLst>
              </p:cNvPr>
              <p:cNvSpPr/>
              <p:nvPr/>
            </p:nvSpPr>
            <p:spPr bwMode="auto">
              <a:xfrm rot="19992708">
                <a:off x="449047" y="4322085"/>
                <a:ext cx="608722" cy="35797"/>
              </a:xfrm>
              <a:prstGeom prst="rect">
                <a:avLst/>
              </a:prstGeom>
              <a:grpFill/>
              <a:ln>
                <a:noFill/>
              </a:ln>
            </p:spPr>
            <p:txBody>
              <a:bodyPr vert="horz" wrap="square" lIns="67699" tIns="33848" rIns="67699" bIns="33848" numCol="1" anchor="t" anchorCtr="0" compatLnSpc="1">
                <a:prstTxWarp prst="textNoShape">
                  <a:avLst/>
                </a:prstTxWarp>
              </a:bodyPr>
              <a:lstStyle/>
              <a:p>
                <a:pPr defTabSz="913027"/>
                <a:endParaRPr lang="de-DE" sz="1399" dirty="0"/>
              </a:p>
            </p:txBody>
          </p:sp>
          <p:sp>
            <p:nvSpPr>
              <p:cNvPr id="56" name="Freeform 22">
                <a:extLst>
                  <a:ext uri="{FF2B5EF4-FFF2-40B4-BE49-F238E27FC236}">
                    <a16:creationId xmlns:a16="http://schemas.microsoft.com/office/drawing/2014/main" id="{A9BF4D0C-D1E4-45C9-B59A-A61E12AA62BE}"/>
                  </a:ext>
                </a:extLst>
              </p:cNvPr>
              <p:cNvSpPr>
                <a:spLocks/>
              </p:cNvSpPr>
              <p:nvPr/>
            </p:nvSpPr>
            <p:spPr bwMode="auto">
              <a:xfrm>
                <a:off x="912428" y="3921711"/>
                <a:ext cx="199316" cy="316516"/>
              </a:xfrm>
              <a:custGeom>
                <a:avLst/>
                <a:gdLst>
                  <a:gd name="T0" fmla="*/ 124 w 226"/>
                  <a:gd name="T1" fmla="*/ 0 h 359"/>
                  <a:gd name="T2" fmla="*/ 87 w 226"/>
                  <a:gd name="T3" fmla="*/ 108 h 359"/>
                  <a:gd name="T4" fmla="*/ 120 w 226"/>
                  <a:gd name="T5" fmla="*/ 172 h 359"/>
                  <a:gd name="T6" fmla="*/ 48 w 226"/>
                  <a:gd name="T7" fmla="*/ 127 h 359"/>
                  <a:gd name="T8" fmla="*/ 70 w 226"/>
                  <a:gd name="T9" fmla="*/ 198 h 359"/>
                  <a:gd name="T10" fmla="*/ 72 w 226"/>
                  <a:gd name="T11" fmla="*/ 272 h 359"/>
                  <a:gd name="T12" fmla="*/ 52 w 226"/>
                  <a:gd name="T13" fmla="*/ 218 h 359"/>
                  <a:gd name="T14" fmla="*/ 112 w 226"/>
                  <a:gd name="T15" fmla="*/ 354 h 359"/>
                  <a:gd name="T16" fmla="*/ 158 w 226"/>
                  <a:gd name="T17" fmla="*/ 354 h 359"/>
                  <a:gd name="T18" fmla="*/ 225 w 226"/>
                  <a:gd name="T19" fmla="*/ 243 h 359"/>
                  <a:gd name="T20" fmla="*/ 165 w 226"/>
                  <a:gd name="T21" fmla="*/ 132 h 359"/>
                  <a:gd name="T22" fmla="*/ 115 w 226"/>
                  <a:gd name="T23" fmla="*/ 19 h 359"/>
                  <a:gd name="T24" fmla="*/ 124 w 226"/>
                  <a:gd name="T25"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 h="359">
                    <a:moveTo>
                      <a:pt x="124" y="0"/>
                    </a:moveTo>
                    <a:cubicBezTo>
                      <a:pt x="108" y="15"/>
                      <a:pt x="60" y="52"/>
                      <a:pt x="87" y="108"/>
                    </a:cubicBezTo>
                    <a:cubicBezTo>
                      <a:pt x="99" y="129"/>
                      <a:pt x="127" y="159"/>
                      <a:pt x="120" y="172"/>
                    </a:cubicBezTo>
                    <a:cubicBezTo>
                      <a:pt x="115" y="160"/>
                      <a:pt x="96" y="114"/>
                      <a:pt x="48" y="127"/>
                    </a:cubicBezTo>
                    <a:cubicBezTo>
                      <a:pt x="60" y="133"/>
                      <a:pt x="89" y="147"/>
                      <a:pt x="70" y="198"/>
                    </a:cubicBezTo>
                    <a:cubicBezTo>
                      <a:pt x="64" y="209"/>
                      <a:pt x="40" y="245"/>
                      <a:pt x="72" y="272"/>
                    </a:cubicBezTo>
                    <a:cubicBezTo>
                      <a:pt x="66" y="272"/>
                      <a:pt x="38" y="255"/>
                      <a:pt x="52" y="218"/>
                    </a:cubicBezTo>
                    <a:cubicBezTo>
                      <a:pt x="44" y="227"/>
                      <a:pt x="0" y="306"/>
                      <a:pt x="112" y="354"/>
                    </a:cubicBezTo>
                    <a:cubicBezTo>
                      <a:pt x="123" y="357"/>
                      <a:pt x="139" y="359"/>
                      <a:pt x="158" y="354"/>
                    </a:cubicBezTo>
                    <a:cubicBezTo>
                      <a:pt x="173" y="345"/>
                      <a:pt x="225" y="319"/>
                      <a:pt x="225" y="243"/>
                    </a:cubicBezTo>
                    <a:cubicBezTo>
                      <a:pt x="224" y="232"/>
                      <a:pt x="226" y="195"/>
                      <a:pt x="165" y="132"/>
                    </a:cubicBezTo>
                    <a:cubicBezTo>
                      <a:pt x="155" y="121"/>
                      <a:pt x="91" y="67"/>
                      <a:pt x="115" y="19"/>
                    </a:cubicBezTo>
                    <a:lnTo>
                      <a:pt x="124" y="0"/>
                    </a:lnTo>
                    <a:close/>
                  </a:path>
                </a:pathLst>
              </a:custGeom>
              <a:grpFill/>
              <a:ln>
                <a:noFill/>
              </a:ln>
            </p:spPr>
            <p:txBody>
              <a:bodyPr vert="horz" wrap="square" lIns="67699" tIns="33848" rIns="67699" bIns="33848" numCol="1" anchor="t" anchorCtr="0" compatLnSpc="1">
                <a:prstTxWarp prst="textNoShape">
                  <a:avLst/>
                </a:prstTxWarp>
              </a:bodyPr>
              <a:lstStyle/>
              <a:p>
                <a:pPr defTabSz="913027"/>
                <a:endParaRPr lang="de-DE" sz="1399"/>
              </a:p>
            </p:txBody>
          </p:sp>
        </p:grpSp>
      </p:grpSp>
      <p:sp>
        <p:nvSpPr>
          <p:cNvPr id="57" name="Rectangle 56">
            <a:extLst>
              <a:ext uri="{FF2B5EF4-FFF2-40B4-BE49-F238E27FC236}">
                <a16:creationId xmlns:a16="http://schemas.microsoft.com/office/drawing/2014/main" id="{CB0EE192-0D19-4346-8D3C-49A7F5704FCE}"/>
              </a:ext>
            </a:extLst>
          </p:cNvPr>
          <p:cNvSpPr/>
          <p:nvPr/>
        </p:nvSpPr>
        <p:spPr>
          <a:xfrm>
            <a:off x="8559183" y="4402086"/>
            <a:ext cx="3535066" cy="1384274"/>
          </a:xfrm>
          <a:prstGeom prst="rect">
            <a:avLst/>
          </a:prstGeom>
          <a:noFill/>
        </p:spPr>
        <p:txBody>
          <a:bodyPr wrap="square" anchor="ctr">
            <a:spAutoFit/>
          </a:bodyPr>
          <a:lstStyle/>
          <a:p>
            <a:pPr defTabSz="913027"/>
            <a:r>
              <a:rPr lang="en-US" sz="1399" dirty="0"/>
              <a:t>According to the Center for Creative Leadership, </a:t>
            </a:r>
            <a:r>
              <a:rPr lang="en-US" sz="1399" b="1" dirty="0"/>
              <a:t>66%—75% </a:t>
            </a:r>
            <a:r>
              <a:rPr lang="en-US" sz="1399" dirty="0"/>
              <a:t>of all public and private change initiatives fall short of meeting project objectives. </a:t>
            </a:r>
            <a:r>
              <a:rPr lang="en-US" sz="1399" b="1" i="1" dirty="0"/>
              <a:t>A resistant organizational culture was the chief culprit the majority of the time. </a:t>
            </a:r>
          </a:p>
        </p:txBody>
      </p:sp>
      <p:grpSp>
        <p:nvGrpSpPr>
          <p:cNvPr id="58" name="Group 57">
            <a:extLst>
              <a:ext uri="{FF2B5EF4-FFF2-40B4-BE49-F238E27FC236}">
                <a16:creationId xmlns:a16="http://schemas.microsoft.com/office/drawing/2014/main" id="{F4E877F3-D5D1-4A80-B077-A54F6FF75214}"/>
              </a:ext>
            </a:extLst>
          </p:cNvPr>
          <p:cNvGrpSpPr/>
          <p:nvPr/>
        </p:nvGrpSpPr>
        <p:grpSpPr>
          <a:xfrm>
            <a:off x="6359262" y="4371728"/>
            <a:ext cx="1280225" cy="1295693"/>
            <a:chOff x="-1500750" y="3644614"/>
            <a:chExt cx="808146" cy="793792"/>
          </a:xfrm>
          <a:solidFill>
            <a:schemeClr val="accent1">
              <a:lumMod val="75000"/>
            </a:schemeClr>
          </a:solidFill>
        </p:grpSpPr>
        <p:sp>
          <p:nvSpPr>
            <p:cNvPr id="59" name="Freeform 5">
              <a:extLst>
                <a:ext uri="{FF2B5EF4-FFF2-40B4-BE49-F238E27FC236}">
                  <a16:creationId xmlns:a16="http://schemas.microsoft.com/office/drawing/2014/main" id="{98D30A7C-8C86-462D-8BAE-01F2AF915E8D}"/>
                </a:ext>
              </a:extLst>
            </p:cNvPr>
            <p:cNvSpPr>
              <a:spLocks/>
            </p:cNvSpPr>
            <p:nvPr/>
          </p:nvSpPr>
          <p:spPr bwMode="gray">
            <a:xfrm>
              <a:off x="-1459562" y="3644614"/>
              <a:ext cx="75290" cy="72915"/>
            </a:xfrm>
            <a:prstGeom prst="ellipse">
              <a:avLst/>
            </a:pr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60" name="Freeform 6">
              <a:extLst>
                <a:ext uri="{FF2B5EF4-FFF2-40B4-BE49-F238E27FC236}">
                  <a16:creationId xmlns:a16="http://schemas.microsoft.com/office/drawing/2014/main" id="{A71534AE-0392-4D8F-9E68-DD5B0E7EC0B5}"/>
                </a:ext>
              </a:extLst>
            </p:cNvPr>
            <p:cNvSpPr>
              <a:spLocks/>
            </p:cNvSpPr>
            <p:nvPr/>
          </p:nvSpPr>
          <p:spPr bwMode="gray">
            <a:xfrm>
              <a:off x="-1500750" y="3722324"/>
              <a:ext cx="157666" cy="273452"/>
            </a:xfrm>
            <a:custGeom>
              <a:avLst/>
              <a:gdLst>
                <a:gd name="T0" fmla="*/ 928 w 959"/>
                <a:gd name="T1" fmla="*/ 219 h 1715"/>
                <a:gd name="T2" fmla="*/ 670 w 959"/>
                <a:gd name="T3" fmla="*/ 0 h 1715"/>
                <a:gd name="T4" fmla="*/ 480 w 959"/>
                <a:gd name="T5" fmla="*/ 72 h 1715"/>
                <a:gd name="T6" fmla="*/ 290 w 959"/>
                <a:gd name="T7" fmla="*/ 0 h 1715"/>
                <a:gd name="T8" fmla="*/ 32 w 959"/>
                <a:gd name="T9" fmla="*/ 219 h 1715"/>
                <a:gd name="T10" fmla="*/ 0 w 959"/>
                <a:gd name="T11" fmla="*/ 777 h 1715"/>
                <a:gd name="T12" fmla="*/ 96 w 959"/>
                <a:gd name="T13" fmla="*/ 872 h 1715"/>
                <a:gd name="T14" fmla="*/ 191 w 959"/>
                <a:gd name="T15" fmla="*/ 777 h 1715"/>
                <a:gd name="T16" fmla="*/ 210 w 959"/>
                <a:gd name="T17" fmla="*/ 293 h 1715"/>
                <a:gd name="T18" fmla="*/ 230 w 959"/>
                <a:gd name="T19" fmla="*/ 273 h 1715"/>
                <a:gd name="T20" fmla="*/ 250 w 959"/>
                <a:gd name="T21" fmla="*/ 293 h 1715"/>
                <a:gd name="T22" fmla="*/ 250 w 959"/>
                <a:gd name="T23" fmla="*/ 855 h 1715"/>
                <a:gd name="T24" fmla="*/ 250 w 959"/>
                <a:gd name="T25" fmla="*/ 902 h 1715"/>
                <a:gd name="T26" fmla="*/ 191 w 959"/>
                <a:gd name="T27" fmla="*/ 1602 h 1715"/>
                <a:gd name="T28" fmla="*/ 305 w 959"/>
                <a:gd name="T29" fmla="*/ 1715 h 1715"/>
                <a:gd name="T30" fmla="*/ 418 w 959"/>
                <a:gd name="T31" fmla="*/ 1602 h 1715"/>
                <a:gd name="T32" fmla="*/ 460 w 959"/>
                <a:gd name="T33" fmla="*/ 902 h 1715"/>
                <a:gd name="T34" fmla="*/ 480 w 959"/>
                <a:gd name="T35" fmla="*/ 882 h 1715"/>
                <a:gd name="T36" fmla="*/ 500 w 959"/>
                <a:gd name="T37" fmla="*/ 902 h 1715"/>
                <a:gd name="T38" fmla="*/ 541 w 959"/>
                <a:gd name="T39" fmla="*/ 1602 h 1715"/>
                <a:gd name="T40" fmla="*/ 655 w 959"/>
                <a:gd name="T41" fmla="*/ 1715 h 1715"/>
                <a:gd name="T42" fmla="*/ 769 w 959"/>
                <a:gd name="T43" fmla="*/ 1602 h 1715"/>
                <a:gd name="T44" fmla="*/ 710 w 959"/>
                <a:gd name="T45" fmla="*/ 902 h 1715"/>
                <a:gd name="T46" fmla="*/ 710 w 959"/>
                <a:gd name="T47" fmla="*/ 855 h 1715"/>
                <a:gd name="T48" fmla="*/ 710 w 959"/>
                <a:gd name="T49" fmla="*/ 293 h 1715"/>
                <a:gd name="T50" fmla="*/ 730 w 959"/>
                <a:gd name="T51" fmla="*/ 273 h 1715"/>
                <a:gd name="T52" fmla="*/ 750 w 959"/>
                <a:gd name="T53" fmla="*/ 293 h 1715"/>
                <a:gd name="T54" fmla="*/ 769 w 959"/>
                <a:gd name="T55" fmla="*/ 777 h 1715"/>
                <a:gd name="T56" fmla="*/ 864 w 959"/>
                <a:gd name="T57" fmla="*/ 872 h 1715"/>
                <a:gd name="T58" fmla="*/ 959 w 959"/>
                <a:gd name="T59" fmla="*/ 777 h 1715"/>
                <a:gd name="T60" fmla="*/ 928 w 959"/>
                <a:gd name="T61" fmla="*/ 219 h 1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59" h="1715">
                  <a:moveTo>
                    <a:pt x="928" y="219"/>
                  </a:moveTo>
                  <a:cubicBezTo>
                    <a:pt x="928" y="65"/>
                    <a:pt x="768" y="0"/>
                    <a:pt x="670" y="0"/>
                  </a:cubicBezTo>
                  <a:cubicBezTo>
                    <a:pt x="572" y="0"/>
                    <a:pt x="557" y="72"/>
                    <a:pt x="480" y="72"/>
                  </a:cubicBezTo>
                  <a:cubicBezTo>
                    <a:pt x="403" y="72"/>
                    <a:pt x="367" y="0"/>
                    <a:pt x="290" y="0"/>
                  </a:cubicBezTo>
                  <a:cubicBezTo>
                    <a:pt x="213" y="0"/>
                    <a:pt x="32" y="65"/>
                    <a:pt x="32" y="219"/>
                  </a:cubicBezTo>
                  <a:cubicBezTo>
                    <a:pt x="0" y="777"/>
                    <a:pt x="0" y="777"/>
                    <a:pt x="0" y="777"/>
                  </a:cubicBezTo>
                  <a:cubicBezTo>
                    <a:pt x="0" y="829"/>
                    <a:pt x="43" y="872"/>
                    <a:pt x="96" y="872"/>
                  </a:cubicBezTo>
                  <a:cubicBezTo>
                    <a:pt x="148" y="872"/>
                    <a:pt x="191" y="829"/>
                    <a:pt x="191" y="777"/>
                  </a:cubicBezTo>
                  <a:cubicBezTo>
                    <a:pt x="210" y="293"/>
                    <a:pt x="210" y="293"/>
                    <a:pt x="210" y="293"/>
                  </a:cubicBezTo>
                  <a:cubicBezTo>
                    <a:pt x="210" y="282"/>
                    <a:pt x="219" y="273"/>
                    <a:pt x="230" y="273"/>
                  </a:cubicBezTo>
                  <a:cubicBezTo>
                    <a:pt x="241" y="273"/>
                    <a:pt x="250" y="282"/>
                    <a:pt x="250" y="293"/>
                  </a:cubicBezTo>
                  <a:cubicBezTo>
                    <a:pt x="250" y="855"/>
                    <a:pt x="250" y="855"/>
                    <a:pt x="250" y="855"/>
                  </a:cubicBezTo>
                  <a:cubicBezTo>
                    <a:pt x="250" y="902"/>
                    <a:pt x="250" y="902"/>
                    <a:pt x="250" y="902"/>
                  </a:cubicBezTo>
                  <a:cubicBezTo>
                    <a:pt x="191" y="1602"/>
                    <a:pt x="191" y="1602"/>
                    <a:pt x="191" y="1602"/>
                  </a:cubicBezTo>
                  <a:cubicBezTo>
                    <a:pt x="191" y="1664"/>
                    <a:pt x="242" y="1715"/>
                    <a:pt x="305" y="1715"/>
                  </a:cubicBezTo>
                  <a:cubicBezTo>
                    <a:pt x="367" y="1715"/>
                    <a:pt x="418" y="1664"/>
                    <a:pt x="418" y="1602"/>
                  </a:cubicBezTo>
                  <a:cubicBezTo>
                    <a:pt x="460" y="902"/>
                    <a:pt x="460" y="902"/>
                    <a:pt x="460" y="902"/>
                  </a:cubicBezTo>
                  <a:cubicBezTo>
                    <a:pt x="460" y="891"/>
                    <a:pt x="469" y="882"/>
                    <a:pt x="480" y="882"/>
                  </a:cubicBezTo>
                  <a:cubicBezTo>
                    <a:pt x="491" y="882"/>
                    <a:pt x="500" y="891"/>
                    <a:pt x="500" y="902"/>
                  </a:cubicBezTo>
                  <a:cubicBezTo>
                    <a:pt x="541" y="1602"/>
                    <a:pt x="541" y="1602"/>
                    <a:pt x="541" y="1602"/>
                  </a:cubicBezTo>
                  <a:cubicBezTo>
                    <a:pt x="541" y="1664"/>
                    <a:pt x="592" y="1715"/>
                    <a:pt x="655" y="1715"/>
                  </a:cubicBezTo>
                  <a:cubicBezTo>
                    <a:pt x="718" y="1715"/>
                    <a:pt x="769" y="1664"/>
                    <a:pt x="769" y="1602"/>
                  </a:cubicBezTo>
                  <a:cubicBezTo>
                    <a:pt x="710" y="902"/>
                    <a:pt x="710" y="902"/>
                    <a:pt x="710" y="902"/>
                  </a:cubicBezTo>
                  <a:cubicBezTo>
                    <a:pt x="710" y="855"/>
                    <a:pt x="710" y="855"/>
                    <a:pt x="710" y="855"/>
                  </a:cubicBezTo>
                  <a:cubicBezTo>
                    <a:pt x="710" y="293"/>
                    <a:pt x="710" y="293"/>
                    <a:pt x="710" y="293"/>
                  </a:cubicBezTo>
                  <a:cubicBezTo>
                    <a:pt x="710" y="282"/>
                    <a:pt x="719" y="273"/>
                    <a:pt x="730" y="273"/>
                  </a:cubicBezTo>
                  <a:cubicBezTo>
                    <a:pt x="741" y="273"/>
                    <a:pt x="750" y="282"/>
                    <a:pt x="750" y="293"/>
                  </a:cubicBezTo>
                  <a:cubicBezTo>
                    <a:pt x="769" y="777"/>
                    <a:pt x="769" y="777"/>
                    <a:pt x="769" y="777"/>
                  </a:cubicBezTo>
                  <a:cubicBezTo>
                    <a:pt x="769" y="829"/>
                    <a:pt x="811" y="872"/>
                    <a:pt x="864" y="872"/>
                  </a:cubicBezTo>
                  <a:cubicBezTo>
                    <a:pt x="917" y="872"/>
                    <a:pt x="959" y="829"/>
                    <a:pt x="959" y="777"/>
                  </a:cubicBezTo>
                  <a:lnTo>
                    <a:pt x="928" y="219"/>
                  </a:lnTo>
                  <a:close/>
                </a:path>
              </a:pathLst>
            </a:cu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61" name="Freeform 5">
              <a:extLst>
                <a:ext uri="{FF2B5EF4-FFF2-40B4-BE49-F238E27FC236}">
                  <a16:creationId xmlns:a16="http://schemas.microsoft.com/office/drawing/2014/main" id="{9DD26EF5-9A08-407E-AD93-19BBD04941CA}"/>
                </a:ext>
              </a:extLst>
            </p:cNvPr>
            <p:cNvSpPr>
              <a:spLocks/>
            </p:cNvSpPr>
            <p:nvPr/>
          </p:nvSpPr>
          <p:spPr bwMode="gray">
            <a:xfrm>
              <a:off x="-1242585" y="3644614"/>
              <a:ext cx="75290" cy="72915"/>
            </a:xfrm>
            <a:prstGeom prst="ellipse">
              <a:avLst/>
            </a:pr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62" name="Freeform 6">
              <a:extLst>
                <a:ext uri="{FF2B5EF4-FFF2-40B4-BE49-F238E27FC236}">
                  <a16:creationId xmlns:a16="http://schemas.microsoft.com/office/drawing/2014/main" id="{36A4E8D5-3D82-4CDE-AC88-A8087FAF5345}"/>
                </a:ext>
              </a:extLst>
            </p:cNvPr>
            <p:cNvSpPr>
              <a:spLocks/>
            </p:cNvSpPr>
            <p:nvPr/>
          </p:nvSpPr>
          <p:spPr bwMode="gray">
            <a:xfrm>
              <a:off x="-1283772" y="3722324"/>
              <a:ext cx="157666" cy="273452"/>
            </a:xfrm>
            <a:custGeom>
              <a:avLst/>
              <a:gdLst>
                <a:gd name="T0" fmla="*/ 928 w 959"/>
                <a:gd name="T1" fmla="*/ 219 h 1715"/>
                <a:gd name="T2" fmla="*/ 670 w 959"/>
                <a:gd name="T3" fmla="*/ 0 h 1715"/>
                <a:gd name="T4" fmla="*/ 480 w 959"/>
                <a:gd name="T5" fmla="*/ 72 h 1715"/>
                <a:gd name="T6" fmla="*/ 290 w 959"/>
                <a:gd name="T7" fmla="*/ 0 h 1715"/>
                <a:gd name="T8" fmla="*/ 32 w 959"/>
                <a:gd name="T9" fmla="*/ 219 h 1715"/>
                <a:gd name="T10" fmla="*/ 0 w 959"/>
                <a:gd name="T11" fmla="*/ 777 h 1715"/>
                <a:gd name="T12" fmla="*/ 96 w 959"/>
                <a:gd name="T13" fmla="*/ 872 h 1715"/>
                <a:gd name="T14" fmla="*/ 191 w 959"/>
                <a:gd name="T15" fmla="*/ 777 h 1715"/>
                <a:gd name="T16" fmla="*/ 210 w 959"/>
                <a:gd name="T17" fmla="*/ 293 h 1715"/>
                <a:gd name="T18" fmla="*/ 230 w 959"/>
                <a:gd name="T19" fmla="*/ 273 h 1715"/>
                <a:gd name="T20" fmla="*/ 250 w 959"/>
                <a:gd name="T21" fmla="*/ 293 h 1715"/>
                <a:gd name="T22" fmla="*/ 250 w 959"/>
                <a:gd name="T23" fmla="*/ 855 h 1715"/>
                <a:gd name="T24" fmla="*/ 250 w 959"/>
                <a:gd name="T25" fmla="*/ 902 h 1715"/>
                <a:gd name="T26" fmla="*/ 191 w 959"/>
                <a:gd name="T27" fmla="*/ 1602 h 1715"/>
                <a:gd name="T28" fmla="*/ 305 w 959"/>
                <a:gd name="T29" fmla="*/ 1715 h 1715"/>
                <a:gd name="T30" fmla="*/ 418 w 959"/>
                <a:gd name="T31" fmla="*/ 1602 h 1715"/>
                <a:gd name="T32" fmla="*/ 460 w 959"/>
                <a:gd name="T33" fmla="*/ 902 h 1715"/>
                <a:gd name="T34" fmla="*/ 480 w 959"/>
                <a:gd name="T35" fmla="*/ 882 h 1715"/>
                <a:gd name="T36" fmla="*/ 500 w 959"/>
                <a:gd name="T37" fmla="*/ 902 h 1715"/>
                <a:gd name="T38" fmla="*/ 541 w 959"/>
                <a:gd name="T39" fmla="*/ 1602 h 1715"/>
                <a:gd name="T40" fmla="*/ 655 w 959"/>
                <a:gd name="T41" fmla="*/ 1715 h 1715"/>
                <a:gd name="T42" fmla="*/ 769 w 959"/>
                <a:gd name="T43" fmla="*/ 1602 h 1715"/>
                <a:gd name="T44" fmla="*/ 710 w 959"/>
                <a:gd name="T45" fmla="*/ 902 h 1715"/>
                <a:gd name="T46" fmla="*/ 710 w 959"/>
                <a:gd name="T47" fmla="*/ 855 h 1715"/>
                <a:gd name="T48" fmla="*/ 710 w 959"/>
                <a:gd name="T49" fmla="*/ 293 h 1715"/>
                <a:gd name="T50" fmla="*/ 730 w 959"/>
                <a:gd name="T51" fmla="*/ 273 h 1715"/>
                <a:gd name="T52" fmla="*/ 750 w 959"/>
                <a:gd name="T53" fmla="*/ 293 h 1715"/>
                <a:gd name="T54" fmla="*/ 769 w 959"/>
                <a:gd name="T55" fmla="*/ 777 h 1715"/>
                <a:gd name="T56" fmla="*/ 864 w 959"/>
                <a:gd name="T57" fmla="*/ 872 h 1715"/>
                <a:gd name="T58" fmla="*/ 959 w 959"/>
                <a:gd name="T59" fmla="*/ 777 h 1715"/>
                <a:gd name="T60" fmla="*/ 928 w 959"/>
                <a:gd name="T61" fmla="*/ 219 h 1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59" h="1715">
                  <a:moveTo>
                    <a:pt x="928" y="219"/>
                  </a:moveTo>
                  <a:cubicBezTo>
                    <a:pt x="928" y="65"/>
                    <a:pt x="768" y="0"/>
                    <a:pt x="670" y="0"/>
                  </a:cubicBezTo>
                  <a:cubicBezTo>
                    <a:pt x="572" y="0"/>
                    <a:pt x="557" y="72"/>
                    <a:pt x="480" y="72"/>
                  </a:cubicBezTo>
                  <a:cubicBezTo>
                    <a:pt x="403" y="72"/>
                    <a:pt x="367" y="0"/>
                    <a:pt x="290" y="0"/>
                  </a:cubicBezTo>
                  <a:cubicBezTo>
                    <a:pt x="213" y="0"/>
                    <a:pt x="32" y="65"/>
                    <a:pt x="32" y="219"/>
                  </a:cubicBezTo>
                  <a:cubicBezTo>
                    <a:pt x="0" y="777"/>
                    <a:pt x="0" y="777"/>
                    <a:pt x="0" y="777"/>
                  </a:cubicBezTo>
                  <a:cubicBezTo>
                    <a:pt x="0" y="829"/>
                    <a:pt x="43" y="872"/>
                    <a:pt x="96" y="872"/>
                  </a:cubicBezTo>
                  <a:cubicBezTo>
                    <a:pt x="148" y="872"/>
                    <a:pt x="191" y="829"/>
                    <a:pt x="191" y="777"/>
                  </a:cubicBezTo>
                  <a:cubicBezTo>
                    <a:pt x="210" y="293"/>
                    <a:pt x="210" y="293"/>
                    <a:pt x="210" y="293"/>
                  </a:cubicBezTo>
                  <a:cubicBezTo>
                    <a:pt x="210" y="282"/>
                    <a:pt x="219" y="273"/>
                    <a:pt x="230" y="273"/>
                  </a:cubicBezTo>
                  <a:cubicBezTo>
                    <a:pt x="241" y="273"/>
                    <a:pt x="250" y="282"/>
                    <a:pt x="250" y="293"/>
                  </a:cubicBezTo>
                  <a:cubicBezTo>
                    <a:pt x="250" y="855"/>
                    <a:pt x="250" y="855"/>
                    <a:pt x="250" y="855"/>
                  </a:cubicBezTo>
                  <a:cubicBezTo>
                    <a:pt x="250" y="902"/>
                    <a:pt x="250" y="902"/>
                    <a:pt x="250" y="902"/>
                  </a:cubicBezTo>
                  <a:cubicBezTo>
                    <a:pt x="191" y="1602"/>
                    <a:pt x="191" y="1602"/>
                    <a:pt x="191" y="1602"/>
                  </a:cubicBezTo>
                  <a:cubicBezTo>
                    <a:pt x="191" y="1664"/>
                    <a:pt x="242" y="1715"/>
                    <a:pt x="305" y="1715"/>
                  </a:cubicBezTo>
                  <a:cubicBezTo>
                    <a:pt x="367" y="1715"/>
                    <a:pt x="418" y="1664"/>
                    <a:pt x="418" y="1602"/>
                  </a:cubicBezTo>
                  <a:cubicBezTo>
                    <a:pt x="460" y="902"/>
                    <a:pt x="460" y="902"/>
                    <a:pt x="460" y="902"/>
                  </a:cubicBezTo>
                  <a:cubicBezTo>
                    <a:pt x="460" y="891"/>
                    <a:pt x="469" y="882"/>
                    <a:pt x="480" y="882"/>
                  </a:cubicBezTo>
                  <a:cubicBezTo>
                    <a:pt x="491" y="882"/>
                    <a:pt x="500" y="891"/>
                    <a:pt x="500" y="902"/>
                  </a:cubicBezTo>
                  <a:cubicBezTo>
                    <a:pt x="541" y="1602"/>
                    <a:pt x="541" y="1602"/>
                    <a:pt x="541" y="1602"/>
                  </a:cubicBezTo>
                  <a:cubicBezTo>
                    <a:pt x="541" y="1664"/>
                    <a:pt x="592" y="1715"/>
                    <a:pt x="655" y="1715"/>
                  </a:cubicBezTo>
                  <a:cubicBezTo>
                    <a:pt x="718" y="1715"/>
                    <a:pt x="769" y="1664"/>
                    <a:pt x="769" y="1602"/>
                  </a:cubicBezTo>
                  <a:cubicBezTo>
                    <a:pt x="710" y="902"/>
                    <a:pt x="710" y="902"/>
                    <a:pt x="710" y="902"/>
                  </a:cubicBezTo>
                  <a:cubicBezTo>
                    <a:pt x="710" y="855"/>
                    <a:pt x="710" y="855"/>
                    <a:pt x="710" y="855"/>
                  </a:cubicBezTo>
                  <a:cubicBezTo>
                    <a:pt x="710" y="293"/>
                    <a:pt x="710" y="293"/>
                    <a:pt x="710" y="293"/>
                  </a:cubicBezTo>
                  <a:cubicBezTo>
                    <a:pt x="710" y="282"/>
                    <a:pt x="719" y="273"/>
                    <a:pt x="730" y="273"/>
                  </a:cubicBezTo>
                  <a:cubicBezTo>
                    <a:pt x="741" y="273"/>
                    <a:pt x="750" y="282"/>
                    <a:pt x="750" y="293"/>
                  </a:cubicBezTo>
                  <a:cubicBezTo>
                    <a:pt x="769" y="777"/>
                    <a:pt x="769" y="777"/>
                    <a:pt x="769" y="777"/>
                  </a:cubicBezTo>
                  <a:cubicBezTo>
                    <a:pt x="769" y="829"/>
                    <a:pt x="811" y="872"/>
                    <a:pt x="864" y="872"/>
                  </a:cubicBezTo>
                  <a:cubicBezTo>
                    <a:pt x="917" y="872"/>
                    <a:pt x="959" y="829"/>
                    <a:pt x="959" y="777"/>
                  </a:cubicBezTo>
                  <a:lnTo>
                    <a:pt x="928" y="219"/>
                  </a:lnTo>
                  <a:close/>
                </a:path>
              </a:pathLst>
            </a:cu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63" name="Freeform 5">
              <a:extLst>
                <a:ext uri="{FF2B5EF4-FFF2-40B4-BE49-F238E27FC236}">
                  <a16:creationId xmlns:a16="http://schemas.microsoft.com/office/drawing/2014/main" id="{D9AF8BFC-5299-4A36-A764-63503209FCC0}"/>
                </a:ext>
              </a:extLst>
            </p:cNvPr>
            <p:cNvSpPr>
              <a:spLocks/>
            </p:cNvSpPr>
            <p:nvPr/>
          </p:nvSpPr>
          <p:spPr bwMode="gray">
            <a:xfrm>
              <a:off x="-1025599" y="3644614"/>
              <a:ext cx="75290" cy="72915"/>
            </a:xfrm>
            <a:prstGeom prst="ellipse">
              <a:avLst/>
            </a:pr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64" name="Freeform 6">
              <a:extLst>
                <a:ext uri="{FF2B5EF4-FFF2-40B4-BE49-F238E27FC236}">
                  <a16:creationId xmlns:a16="http://schemas.microsoft.com/office/drawing/2014/main" id="{23A16961-B6D4-4F2F-8EA9-781ABD5F1057}"/>
                </a:ext>
              </a:extLst>
            </p:cNvPr>
            <p:cNvSpPr>
              <a:spLocks/>
            </p:cNvSpPr>
            <p:nvPr/>
          </p:nvSpPr>
          <p:spPr bwMode="gray">
            <a:xfrm>
              <a:off x="-1066787" y="3722324"/>
              <a:ext cx="157666" cy="273452"/>
            </a:xfrm>
            <a:custGeom>
              <a:avLst/>
              <a:gdLst>
                <a:gd name="T0" fmla="*/ 928 w 959"/>
                <a:gd name="T1" fmla="*/ 219 h 1715"/>
                <a:gd name="T2" fmla="*/ 670 w 959"/>
                <a:gd name="T3" fmla="*/ 0 h 1715"/>
                <a:gd name="T4" fmla="*/ 480 w 959"/>
                <a:gd name="T5" fmla="*/ 72 h 1715"/>
                <a:gd name="T6" fmla="*/ 290 w 959"/>
                <a:gd name="T7" fmla="*/ 0 h 1715"/>
                <a:gd name="T8" fmla="*/ 32 w 959"/>
                <a:gd name="T9" fmla="*/ 219 h 1715"/>
                <a:gd name="T10" fmla="*/ 0 w 959"/>
                <a:gd name="T11" fmla="*/ 777 h 1715"/>
                <a:gd name="T12" fmla="*/ 96 w 959"/>
                <a:gd name="T13" fmla="*/ 872 h 1715"/>
                <a:gd name="T14" fmla="*/ 191 w 959"/>
                <a:gd name="T15" fmla="*/ 777 h 1715"/>
                <a:gd name="T16" fmla="*/ 210 w 959"/>
                <a:gd name="T17" fmla="*/ 293 h 1715"/>
                <a:gd name="T18" fmla="*/ 230 w 959"/>
                <a:gd name="T19" fmla="*/ 273 h 1715"/>
                <a:gd name="T20" fmla="*/ 250 w 959"/>
                <a:gd name="T21" fmla="*/ 293 h 1715"/>
                <a:gd name="T22" fmla="*/ 250 w 959"/>
                <a:gd name="T23" fmla="*/ 855 h 1715"/>
                <a:gd name="T24" fmla="*/ 250 w 959"/>
                <a:gd name="T25" fmla="*/ 902 h 1715"/>
                <a:gd name="T26" fmla="*/ 191 w 959"/>
                <a:gd name="T27" fmla="*/ 1602 h 1715"/>
                <a:gd name="T28" fmla="*/ 305 w 959"/>
                <a:gd name="T29" fmla="*/ 1715 h 1715"/>
                <a:gd name="T30" fmla="*/ 418 w 959"/>
                <a:gd name="T31" fmla="*/ 1602 h 1715"/>
                <a:gd name="T32" fmla="*/ 460 w 959"/>
                <a:gd name="T33" fmla="*/ 902 h 1715"/>
                <a:gd name="T34" fmla="*/ 480 w 959"/>
                <a:gd name="T35" fmla="*/ 882 h 1715"/>
                <a:gd name="T36" fmla="*/ 500 w 959"/>
                <a:gd name="T37" fmla="*/ 902 h 1715"/>
                <a:gd name="T38" fmla="*/ 541 w 959"/>
                <a:gd name="T39" fmla="*/ 1602 h 1715"/>
                <a:gd name="T40" fmla="*/ 655 w 959"/>
                <a:gd name="T41" fmla="*/ 1715 h 1715"/>
                <a:gd name="T42" fmla="*/ 769 w 959"/>
                <a:gd name="T43" fmla="*/ 1602 h 1715"/>
                <a:gd name="T44" fmla="*/ 710 w 959"/>
                <a:gd name="T45" fmla="*/ 902 h 1715"/>
                <a:gd name="T46" fmla="*/ 710 w 959"/>
                <a:gd name="T47" fmla="*/ 855 h 1715"/>
                <a:gd name="T48" fmla="*/ 710 w 959"/>
                <a:gd name="T49" fmla="*/ 293 h 1715"/>
                <a:gd name="T50" fmla="*/ 730 w 959"/>
                <a:gd name="T51" fmla="*/ 273 h 1715"/>
                <a:gd name="T52" fmla="*/ 750 w 959"/>
                <a:gd name="T53" fmla="*/ 293 h 1715"/>
                <a:gd name="T54" fmla="*/ 769 w 959"/>
                <a:gd name="T55" fmla="*/ 777 h 1715"/>
                <a:gd name="T56" fmla="*/ 864 w 959"/>
                <a:gd name="T57" fmla="*/ 872 h 1715"/>
                <a:gd name="T58" fmla="*/ 959 w 959"/>
                <a:gd name="T59" fmla="*/ 777 h 1715"/>
                <a:gd name="T60" fmla="*/ 928 w 959"/>
                <a:gd name="T61" fmla="*/ 219 h 1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59" h="1715">
                  <a:moveTo>
                    <a:pt x="928" y="219"/>
                  </a:moveTo>
                  <a:cubicBezTo>
                    <a:pt x="928" y="65"/>
                    <a:pt x="768" y="0"/>
                    <a:pt x="670" y="0"/>
                  </a:cubicBezTo>
                  <a:cubicBezTo>
                    <a:pt x="572" y="0"/>
                    <a:pt x="557" y="72"/>
                    <a:pt x="480" y="72"/>
                  </a:cubicBezTo>
                  <a:cubicBezTo>
                    <a:pt x="403" y="72"/>
                    <a:pt x="367" y="0"/>
                    <a:pt x="290" y="0"/>
                  </a:cubicBezTo>
                  <a:cubicBezTo>
                    <a:pt x="213" y="0"/>
                    <a:pt x="32" y="65"/>
                    <a:pt x="32" y="219"/>
                  </a:cubicBezTo>
                  <a:cubicBezTo>
                    <a:pt x="0" y="777"/>
                    <a:pt x="0" y="777"/>
                    <a:pt x="0" y="777"/>
                  </a:cubicBezTo>
                  <a:cubicBezTo>
                    <a:pt x="0" y="829"/>
                    <a:pt x="43" y="872"/>
                    <a:pt x="96" y="872"/>
                  </a:cubicBezTo>
                  <a:cubicBezTo>
                    <a:pt x="148" y="872"/>
                    <a:pt x="191" y="829"/>
                    <a:pt x="191" y="777"/>
                  </a:cubicBezTo>
                  <a:cubicBezTo>
                    <a:pt x="210" y="293"/>
                    <a:pt x="210" y="293"/>
                    <a:pt x="210" y="293"/>
                  </a:cubicBezTo>
                  <a:cubicBezTo>
                    <a:pt x="210" y="282"/>
                    <a:pt x="219" y="273"/>
                    <a:pt x="230" y="273"/>
                  </a:cubicBezTo>
                  <a:cubicBezTo>
                    <a:pt x="241" y="273"/>
                    <a:pt x="250" y="282"/>
                    <a:pt x="250" y="293"/>
                  </a:cubicBezTo>
                  <a:cubicBezTo>
                    <a:pt x="250" y="855"/>
                    <a:pt x="250" y="855"/>
                    <a:pt x="250" y="855"/>
                  </a:cubicBezTo>
                  <a:cubicBezTo>
                    <a:pt x="250" y="902"/>
                    <a:pt x="250" y="902"/>
                    <a:pt x="250" y="902"/>
                  </a:cubicBezTo>
                  <a:cubicBezTo>
                    <a:pt x="191" y="1602"/>
                    <a:pt x="191" y="1602"/>
                    <a:pt x="191" y="1602"/>
                  </a:cubicBezTo>
                  <a:cubicBezTo>
                    <a:pt x="191" y="1664"/>
                    <a:pt x="242" y="1715"/>
                    <a:pt x="305" y="1715"/>
                  </a:cubicBezTo>
                  <a:cubicBezTo>
                    <a:pt x="367" y="1715"/>
                    <a:pt x="418" y="1664"/>
                    <a:pt x="418" y="1602"/>
                  </a:cubicBezTo>
                  <a:cubicBezTo>
                    <a:pt x="460" y="902"/>
                    <a:pt x="460" y="902"/>
                    <a:pt x="460" y="902"/>
                  </a:cubicBezTo>
                  <a:cubicBezTo>
                    <a:pt x="460" y="891"/>
                    <a:pt x="469" y="882"/>
                    <a:pt x="480" y="882"/>
                  </a:cubicBezTo>
                  <a:cubicBezTo>
                    <a:pt x="491" y="882"/>
                    <a:pt x="500" y="891"/>
                    <a:pt x="500" y="902"/>
                  </a:cubicBezTo>
                  <a:cubicBezTo>
                    <a:pt x="541" y="1602"/>
                    <a:pt x="541" y="1602"/>
                    <a:pt x="541" y="1602"/>
                  </a:cubicBezTo>
                  <a:cubicBezTo>
                    <a:pt x="541" y="1664"/>
                    <a:pt x="592" y="1715"/>
                    <a:pt x="655" y="1715"/>
                  </a:cubicBezTo>
                  <a:cubicBezTo>
                    <a:pt x="718" y="1715"/>
                    <a:pt x="769" y="1664"/>
                    <a:pt x="769" y="1602"/>
                  </a:cubicBezTo>
                  <a:cubicBezTo>
                    <a:pt x="710" y="902"/>
                    <a:pt x="710" y="902"/>
                    <a:pt x="710" y="902"/>
                  </a:cubicBezTo>
                  <a:cubicBezTo>
                    <a:pt x="710" y="855"/>
                    <a:pt x="710" y="855"/>
                    <a:pt x="710" y="855"/>
                  </a:cubicBezTo>
                  <a:cubicBezTo>
                    <a:pt x="710" y="293"/>
                    <a:pt x="710" y="293"/>
                    <a:pt x="710" y="293"/>
                  </a:cubicBezTo>
                  <a:cubicBezTo>
                    <a:pt x="710" y="282"/>
                    <a:pt x="719" y="273"/>
                    <a:pt x="730" y="273"/>
                  </a:cubicBezTo>
                  <a:cubicBezTo>
                    <a:pt x="741" y="273"/>
                    <a:pt x="750" y="282"/>
                    <a:pt x="750" y="293"/>
                  </a:cubicBezTo>
                  <a:cubicBezTo>
                    <a:pt x="769" y="777"/>
                    <a:pt x="769" y="777"/>
                    <a:pt x="769" y="777"/>
                  </a:cubicBezTo>
                  <a:cubicBezTo>
                    <a:pt x="769" y="829"/>
                    <a:pt x="811" y="872"/>
                    <a:pt x="864" y="872"/>
                  </a:cubicBezTo>
                  <a:cubicBezTo>
                    <a:pt x="917" y="872"/>
                    <a:pt x="959" y="829"/>
                    <a:pt x="959" y="777"/>
                  </a:cubicBezTo>
                  <a:lnTo>
                    <a:pt x="928" y="219"/>
                  </a:lnTo>
                  <a:close/>
                </a:path>
              </a:pathLst>
            </a:cu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65" name="Freeform 5">
              <a:extLst>
                <a:ext uri="{FF2B5EF4-FFF2-40B4-BE49-F238E27FC236}">
                  <a16:creationId xmlns:a16="http://schemas.microsoft.com/office/drawing/2014/main" id="{9BB2AE1F-E9FF-4254-ABA4-6C10D6CD2AC9}"/>
                </a:ext>
              </a:extLst>
            </p:cNvPr>
            <p:cNvSpPr>
              <a:spLocks/>
            </p:cNvSpPr>
            <p:nvPr/>
          </p:nvSpPr>
          <p:spPr bwMode="gray">
            <a:xfrm>
              <a:off x="-809083" y="3644614"/>
              <a:ext cx="75290" cy="72915"/>
            </a:xfrm>
            <a:prstGeom prst="ellipse">
              <a:avLst/>
            </a:pr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66" name="Freeform 6">
              <a:extLst>
                <a:ext uri="{FF2B5EF4-FFF2-40B4-BE49-F238E27FC236}">
                  <a16:creationId xmlns:a16="http://schemas.microsoft.com/office/drawing/2014/main" id="{F42DF0D8-FBD1-4218-9CC3-E85B63389A01}"/>
                </a:ext>
              </a:extLst>
            </p:cNvPr>
            <p:cNvSpPr>
              <a:spLocks/>
            </p:cNvSpPr>
            <p:nvPr/>
          </p:nvSpPr>
          <p:spPr bwMode="gray">
            <a:xfrm>
              <a:off x="-850270" y="3722324"/>
              <a:ext cx="157666" cy="273452"/>
            </a:xfrm>
            <a:custGeom>
              <a:avLst/>
              <a:gdLst>
                <a:gd name="T0" fmla="*/ 928 w 959"/>
                <a:gd name="T1" fmla="*/ 219 h 1715"/>
                <a:gd name="T2" fmla="*/ 670 w 959"/>
                <a:gd name="T3" fmla="*/ 0 h 1715"/>
                <a:gd name="T4" fmla="*/ 480 w 959"/>
                <a:gd name="T5" fmla="*/ 72 h 1715"/>
                <a:gd name="T6" fmla="*/ 290 w 959"/>
                <a:gd name="T7" fmla="*/ 0 h 1715"/>
                <a:gd name="T8" fmla="*/ 32 w 959"/>
                <a:gd name="T9" fmla="*/ 219 h 1715"/>
                <a:gd name="T10" fmla="*/ 0 w 959"/>
                <a:gd name="T11" fmla="*/ 777 h 1715"/>
                <a:gd name="T12" fmla="*/ 96 w 959"/>
                <a:gd name="T13" fmla="*/ 872 h 1715"/>
                <a:gd name="T14" fmla="*/ 191 w 959"/>
                <a:gd name="T15" fmla="*/ 777 h 1715"/>
                <a:gd name="T16" fmla="*/ 210 w 959"/>
                <a:gd name="T17" fmla="*/ 293 h 1715"/>
                <a:gd name="T18" fmla="*/ 230 w 959"/>
                <a:gd name="T19" fmla="*/ 273 h 1715"/>
                <a:gd name="T20" fmla="*/ 250 w 959"/>
                <a:gd name="T21" fmla="*/ 293 h 1715"/>
                <a:gd name="T22" fmla="*/ 250 w 959"/>
                <a:gd name="T23" fmla="*/ 855 h 1715"/>
                <a:gd name="T24" fmla="*/ 250 w 959"/>
                <a:gd name="T25" fmla="*/ 902 h 1715"/>
                <a:gd name="T26" fmla="*/ 191 w 959"/>
                <a:gd name="T27" fmla="*/ 1602 h 1715"/>
                <a:gd name="T28" fmla="*/ 305 w 959"/>
                <a:gd name="T29" fmla="*/ 1715 h 1715"/>
                <a:gd name="T30" fmla="*/ 418 w 959"/>
                <a:gd name="T31" fmla="*/ 1602 h 1715"/>
                <a:gd name="T32" fmla="*/ 460 w 959"/>
                <a:gd name="T33" fmla="*/ 902 h 1715"/>
                <a:gd name="T34" fmla="*/ 480 w 959"/>
                <a:gd name="T35" fmla="*/ 882 h 1715"/>
                <a:gd name="T36" fmla="*/ 500 w 959"/>
                <a:gd name="T37" fmla="*/ 902 h 1715"/>
                <a:gd name="T38" fmla="*/ 541 w 959"/>
                <a:gd name="T39" fmla="*/ 1602 h 1715"/>
                <a:gd name="T40" fmla="*/ 655 w 959"/>
                <a:gd name="T41" fmla="*/ 1715 h 1715"/>
                <a:gd name="T42" fmla="*/ 769 w 959"/>
                <a:gd name="T43" fmla="*/ 1602 h 1715"/>
                <a:gd name="T44" fmla="*/ 710 w 959"/>
                <a:gd name="T45" fmla="*/ 902 h 1715"/>
                <a:gd name="T46" fmla="*/ 710 w 959"/>
                <a:gd name="T47" fmla="*/ 855 h 1715"/>
                <a:gd name="T48" fmla="*/ 710 w 959"/>
                <a:gd name="T49" fmla="*/ 293 h 1715"/>
                <a:gd name="T50" fmla="*/ 730 w 959"/>
                <a:gd name="T51" fmla="*/ 273 h 1715"/>
                <a:gd name="T52" fmla="*/ 750 w 959"/>
                <a:gd name="T53" fmla="*/ 293 h 1715"/>
                <a:gd name="T54" fmla="*/ 769 w 959"/>
                <a:gd name="T55" fmla="*/ 777 h 1715"/>
                <a:gd name="T56" fmla="*/ 864 w 959"/>
                <a:gd name="T57" fmla="*/ 872 h 1715"/>
                <a:gd name="T58" fmla="*/ 959 w 959"/>
                <a:gd name="T59" fmla="*/ 777 h 1715"/>
                <a:gd name="T60" fmla="*/ 928 w 959"/>
                <a:gd name="T61" fmla="*/ 219 h 1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59" h="1715">
                  <a:moveTo>
                    <a:pt x="928" y="219"/>
                  </a:moveTo>
                  <a:cubicBezTo>
                    <a:pt x="928" y="65"/>
                    <a:pt x="768" y="0"/>
                    <a:pt x="670" y="0"/>
                  </a:cubicBezTo>
                  <a:cubicBezTo>
                    <a:pt x="572" y="0"/>
                    <a:pt x="557" y="72"/>
                    <a:pt x="480" y="72"/>
                  </a:cubicBezTo>
                  <a:cubicBezTo>
                    <a:pt x="403" y="72"/>
                    <a:pt x="367" y="0"/>
                    <a:pt x="290" y="0"/>
                  </a:cubicBezTo>
                  <a:cubicBezTo>
                    <a:pt x="213" y="0"/>
                    <a:pt x="32" y="65"/>
                    <a:pt x="32" y="219"/>
                  </a:cubicBezTo>
                  <a:cubicBezTo>
                    <a:pt x="0" y="777"/>
                    <a:pt x="0" y="777"/>
                    <a:pt x="0" y="777"/>
                  </a:cubicBezTo>
                  <a:cubicBezTo>
                    <a:pt x="0" y="829"/>
                    <a:pt x="43" y="872"/>
                    <a:pt x="96" y="872"/>
                  </a:cubicBezTo>
                  <a:cubicBezTo>
                    <a:pt x="148" y="872"/>
                    <a:pt x="191" y="829"/>
                    <a:pt x="191" y="777"/>
                  </a:cubicBezTo>
                  <a:cubicBezTo>
                    <a:pt x="210" y="293"/>
                    <a:pt x="210" y="293"/>
                    <a:pt x="210" y="293"/>
                  </a:cubicBezTo>
                  <a:cubicBezTo>
                    <a:pt x="210" y="282"/>
                    <a:pt x="219" y="273"/>
                    <a:pt x="230" y="273"/>
                  </a:cubicBezTo>
                  <a:cubicBezTo>
                    <a:pt x="241" y="273"/>
                    <a:pt x="250" y="282"/>
                    <a:pt x="250" y="293"/>
                  </a:cubicBezTo>
                  <a:cubicBezTo>
                    <a:pt x="250" y="855"/>
                    <a:pt x="250" y="855"/>
                    <a:pt x="250" y="855"/>
                  </a:cubicBezTo>
                  <a:cubicBezTo>
                    <a:pt x="250" y="902"/>
                    <a:pt x="250" y="902"/>
                    <a:pt x="250" y="902"/>
                  </a:cubicBezTo>
                  <a:cubicBezTo>
                    <a:pt x="191" y="1602"/>
                    <a:pt x="191" y="1602"/>
                    <a:pt x="191" y="1602"/>
                  </a:cubicBezTo>
                  <a:cubicBezTo>
                    <a:pt x="191" y="1664"/>
                    <a:pt x="242" y="1715"/>
                    <a:pt x="305" y="1715"/>
                  </a:cubicBezTo>
                  <a:cubicBezTo>
                    <a:pt x="367" y="1715"/>
                    <a:pt x="418" y="1664"/>
                    <a:pt x="418" y="1602"/>
                  </a:cubicBezTo>
                  <a:cubicBezTo>
                    <a:pt x="460" y="902"/>
                    <a:pt x="460" y="902"/>
                    <a:pt x="460" y="902"/>
                  </a:cubicBezTo>
                  <a:cubicBezTo>
                    <a:pt x="460" y="891"/>
                    <a:pt x="469" y="882"/>
                    <a:pt x="480" y="882"/>
                  </a:cubicBezTo>
                  <a:cubicBezTo>
                    <a:pt x="491" y="882"/>
                    <a:pt x="500" y="891"/>
                    <a:pt x="500" y="902"/>
                  </a:cubicBezTo>
                  <a:cubicBezTo>
                    <a:pt x="541" y="1602"/>
                    <a:pt x="541" y="1602"/>
                    <a:pt x="541" y="1602"/>
                  </a:cubicBezTo>
                  <a:cubicBezTo>
                    <a:pt x="541" y="1664"/>
                    <a:pt x="592" y="1715"/>
                    <a:pt x="655" y="1715"/>
                  </a:cubicBezTo>
                  <a:cubicBezTo>
                    <a:pt x="718" y="1715"/>
                    <a:pt x="769" y="1664"/>
                    <a:pt x="769" y="1602"/>
                  </a:cubicBezTo>
                  <a:cubicBezTo>
                    <a:pt x="710" y="902"/>
                    <a:pt x="710" y="902"/>
                    <a:pt x="710" y="902"/>
                  </a:cubicBezTo>
                  <a:cubicBezTo>
                    <a:pt x="710" y="855"/>
                    <a:pt x="710" y="855"/>
                    <a:pt x="710" y="855"/>
                  </a:cubicBezTo>
                  <a:cubicBezTo>
                    <a:pt x="710" y="293"/>
                    <a:pt x="710" y="293"/>
                    <a:pt x="710" y="293"/>
                  </a:cubicBezTo>
                  <a:cubicBezTo>
                    <a:pt x="710" y="282"/>
                    <a:pt x="719" y="273"/>
                    <a:pt x="730" y="273"/>
                  </a:cubicBezTo>
                  <a:cubicBezTo>
                    <a:pt x="741" y="273"/>
                    <a:pt x="750" y="282"/>
                    <a:pt x="750" y="293"/>
                  </a:cubicBezTo>
                  <a:cubicBezTo>
                    <a:pt x="769" y="777"/>
                    <a:pt x="769" y="777"/>
                    <a:pt x="769" y="777"/>
                  </a:cubicBezTo>
                  <a:cubicBezTo>
                    <a:pt x="769" y="829"/>
                    <a:pt x="811" y="872"/>
                    <a:pt x="864" y="872"/>
                  </a:cubicBezTo>
                  <a:cubicBezTo>
                    <a:pt x="917" y="872"/>
                    <a:pt x="959" y="829"/>
                    <a:pt x="959" y="777"/>
                  </a:cubicBezTo>
                  <a:lnTo>
                    <a:pt x="928" y="219"/>
                  </a:lnTo>
                  <a:close/>
                </a:path>
              </a:pathLst>
            </a:cu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67" name="Freeform 5">
              <a:extLst>
                <a:ext uri="{FF2B5EF4-FFF2-40B4-BE49-F238E27FC236}">
                  <a16:creationId xmlns:a16="http://schemas.microsoft.com/office/drawing/2014/main" id="{F28020D5-E625-4B71-8DE6-D714B60AAF21}"/>
                </a:ext>
              </a:extLst>
            </p:cNvPr>
            <p:cNvSpPr>
              <a:spLocks/>
            </p:cNvSpPr>
            <p:nvPr/>
          </p:nvSpPr>
          <p:spPr bwMode="gray">
            <a:xfrm>
              <a:off x="-1356962" y="3852809"/>
              <a:ext cx="75290" cy="72915"/>
            </a:xfrm>
            <a:prstGeom prst="ellipse">
              <a:avLst/>
            </a:pr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68" name="Freeform 6">
              <a:extLst>
                <a:ext uri="{FF2B5EF4-FFF2-40B4-BE49-F238E27FC236}">
                  <a16:creationId xmlns:a16="http://schemas.microsoft.com/office/drawing/2014/main" id="{85FD7867-5464-4CC7-ADFE-33ED0C377BCA}"/>
                </a:ext>
              </a:extLst>
            </p:cNvPr>
            <p:cNvSpPr>
              <a:spLocks/>
            </p:cNvSpPr>
            <p:nvPr/>
          </p:nvSpPr>
          <p:spPr bwMode="gray">
            <a:xfrm>
              <a:off x="-1398149" y="3930521"/>
              <a:ext cx="157666" cy="273451"/>
            </a:xfrm>
            <a:custGeom>
              <a:avLst/>
              <a:gdLst>
                <a:gd name="T0" fmla="*/ 928 w 959"/>
                <a:gd name="T1" fmla="*/ 219 h 1715"/>
                <a:gd name="T2" fmla="*/ 670 w 959"/>
                <a:gd name="T3" fmla="*/ 0 h 1715"/>
                <a:gd name="T4" fmla="*/ 480 w 959"/>
                <a:gd name="T5" fmla="*/ 72 h 1715"/>
                <a:gd name="T6" fmla="*/ 290 w 959"/>
                <a:gd name="T7" fmla="*/ 0 h 1715"/>
                <a:gd name="T8" fmla="*/ 32 w 959"/>
                <a:gd name="T9" fmla="*/ 219 h 1715"/>
                <a:gd name="T10" fmla="*/ 0 w 959"/>
                <a:gd name="T11" fmla="*/ 777 h 1715"/>
                <a:gd name="T12" fmla="*/ 96 w 959"/>
                <a:gd name="T13" fmla="*/ 872 h 1715"/>
                <a:gd name="T14" fmla="*/ 191 w 959"/>
                <a:gd name="T15" fmla="*/ 777 h 1715"/>
                <a:gd name="T16" fmla="*/ 210 w 959"/>
                <a:gd name="T17" fmla="*/ 293 h 1715"/>
                <a:gd name="T18" fmla="*/ 230 w 959"/>
                <a:gd name="T19" fmla="*/ 273 h 1715"/>
                <a:gd name="T20" fmla="*/ 250 w 959"/>
                <a:gd name="T21" fmla="*/ 293 h 1715"/>
                <a:gd name="T22" fmla="*/ 250 w 959"/>
                <a:gd name="T23" fmla="*/ 855 h 1715"/>
                <a:gd name="T24" fmla="*/ 250 w 959"/>
                <a:gd name="T25" fmla="*/ 902 h 1715"/>
                <a:gd name="T26" fmla="*/ 191 w 959"/>
                <a:gd name="T27" fmla="*/ 1602 h 1715"/>
                <a:gd name="T28" fmla="*/ 305 w 959"/>
                <a:gd name="T29" fmla="*/ 1715 h 1715"/>
                <a:gd name="T30" fmla="*/ 418 w 959"/>
                <a:gd name="T31" fmla="*/ 1602 h 1715"/>
                <a:gd name="T32" fmla="*/ 460 w 959"/>
                <a:gd name="T33" fmla="*/ 902 h 1715"/>
                <a:gd name="T34" fmla="*/ 480 w 959"/>
                <a:gd name="T35" fmla="*/ 882 h 1715"/>
                <a:gd name="T36" fmla="*/ 500 w 959"/>
                <a:gd name="T37" fmla="*/ 902 h 1715"/>
                <a:gd name="T38" fmla="*/ 541 w 959"/>
                <a:gd name="T39" fmla="*/ 1602 h 1715"/>
                <a:gd name="T40" fmla="*/ 655 w 959"/>
                <a:gd name="T41" fmla="*/ 1715 h 1715"/>
                <a:gd name="T42" fmla="*/ 769 w 959"/>
                <a:gd name="T43" fmla="*/ 1602 h 1715"/>
                <a:gd name="T44" fmla="*/ 710 w 959"/>
                <a:gd name="T45" fmla="*/ 902 h 1715"/>
                <a:gd name="T46" fmla="*/ 710 w 959"/>
                <a:gd name="T47" fmla="*/ 855 h 1715"/>
                <a:gd name="T48" fmla="*/ 710 w 959"/>
                <a:gd name="T49" fmla="*/ 293 h 1715"/>
                <a:gd name="T50" fmla="*/ 730 w 959"/>
                <a:gd name="T51" fmla="*/ 273 h 1715"/>
                <a:gd name="T52" fmla="*/ 750 w 959"/>
                <a:gd name="T53" fmla="*/ 293 h 1715"/>
                <a:gd name="T54" fmla="*/ 769 w 959"/>
                <a:gd name="T55" fmla="*/ 777 h 1715"/>
                <a:gd name="T56" fmla="*/ 864 w 959"/>
                <a:gd name="T57" fmla="*/ 872 h 1715"/>
                <a:gd name="T58" fmla="*/ 959 w 959"/>
                <a:gd name="T59" fmla="*/ 777 h 1715"/>
                <a:gd name="T60" fmla="*/ 928 w 959"/>
                <a:gd name="T61" fmla="*/ 219 h 1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59" h="1715">
                  <a:moveTo>
                    <a:pt x="928" y="219"/>
                  </a:moveTo>
                  <a:cubicBezTo>
                    <a:pt x="928" y="65"/>
                    <a:pt x="768" y="0"/>
                    <a:pt x="670" y="0"/>
                  </a:cubicBezTo>
                  <a:cubicBezTo>
                    <a:pt x="572" y="0"/>
                    <a:pt x="557" y="72"/>
                    <a:pt x="480" y="72"/>
                  </a:cubicBezTo>
                  <a:cubicBezTo>
                    <a:pt x="403" y="72"/>
                    <a:pt x="367" y="0"/>
                    <a:pt x="290" y="0"/>
                  </a:cubicBezTo>
                  <a:cubicBezTo>
                    <a:pt x="213" y="0"/>
                    <a:pt x="32" y="65"/>
                    <a:pt x="32" y="219"/>
                  </a:cubicBezTo>
                  <a:cubicBezTo>
                    <a:pt x="0" y="777"/>
                    <a:pt x="0" y="777"/>
                    <a:pt x="0" y="777"/>
                  </a:cubicBezTo>
                  <a:cubicBezTo>
                    <a:pt x="0" y="829"/>
                    <a:pt x="43" y="872"/>
                    <a:pt x="96" y="872"/>
                  </a:cubicBezTo>
                  <a:cubicBezTo>
                    <a:pt x="148" y="872"/>
                    <a:pt x="191" y="829"/>
                    <a:pt x="191" y="777"/>
                  </a:cubicBezTo>
                  <a:cubicBezTo>
                    <a:pt x="210" y="293"/>
                    <a:pt x="210" y="293"/>
                    <a:pt x="210" y="293"/>
                  </a:cubicBezTo>
                  <a:cubicBezTo>
                    <a:pt x="210" y="282"/>
                    <a:pt x="219" y="273"/>
                    <a:pt x="230" y="273"/>
                  </a:cubicBezTo>
                  <a:cubicBezTo>
                    <a:pt x="241" y="273"/>
                    <a:pt x="250" y="282"/>
                    <a:pt x="250" y="293"/>
                  </a:cubicBezTo>
                  <a:cubicBezTo>
                    <a:pt x="250" y="855"/>
                    <a:pt x="250" y="855"/>
                    <a:pt x="250" y="855"/>
                  </a:cubicBezTo>
                  <a:cubicBezTo>
                    <a:pt x="250" y="902"/>
                    <a:pt x="250" y="902"/>
                    <a:pt x="250" y="902"/>
                  </a:cubicBezTo>
                  <a:cubicBezTo>
                    <a:pt x="191" y="1602"/>
                    <a:pt x="191" y="1602"/>
                    <a:pt x="191" y="1602"/>
                  </a:cubicBezTo>
                  <a:cubicBezTo>
                    <a:pt x="191" y="1664"/>
                    <a:pt x="242" y="1715"/>
                    <a:pt x="305" y="1715"/>
                  </a:cubicBezTo>
                  <a:cubicBezTo>
                    <a:pt x="367" y="1715"/>
                    <a:pt x="418" y="1664"/>
                    <a:pt x="418" y="1602"/>
                  </a:cubicBezTo>
                  <a:cubicBezTo>
                    <a:pt x="460" y="902"/>
                    <a:pt x="460" y="902"/>
                    <a:pt x="460" y="902"/>
                  </a:cubicBezTo>
                  <a:cubicBezTo>
                    <a:pt x="460" y="891"/>
                    <a:pt x="469" y="882"/>
                    <a:pt x="480" y="882"/>
                  </a:cubicBezTo>
                  <a:cubicBezTo>
                    <a:pt x="491" y="882"/>
                    <a:pt x="500" y="891"/>
                    <a:pt x="500" y="902"/>
                  </a:cubicBezTo>
                  <a:cubicBezTo>
                    <a:pt x="541" y="1602"/>
                    <a:pt x="541" y="1602"/>
                    <a:pt x="541" y="1602"/>
                  </a:cubicBezTo>
                  <a:cubicBezTo>
                    <a:pt x="541" y="1664"/>
                    <a:pt x="592" y="1715"/>
                    <a:pt x="655" y="1715"/>
                  </a:cubicBezTo>
                  <a:cubicBezTo>
                    <a:pt x="718" y="1715"/>
                    <a:pt x="769" y="1664"/>
                    <a:pt x="769" y="1602"/>
                  </a:cubicBezTo>
                  <a:cubicBezTo>
                    <a:pt x="710" y="902"/>
                    <a:pt x="710" y="902"/>
                    <a:pt x="710" y="902"/>
                  </a:cubicBezTo>
                  <a:cubicBezTo>
                    <a:pt x="710" y="855"/>
                    <a:pt x="710" y="855"/>
                    <a:pt x="710" y="855"/>
                  </a:cubicBezTo>
                  <a:cubicBezTo>
                    <a:pt x="710" y="293"/>
                    <a:pt x="710" y="293"/>
                    <a:pt x="710" y="293"/>
                  </a:cubicBezTo>
                  <a:cubicBezTo>
                    <a:pt x="710" y="282"/>
                    <a:pt x="719" y="273"/>
                    <a:pt x="730" y="273"/>
                  </a:cubicBezTo>
                  <a:cubicBezTo>
                    <a:pt x="741" y="273"/>
                    <a:pt x="750" y="282"/>
                    <a:pt x="750" y="293"/>
                  </a:cubicBezTo>
                  <a:cubicBezTo>
                    <a:pt x="769" y="777"/>
                    <a:pt x="769" y="777"/>
                    <a:pt x="769" y="777"/>
                  </a:cubicBezTo>
                  <a:cubicBezTo>
                    <a:pt x="769" y="829"/>
                    <a:pt x="811" y="872"/>
                    <a:pt x="864" y="872"/>
                  </a:cubicBezTo>
                  <a:cubicBezTo>
                    <a:pt x="917" y="872"/>
                    <a:pt x="959" y="829"/>
                    <a:pt x="959" y="777"/>
                  </a:cubicBezTo>
                  <a:lnTo>
                    <a:pt x="928" y="219"/>
                  </a:lnTo>
                  <a:close/>
                </a:path>
              </a:pathLst>
            </a:cu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69" name="Freeform 5">
              <a:extLst>
                <a:ext uri="{FF2B5EF4-FFF2-40B4-BE49-F238E27FC236}">
                  <a16:creationId xmlns:a16="http://schemas.microsoft.com/office/drawing/2014/main" id="{30116492-952C-4447-AD44-292493E52D04}"/>
                </a:ext>
              </a:extLst>
            </p:cNvPr>
            <p:cNvSpPr>
              <a:spLocks/>
            </p:cNvSpPr>
            <p:nvPr/>
          </p:nvSpPr>
          <p:spPr bwMode="gray">
            <a:xfrm>
              <a:off x="-1139984" y="3852809"/>
              <a:ext cx="75290" cy="72915"/>
            </a:xfrm>
            <a:prstGeom prst="ellipse">
              <a:avLst/>
            </a:pr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70" name="Freeform 6">
              <a:extLst>
                <a:ext uri="{FF2B5EF4-FFF2-40B4-BE49-F238E27FC236}">
                  <a16:creationId xmlns:a16="http://schemas.microsoft.com/office/drawing/2014/main" id="{F5B068D3-428D-4768-BEF7-D5F377D4A627}"/>
                </a:ext>
              </a:extLst>
            </p:cNvPr>
            <p:cNvSpPr>
              <a:spLocks/>
            </p:cNvSpPr>
            <p:nvPr/>
          </p:nvSpPr>
          <p:spPr bwMode="gray">
            <a:xfrm>
              <a:off x="-1181172" y="3930521"/>
              <a:ext cx="157666" cy="273451"/>
            </a:xfrm>
            <a:custGeom>
              <a:avLst/>
              <a:gdLst>
                <a:gd name="T0" fmla="*/ 928 w 959"/>
                <a:gd name="T1" fmla="*/ 219 h 1715"/>
                <a:gd name="T2" fmla="*/ 670 w 959"/>
                <a:gd name="T3" fmla="*/ 0 h 1715"/>
                <a:gd name="T4" fmla="*/ 480 w 959"/>
                <a:gd name="T5" fmla="*/ 72 h 1715"/>
                <a:gd name="T6" fmla="*/ 290 w 959"/>
                <a:gd name="T7" fmla="*/ 0 h 1715"/>
                <a:gd name="T8" fmla="*/ 32 w 959"/>
                <a:gd name="T9" fmla="*/ 219 h 1715"/>
                <a:gd name="T10" fmla="*/ 0 w 959"/>
                <a:gd name="T11" fmla="*/ 777 h 1715"/>
                <a:gd name="T12" fmla="*/ 96 w 959"/>
                <a:gd name="T13" fmla="*/ 872 h 1715"/>
                <a:gd name="T14" fmla="*/ 191 w 959"/>
                <a:gd name="T15" fmla="*/ 777 h 1715"/>
                <a:gd name="T16" fmla="*/ 210 w 959"/>
                <a:gd name="T17" fmla="*/ 293 h 1715"/>
                <a:gd name="T18" fmla="*/ 230 w 959"/>
                <a:gd name="T19" fmla="*/ 273 h 1715"/>
                <a:gd name="T20" fmla="*/ 250 w 959"/>
                <a:gd name="T21" fmla="*/ 293 h 1715"/>
                <a:gd name="T22" fmla="*/ 250 w 959"/>
                <a:gd name="T23" fmla="*/ 855 h 1715"/>
                <a:gd name="T24" fmla="*/ 250 w 959"/>
                <a:gd name="T25" fmla="*/ 902 h 1715"/>
                <a:gd name="T26" fmla="*/ 191 w 959"/>
                <a:gd name="T27" fmla="*/ 1602 h 1715"/>
                <a:gd name="T28" fmla="*/ 305 w 959"/>
                <a:gd name="T29" fmla="*/ 1715 h 1715"/>
                <a:gd name="T30" fmla="*/ 418 w 959"/>
                <a:gd name="T31" fmla="*/ 1602 h 1715"/>
                <a:gd name="T32" fmla="*/ 460 w 959"/>
                <a:gd name="T33" fmla="*/ 902 h 1715"/>
                <a:gd name="T34" fmla="*/ 480 w 959"/>
                <a:gd name="T35" fmla="*/ 882 h 1715"/>
                <a:gd name="T36" fmla="*/ 500 w 959"/>
                <a:gd name="T37" fmla="*/ 902 h 1715"/>
                <a:gd name="T38" fmla="*/ 541 w 959"/>
                <a:gd name="T39" fmla="*/ 1602 h 1715"/>
                <a:gd name="T40" fmla="*/ 655 w 959"/>
                <a:gd name="T41" fmla="*/ 1715 h 1715"/>
                <a:gd name="T42" fmla="*/ 769 w 959"/>
                <a:gd name="T43" fmla="*/ 1602 h 1715"/>
                <a:gd name="T44" fmla="*/ 710 w 959"/>
                <a:gd name="T45" fmla="*/ 902 h 1715"/>
                <a:gd name="T46" fmla="*/ 710 w 959"/>
                <a:gd name="T47" fmla="*/ 855 h 1715"/>
                <a:gd name="T48" fmla="*/ 710 w 959"/>
                <a:gd name="T49" fmla="*/ 293 h 1715"/>
                <a:gd name="T50" fmla="*/ 730 w 959"/>
                <a:gd name="T51" fmla="*/ 273 h 1715"/>
                <a:gd name="T52" fmla="*/ 750 w 959"/>
                <a:gd name="T53" fmla="*/ 293 h 1715"/>
                <a:gd name="T54" fmla="*/ 769 w 959"/>
                <a:gd name="T55" fmla="*/ 777 h 1715"/>
                <a:gd name="T56" fmla="*/ 864 w 959"/>
                <a:gd name="T57" fmla="*/ 872 h 1715"/>
                <a:gd name="T58" fmla="*/ 959 w 959"/>
                <a:gd name="T59" fmla="*/ 777 h 1715"/>
                <a:gd name="T60" fmla="*/ 928 w 959"/>
                <a:gd name="T61" fmla="*/ 219 h 1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59" h="1715">
                  <a:moveTo>
                    <a:pt x="928" y="219"/>
                  </a:moveTo>
                  <a:cubicBezTo>
                    <a:pt x="928" y="65"/>
                    <a:pt x="768" y="0"/>
                    <a:pt x="670" y="0"/>
                  </a:cubicBezTo>
                  <a:cubicBezTo>
                    <a:pt x="572" y="0"/>
                    <a:pt x="557" y="72"/>
                    <a:pt x="480" y="72"/>
                  </a:cubicBezTo>
                  <a:cubicBezTo>
                    <a:pt x="403" y="72"/>
                    <a:pt x="367" y="0"/>
                    <a:pt x="290" y="0"/>
                  </a:cubicBezTo>
                  <a:cubicBezTo>
                    <a:pt x="213" y="0"/>
                    <a:pt x="32" y="65"/>
                    <a:pt x="32" y="219"/>
                  </a:cubicBezTo>
                  <a:cubicBezTo>
                    <a:pt x="0" y="777"/>
                    <a:pt x="0" y="777"/>
                    <a:pt x="0" y="777"/>
                  </a:cubicBezTo>
                  <a:cubicBezTo>
                    <a:pt x="0" y="829"/>
                    <a:pt x="43" y="872"/>
                    <a:pt x="96" y="872"/>
                  </a:cubicBezTo>
                  <a:cubicBezTo>
                    <a:pt x="148" y="872"/>
                    <a:pt x="191" y="829"/>
                    <a:pt x="191" y="777"/>
                  </a:cubicBezTo>
                  <a:cubicBezTo>
                    <a:pt x="210" y="293"/>
                    <a:pt x="210" y="293"/>
                    <a:pt x="210" y="293"/>
                  </a:cubicBezTo>
                  <a:cubicBezTo>
                    <a:pt x="210" y="282"/>
                    <a:pt x="219" y="273"/>
                    <a:pt x="230" y="273"/>
                  </a:cubicBezTo>
                  <a:cubicBezTo>
                    <a:pt x="241" y="273"/>
                    <a:pt x="250" y="282"/>
                    <a:pt x="250" y="293"/>
                  </a:cubicBezTo>
                  <a:cubicBezTo>
                    <a:pt x="250" y="855"/>
                    <a:pt x="250" y="855"/>
                    <a:pt x="250" y="855"/>
                  </a:cubicBezTo>
                  <a:cubicBezTo>
                    <a:pt x="250" y="902"/>
                    <a:pt x="250" y="902"/>
                    <a:pt x="250" y="902"/>
                  </a:cubicBezTo>
                  <a:cubicBezTo>
                    <a:pt x="191" y="1602"/>
                    <a:pt x="191" y="1602"/>
                    <a:pt x="191" y="1602"/>
                  </a:cubicBezTo>
                  <a:cubicBezTo>
                    <a:pt x="191" y="1664"/>
                    <a:pt x="242" y="1715"/>
                    <a:pt x="305" y="1715"/>
                  </a:cubicBezTo>
                  <a:cubicBezTo>
                    <a:pt x="367" y="1715"/>
                    <a:pt x="418" y="1664"/>
                    <a:pt x="418" y="1602"/>
                  </a:cubicBezTo>
                  <a:cubicBezTo>
                    <a:pt x="460" y="902"/>
                    <a:pt x="460" y="902"/>
                    <a:pt x="460" y="902"/>
                  </a:cubicBezTo>
                  <a:cubicBezTo>
                    <a:pt x="460" y="891"/>
                    <a:pt x="469" y="882"/>
                    <a:pt x="480" y="882"/>
                  </a:cubicBezTo>
                  <a:cubicBezTo>
                    <a:pt x="491" y="882"/>
                    <a:pt x="500" y="891"/>
                    <a:pt x="500" y="902"/>
                  </a:cubicBezTo>
                  <a:cubicBezTo>
                    <a:pt x="541" y="1602"/>
                    <a:pt x="541" y="1602"/>
                    <a:pt x="541" y="1602"/>
                  </a:cubicBezTo>
                  <a:cubicBezTo>
                    <a:pt x="541" y="1664"/>
                    <a:pt x="592" y="1715"/>
                    <a:pt x="655" y="1715"/>
                  </a:cubicBezTo>
                  <a:cubicBezTo>
                    <a:pt x="718" y="1715"/>
                    <a:pt x="769" y="1664"/>
                    <a:pt x="769" y="1602"/>
                  </a:cubicBezTo>
                  <a:cubicBezTo>
                    <a:pt x="710" y="902"/>
                    <a:pt x="710" y="902"/>
                    <a:pt x="710" y="902"/>
                  </a:cubicBezTo>
                  <a:cubicBezTo>
                    <a:pt x="710" y="855"/>
                    <a:pt x="710" y="855"/>
                    <a:pt x="710" y="855"/>
                  </a:cubicBezTo>
                  <a:cubicBezTo>
                    <a:pt x="710" y="293"/>
                    <a:pt x="710" y="293"/>
                    <a:pt x="710" y="293"/>
                  </a:cubicBezTo>
                  <a:cubicBezTo>
                    <a:pt x="710" y="282"/>
                    <a:pt x="719" y="273"/>
                    <a:pt x="730" y="273"/>
                  </a:cubicBezTo>
                  <a:cubicBezTo>
                    <a:pt x="741" y="273"/>
                    <a:pt x="750" y="282"/>
                    <a:pt x="750" y="293"/>
                  </a:cubicBezTo>
                  <a:cubicBezTo>
                    <a:pt x="769" y="777"/>
                    <a:pt x="769" y="777"/>
                    <a:pt x="769" y="777"/>
                  </a:cubicBezTo>
                  <a:cubicBezTo>
                    <a:pt x="769" y="829"/>
                    <a:pt x="811" y="872"/>
                    <a:pt x="864" y="872"/>
                  </a:cubicBezTo>
                  <a:cubicBezTo>
                    <a:pt x="917" y="872"/>
                    <a:pt x="959" y="829"/>
                    <a:pt x="959" y="777"/>
                  </a:cubicBezTo>
                  <a:lnTo>
                    <a:pt x="928" y="219"/>
                  </a:lnTo>
                  <a:close/>
                </a:path>
              </a:pathLst>
            </a:cu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71" name="Freeform 5">
              <a:extLst>
                <a:ext uri="{FF2B5EF4-FFF2-40B4-BE49-F238E27FC236}">
                  <a16:creationId xmlns:a16="http://schemas.microsoft.com/office/drawing/2014/main" id="{E74586D1-3F48-43EC-8D19-D9EF48E59580}"/>
                </a:ext>
              </a:extLst>
            </p:cNvPr>
            <p:cNvSpPr>
              <a:spLocks/>
            </p:cNvSpPr>
            <p:nvPr/>
          </p:nvSpPr>
          <p:spPr bwMode="gray">
            <a:xfrm>
              <a:off x="-922999" y="3852808"/>
              <a:ext cx="75290" cy="72915"/>
            </a:xfrm>
            <a:prstGeom prst="ellipse">
              <a:avLst/>
            </a:pr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72" name="Freeform 6">
              <a:extLst>
                <a:ext uri="{FF2B5EF4-FFF2-40B4-BE49-F238E27FC236}">
                  <a16:creationId xmlns:a16="http://schemas.microsoft.com/office/drawing/2014/main" id="{AF6C51B8-3E79-4377-A7EF-79A011687C9C}"/>
                </a:ext>
              </a:extLst>
            </p:cNvPr>
            <p:cNvSpPr>
              <a:spLocks/>
            </p:cNvSpPr>
            <p:nvPr/>
          </p:nvSpPr>
          <p:spPr bwMode="gray">
            <a:xfrm>
              <a:off x="-964186" y="3930518"/>
              <a:ext cx="157666" cy="273452"/>
            </a:xfrm>
            <a:custGeom>
              <a:avLst/>
              <a:gdLst>
                <a:gd name="T0" fmla="*/ 928 w 959"/>
                <a:gd name="T1" fmla="*/ 219 h 1715"/>
                <a:gd name="T2" fmla="*/ 670 w 959"/>
                <a:gd name="T3" fmla="*/ 0 h 1715"/>
                <a:gd name="T4" fmla="*/ 480 w 959"/>
                <a:gd name="T5" fmla="*/ 72 h 1715"/>
                <a:gd name="T6" fmla="*/ 290 w 959"/>
                <a:gd name="T7" fmla="*/ 0 h 1715"/>
                <a:gd name="T8" fmla="*/ 32 w 959"/>
                <a:gd name="T9" fmla="*/ 219 h 1715"/>
                <a:gd name="T10" fmla="*/ 0 w 959"/>
                <a:gd name="T11" fmla="*/ 777 h 1715"/>
                <a:gd name="T12" fmla="*/ 96 w 959"/>
                <a:gd name="T13" fmla="*/ 872 h 1715"/>
                <a:gd name="T14" fmla="*/ 191 w 959"/>
                <a:gd name="T15" fmla="*/ 777 h 1715"/>
                <a:gd name="T16" fmla="*/ 210 w 959"/>
                <a:gd name="T17" fmla="*/ 293 h 1715"/>
                <a:gd name="T18" fmla="*/ 230 w 959"/>
                <a:gd name="T19" fmla="*/ 273 h 1715"/>
                <a:gd name="T20" fmla="*/ 250 w 959"/>
                <a:gd name="T21" fmla="*/ 293 h 1715"/>
                <a:gd name="T22" fmla="*/ 250 w 959"/>
                <a:gd name="T23" fmla="*/ 855 h 1715"/>
                <a:gd name="T24" fmla="*/ 250 w 959"/>
                <a:gd name="T25" fmla="*/ 902 h 1715"/>
                <a:gd name="T26" fmla="*/ 191 w 959"/>
                <a:gd name="T27" fmla="*/ 1602 h 1715"/>
                <a:gd name="T28" fmla="*/ 305 w 959"/>
                <a:gd name="T29" fmla="*/ 1715 h 1715"/>
                <a:gd name="T30" fmla="*/ 418 w 959"/>
                <a:gd name="T31" fmla="*/ 1602 h 1715"/>
                <a:gd name="T32" fmla="*/ 460 w 959"/>
                <a:gd name="T33" fmla="*/ 902 h 1715"/>
                <a:gd name="T34" fmla="*/ 480 w 959"/>
                <a:gd name="T35" fmla="*/ 882 h 1715"/>
                <a:gd name="T36" fmla="*/ 500 w 959"/>
                <a:gd name="T37" fmla="*/ 902 h 1715"/>
                <a:gd name="T38" fmla="*/ 541 w 959"/>
                <a:gd name="T39" fmla="*/ 1602 h 1715"/>
                <a:gd name="T40" fmla="*/ 655 w 959"/>
                <a:gd name="T41" fmla="*/ 1715 h 1715"/>
                <a:gd name="T42" fmla="*/ 769 w 959"/>
                <a:gd name="T43" fmla="*/ 1602 h 1715"/>
                <a:gd name="T44" fmla="*/ 710 w 959"/>
                <a:gd name="T45" fmla="*/ 902 h 1715"/>
                <a:gd name="T46" fmla="*/ 710 w 959"/>
                <a:gd name="T47" fmla="*/ 855 h 1715"/>
                <a:gd name="T48" fmla="*/ 710 w 959"/>
                <a:gd name="T49" fmla="*/ 293 h 1715"/>
                <a:gd name="T50" fmla="*/ 730 w 959"/>
                <a:gd name="T51" fmla="*/ 273 h 1715"/>
                <a:gd name="T52" fmla="*/ 750 w 959"/>
                <a:gd name="T53" fmla="*/ 293 h 1715"/>
                <a:gd name="T54" fmla="*/ 769 w 959"/>
                <a:gd name="T55" fmla="*/ 777 h 1715"/>
                <a:gd name="T56" fmla="*/ 864 w 959"/>
                <a:gd name="T57" fmla="*/ 872 h 1715"/>
                <a:gd name="T58" fmla="*/ 959 w 959"/>
                <a:gd name="T59" fmla="*/ 777 h 1715"/>
                <a:gd name="T60" fmla="*/ 928 w 959"/>
                <a:gd name="T61" fmla="*/ 219 h 1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59" h="1715">
                  <a:moveTo>
                    <a:pt x="928" y="219"/>
                  </a:moveTo>
                  <a:cubicBezTo>
                    <a:pt x="928" y="65"/>
                    <a:pt x="768" y="0"/>
                    <a:pt x="670" y="0"/>
                  </a:cubicBezTo>
                  <a:cubicBezTo>
                    <a:pt x="572" y="0"/>
                    <a:pt x="557" y="72"/>
                    <a:pt x="480" y="72"/>
                  </a:cubicBezTo>
                  <a:cubicBezTo>
                    <a:pt x="403" y="72"/>
                    <a:pt x="367" y="0"/>
                    <a:pt x="290" y="0"/>
                  </a:cubicBezTo>
                  <a:cubicBezTo>
                    <a:pt x="213" y="0"/>
                    <a:pt x="32" y="65"/>
                    <a:pt x="32" y="219"/>
                  </a:cubicBezTo>
                  <a:cubicBezTo>
                    <a:pt x="0" y="777"/>
                    <a:pt x="0" y="777"/>
                    <a:pt x="0" y="777"/>
                  </a:cubicBezTo>
                  <a:cubicBezTo>
                    <a:pt x="0" y="829"/>
                    <a:pt x="43" y="872"/>
                    <a:pt x="96" y="872"/>
                  </a:cubicBezTo>
                  <a:cubicBezTo>
                    <a:pt x="148" y="872"/>
                    <a:pt x="191" y="829"/>
                    <a:pt x="191" y="777"/>
                  </a:cubicBezTo>
                  <a:cubicBezTo>
                    <a:pt x="210" y="293"/>
                    <a:pt x="210" y="293"/>
                    <a:pt x="210" y="293"/>
                  </a:cubicBezTo>
                  <a:cubicBezTo>
                    <a:pt x="210" y="282"/>
                    <a:pt x="219" y="273"/>
                    <a:pt x="230" y="273"/>
                  </a:cubicBezTo>
                  <a:cubicBezTo>
                    <a:pt x="241" y="273"/>
                    <a:pt x="250" y="282"/>
                    <a:pt x="250" y="293"/>
                  </a:cubicBezTo>
                  <a:cubicBezTo>
                    <a:pt x="250" y="855"/>
                    <a:pt x="250" y="855"/>
                    <a:pt x="250" y="855"/>
                  </a:cubicBezTo>
                  <a:cubicBezTo>
                    <a:pt x="250" y="902"/>
                    <a:pt x="250" y="902"/>
                    <a:pt x="250" y="902"/>
                  </a:cubicBezTo>
                  <a:cubicBezTo>
                    <a:pt x="191" y="1602"/>
                    <a:pt x="191" y="1602"/>
                    <a:pt x="191" y="1602"/>
                  </a:cubicBezTo>
                  <a:cubicBezTo>
                    <a:pt x="191" y="1664"/>
                    <a:pt x="242" y="1715"/>
                    <a:pt x="305" y="1715"/>
                  </a:cubicBezTo>
                  <a:cubicBezTo>
                    <a:pt x="367" y="1715"/>
                    <a:pt x="418" y="1664"/>
                    <a:pt x="418" y="1602"/>
                  </a:cubicBezTo>
                  <a:cubicBezTo>
                    <a:pt x="460" y="902"/>
                    <a:pt x="460" y="902"/>
                    <a:pt x="460" y="902"/>
                  </a:cubicBezTo>
                  <a:cubicBezTo>
                    <a:pt x="460" y="891"/>
                    <a:pt x="469" y="882"/>
                    <a:pt x="480" y="882"/>
                  </a:cubicBezTo>
                  <a:cubicBezTo>
                    <a:pt x="491" y="882"/>
                    <a:pt x="500" y="891"/>
                    <a:pt x="500" y="902"/>
                  </a:cubicBezTo>
                  <a:cubicBezTo>
                    <a:pt x="541" y="1602"/>
                    <a:pt x="541" y="1602"/>
                    <a:pt x="541" y="1602"/>
                  </a:cubicBezTo>
                  <a:cubicBezTo>
                    <a:pt x="541" y="1664"/>
                    <a:pt x="592" y="1715"/>
                    <a:pt x="655" y="1715"/>
                  </a:cubicBezTo>
                  <a:cubicBezTo>
                    <a:pt x="718" y="1715"/>
                    <a:pt x="769" y="1664"/>
                    <a:pt x="769" y="1602"/>
                  </a:cubicBezTo>
                  <a:cubicBezTo>
                    <a:pt x="710" y="902"/>
                    <a:pt x="710" y="902"/>
                    <a:pt x="710" y="902"/>
                  </a:cubicBezTo>
                  <a:cubicBezTo>
                    <a:pt x="710" y="855"/>
                    <a:pt x="710" y="855"/>
                    <a:pt x="710" y="855"/>
                  </a:cubicBezTo>
                  <a:cubicBezTo>
                    <a:pt x="710" y="293"/>
                    <a:pt x="710" y="293"/>
                    <a:pt x="710" y="293"/>
                  </a:cubicBezTo>
                  <a:cubicBezTo>
                    <a:pt x="710" y="282"/>
                    <a:pt x="719" y="273"/>
                    <a:pt x="730" y="273"/>
                  </a:cubicBezTo>
                  <a:cubicBezTo>
                    <a:pt x="741" y="273"/>
                    <a:pt x="750" y="282"/>
                    <a:pt x="750" y="293"/>
                  </a:cubicBezTo>
                  <a:cubicBezTo>
                    <a:pt x="769" y="777"/>
                    <a:pt x="769" y="777"/>
                    <a:pt x="769" y="777"/>
                  </a:cubicBezTo>
                  <a:cubicBezTo>
                    <a:pt x="769" y="829"/>
                    <a:pt x="811" y="872"/>
                    <a:pt x="864" y="872"/>
                  </a:cubicBezTo>
                  <a:cubicBezTo>
                    <a:pt x="917" y="872"/>
                    <a:pt x="959" y="829"/>
                    <a:pt x="959" y="777"/>
                  </a:cubicBezTo>
                  <a:lnTo>
                    <a:pt x="928" y="219"/>
                  </a:lnTo>
                  <a:close/>
                </a:path>
              </a:pathLst>
            </a:cu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73" name="Freeform 5">
              <a:extLst>
                <a:ext uri="{FF2B5EF4-FFF2-40B4-BE49-F238E27FC236}">
                  <a16:creationId xmlns:a16="http://schemas.microsoft.com/office/drawing/2014/main" id="{061D008B-12B4-49D5-862E-871C6E5E82EA}"/>
                </a:ext>
              </a:extLst>
            </p:cNvPr>
            <p:cNvSpPr>
              <a:spLocks/>
            </p:cNvSpPr>
            <p:nvPr/>
          </p:nvSpPr>
          <p:spPr bwMode="gray">
            <a:xfrm>
              <a:off x="-1256462" y="4087242"/>
              <a:ext cx="75290" cy="72915"/>
            </a:xfrm>
            <a:prstGeom prst="ellipse">
              <a:avLst/>
            </a:pr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74" name="Freeform 6">
              <a:extLst>
                <a:ext uri="{FF2B5EF4-FFF2-40B4-BE49-F238E27FC236}">
                  <a16:creationId xmlns:a16="http://schemas.microsoft.com/office/drawing/2014/main" id="{CD897B36-411B-45D3-B68B-03C2FFC7CA9C}"/>
                </a:ext>
              </a:extLst>
            </p:cNvPr>
            <p:cNvSpPr>
              <a:spLocks/>
            </p:cNvSpPr>
            <p:nvPr/>
          </p:nvSpPr>
          <p:spPr bwMode="gray">
            <a:xfrm>
              <a:off x="-1297649" y="4164953"/>
              <a:ext cx="157666" cy="273452"/>
            </a:xfrm>
            <a:custGeom>
              <a:avLst/>
              <a:gdLst>
                <a:gd name="T0" fmla="*/ 928 w 959"/>
                <a:gd name="T1" fmla="*/ 219 h 1715"/>
                <a:gd name="T2" fmla="*/ 670 w 959"/>
                <a:gd name="T3" fmla="*/ 0 h 1715"/>
                <a:gd name="T4" fmla="*/ 480 w 959"/>
                <a:gd name="T5" fmla="*/ 72 h 1715"/>
                <a:gd name="T6" fmla="*/ 290 w 959"/>
                <a:gd name="T7" fmla="*/ 0 h 1715"/>
                <a:gd name="T8" fmla="*/ 32 w 959"/>
                <a:gd name="T9" fmla="*/ 219 h 1715"/>
                <a:gd name="T10" fmla="*/ 0 w 959"/>
                <a:gd name="T11" fmla="*/ 777 h 1715"/>
                <a:gd name="T12" fmla="*/ 96 w 959"/>
                <a:gd name="T13" fmla="*/ 872 h 1715"/>
                <a:gd name="T14" fmla="*/ 191 w 959"/>
                <a:gd name="T15" fmla="*/ 777 h 1715"/>
                <a:gd name="T16" fmla="*/ 210 w 959"/>
                <a:gd name="T17" fmla="*/ 293 h 1715"/>
                <a:gd name="T18" fmla="*/ 230 w 959"/>
                <a:gd name="T19" fmla="*/ 273 h 1715"/>
                <a:gd name="T20" fmla="*/ 250 w 959"/>
                <a:gd name="T21" fmla="*/ 293 h 1715"/>
                <a:gd name="T22" fmla="*/ 250 w 959"/>
                <a:gd name="T23" fmla="*/ 855 h 1715"/>
                <a:gd name="T24" fmla="*/ 250 w 959"/>
                <a:gd name="T25" fmla="*/ 902 h 1715"/>
                <a:gd name="T26" fmla="*/ 191 w 959"/>
                <a:gd name="T27" fmla="*/ 1602 h 1715"/>
                <a:gd name="T28" fmla="*/ 305 w 959"/>
                <a:gd name="T29" fmla="*/ 1715 h 1715"/>
                <a:gd name="T30" fmla="*/ 418 w 959"/>
                <a:gd name="T31" fmla="*/ 1602 h 1715"/>
                <a:gd name="T32" fmla="*/ 460 w 959"/>
                <a:gd name="T33" fmla="*/ 902 h 1715"/>
                <a:gd name="T34" fmla="*/ 480 w 959"/>
                <a:gd name="T35" fmla="*/ 882 h 1715"/>
                <a:gd name="T36" fmla="*/ 500 w 959"/>
                <a:gd name="T37" fmla="*/ 902 h 1715"/>
                <a:gd name="T38" fmla="*/ 541 w 959"/>
                <a:gd name="T39" fmla="*/ 1602 h 1715"/>
                <a:gd name="T40" fmla="*/ 655 w 959"/>
                <a:gd name="T41" fmla="*/ 1715 h 1715"/>
                <a:gd name="T42" fmla="*/ 769 w 959"/>
                <a:gd name="T43" fmla="*/ 1602 h 1715"/>
                <a:gd name="T44" fmla="*/ 710 w 959"/>
                <a:gd name="T45" fmla="*/ 902 h 1715"/>
                <a:gd name="T46" fmla="*/ 710 w 959"/>
                <a:gd name="T47" fmla="*/ 855 h 1715"/>
                <a:gd name="T48" fmla="*/ 710 w 959"/>
                <a:gd name="T49" fmla="*/ 293 h 1715"/>
                <a:gd name="T50" fmla="*/ 730 w 959"/>
                <a:gd name="T51" fmla="*/ 273 h 1715"/>
                <a:gd name="T52" fmla="*/ 750 w 959"/>
                <a:gd name="T53" fmla="*/ 293 h 1715"/>
                <a:gd name="T54" fmla="*/ 769 w 959"/>
                <a:gd name="T55" fmla="*/ 777 h 1715"/>
                <a:gd name="T56" fmla="*/ 864 w 959"/>
                <a:gd name="T57" fmla="*/ 872 h 1715"/>
                <a:gd name="T58" fmla="*/ 959 w 959"/>
                <a:gd name="T59" fmla="*/ 777 h 1715"/>
                <a:gd name="T60" fmla="*/ 928 w 959"/>
                <a:gd name="T61" fmla="*/ 219 h 1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59" h="1715">
                  <a:moveTo>
                    <a:pt x="928" y="219"/>
                  </a:moveTo>
                  <a:cubicBezTo>
                    <a:pt x="928" y="65"/>
                    <a:pt x="768" y="0"/>
                    <a:pt x="670" y="0"/>
                  </a:cubicBezTo>
                  <a:cubicBezTo>
                    <a:pt x="572" y="0"/>
                    <a:pt x="557" y="72"/>
                    <a:pt x="480" y="72"/>
                  </a:cubicBezTo>
                  <a:cubicBezTo>
                    <a:pt x="403" y="72"/>
                    <a:pt x="367" y="0"/>
                    <a:pt x="290" y="0"/>
                  </a:cubicBezTo>
                  <a:cubicBezTo>
                    <a:pt x="213" y="0"/>
                    <a:pt x="32" y="65"/>
                    <a:pt x="32" y="219"/>
                  </a:cubicBezTo>
                  <a:cubicBezTo>
                    <a:pt x="0" y="777"/>
                    <a:pt x="0" y="777"/>
                    <a:pt x="0" y="777"/>
                  </a:cubicBezTo>
                  <a:cubicBezTo>
                    <a:pt x="0" y="829"/>
                    <a:pt x="43" y="872"/>
                    <a:pt x="96" y="872"/>
                  </a:cubicBezTo>
                  <a:cubicBezTo>
                    <a:pt x="148" y="872"/>
                    <a:pt x="191" y="829"/>
                    <a:pt x="191" y="777"/>
                  </a:cubicBezTo>
                  <a:cubicBezTo>
                    <a:pt x="210" y="293"/>
                    <a:pt x="210" y="293"/>
                    <a:pt x="210" y="293"/>
                  </a:cubicBezTo>
                  <a:cubicBezTo>
                    <a:pt x="210" y="282"/>
                    <a:pt x="219" y="273"/>
                    <a:pt x="230" y="273"/>
                  </a:cubicBezTo>
                  <a:cubicBezTo>
                    <a:pt x="241" y="273"/>
                    <a:pt x="250" y="282"/>
                    <a:pt x="250" y="293"/>
                  </a:cubicBezTo>
                  <a:cubicBezTo>
                    <a:pt x="250" y="855"/>
                    <a:pt x="250" y="855"/>
                    <a:pt x="250" y="855"/>
                  </a:cubicBezTo>
                  <a:cubicBezTo>
                    <a:pt x="250" y="902"/>
                    <a:pt x="250" y="902"/>
                    <a:pt x="250" y="902"/>
                  </a:cubicBezTo>
                  <a:cubicBezTo>
                    <a:pt x="191" y="1602"/>
                    <a:pt x="191" y="1602"/>
                    <a:pt x="191" y="1602"/>
                  </a:cubicBezTo>
                  <a:cubicBezTo>
                    <a:pt x="191" y="1664"/>
                    <a:pt x="242" y="1715"/>
                    <a:pt x="305" y="1715"/>
                  </a:cubicBezTo>
                  <a:cubicBezTo>
                    <a:pt x="367" y="1715"/>
                    <a:pt x="418" y="1664"/>
                    <a:pt x="418" y="1602"/>
                  </a:cubicBezTo>
                  <a:cubicBezTo>
                    <a:pt x="460" y="902"/>
                    <a:pt x="460" y="902"/>
                    <a:pt x="460" y="902"/>
                  </a:cubicBezTo>
                  <a:cubicBezTo>
                    <a:pt x="460" y="891"/>
                    <a:pt x="469" y="882"/>
                    <a:pt x="480" y="882"/>
                  </a:cubicBezTo>
                  <a:cubicBezTo>
                    <a:pt x="491" y="882"/>
                    <a:pt x="500" y="891"/>
                    <a:pt x="500" y="902"/>
                  </a:cubicBezTo>
                  <a:cubicBezTo>
                    <a:pt x="541" y="1602"/>
                    <a:pt x="541" y="1602"/>
                    <a:pt x="541" y="1602"/>
                  </a:cubicBezTo>
                  <a:cubicBezTo>
                    <a:pt x="541" y="1664"/>
                    <a:pt x="592" y="1715"/>
                    <a:pt x="655" y="1715"/>
                  </a:cubicBezTo>
                  <a:cubicBezTo>
                    <a:pt x="718" y="1715"/>
                    <a:pt x="769" y="1664"/>
                    <a:pt x="769" y="1602"/>
                  </a:cubicBezTo>
                  <a:cubicBezTo>
                    <a:pt x="710" y="902"/>
                    <a:pt x="710" y="902"/>
                    <a:pt x="710" y="902"/>
                  </a:cubicBezTo>
                  <a:cubicBezTo>
                    <a:pt x="710" y="855"/>
                    <a:pt x="710" y="855"/>
                    <a:pt x="710" y="855"/>
                  </a:cubicBezTo>
                  <a:cubicBezTo>
                    <a:pt x="710" y="293"/>
                    <a:pt x="710" y="293"/>
                    <a:pt x="710" y="293"/>
                  </a:cubicBezTo>
                  <a:cubicBezTo>
                    <a:pt x="710" y="282"/>
                    <a:pt x="719" y="273"/>
                    <a:pt x="730" y="273"/>
                  </a:cubicBezTo>
                  <a:cubicBezTo>
                    <a:pt x="741" y="273"/>
                    <a:pt x="750" y="282"/>
                    <a:pt x="750" y="293"/>
                  </a:cubicBezTo>
                  <a:cubicBezTo>
                    <a:pt x="769" y="777"/>
                    <a:pt x="769" y="777"/>
                    <a:pt x="769" y="777"/>
                  </a:cubicBezTo>
                  <a:cubicBezTo>
                    <a:pt x="769" y="829"/>
                    <a:pt x="811" y="872"/>
                    <a:pt x="864" y="872"/>
                  </a:cubicBezTo>
                  <a:cubicBezTo>
                    <a:pt x="917" y="872"/>
                    <a:pt x="959" y="829"/>
                    <a:pt x="959" y="777"/>
                  </a:cubicBezTo>
                  <a:lnTo>
                    <a:pt x="928" y="219"/>
                  </a:lnTo>
                  <a:close/>
                </a:path>
              </a:pathLst>
            </a:cu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75" name="Freeform 5">
              <a:extLst>
                <a:ext uri="{FF2B5EF4-FFF2-40B4-BE49-F238E27FC236}">
                  <a16:creationId xmlns:a16="http://schemas.microsoft.com/office/drawing/2014/main" id="{327B19A6-E2E3-40F7-A43B-4933B024B730}"/>
                </a:ext>
              </a:extLst>
            </p:cNvPr>
            <p:cNvSpPr>
              <a:spLocks/>
            </p:cNvSpPr>
            <p:nvPr/>
          </p:nvSpPr>
          <p:spPr bwMode="gray">
            <a:xfrm>
              <a:off x="-1029090" y="4087244"/>
              <a:ext cx="75290" cy="72915"/>
            </a:xfrm>
            <a:prstGeom prst="ellipse">
              <a:avLst/>
            </a:pr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sp>
          <p:nvSpPr>
            <p:cNvPr id="76" name="Freeform 6">
              <a:extLst>
                <a:ext uri="{FF2B5EF4-FFF2-40B4-BE49-F238E27FC236}">
                  <a16:creationId xmlns:a16="http://schemas.microsoft.com/office/drawing/2014/main" id="{80196CC6-B1BA-483D-B34C-477D55295B06}"/>
                </a:ext>
              </a:extLst>
            </p:cNvPr>
            <p:cNvSpPr>
              <a:spLocks/>
            </p:cNvSpPr>
            <p:nvPr/>
          </p:nvSpPr>
          <p:spPr bwMode="gray">
            <a:xfrm>
              <a:off x="-1070277" y="4164954"/>
              <a:ext cx="157666" cy="273452"/>
            </a:xfrm>
            <a:custGeom>
              <a:avLst/>
              <a:gdLst>
                <a:gd name="T0" fmla="*/ 928 w 959"/>
                <a:gd name="T1" fmla="*/ 219 h 1715"/>
                <a:gd name="T2" fmla="*/ 670 w 959"/>
                <a:gd name="T3" fmla="*/ 0 h 1715"/>
                <a:gd name="T4" fmla="*/ 480 w 959"/>
                <a:gd name="T5" fmla="*/ 72 h 1715"/>
                <a:gd name="T6" fmla="*/ 290 w 959"/>
                <a:gd name="T7" fmla="*/ 0 h 1715"/>
                <a:gd name="T8" fmla="*/ 32 w 959"/>
                <a:gd name="T9" fmla="*/ 219 h 1715"/>
                <a:gd name="T10" fmla="*/ 0 w 959"/>
                <a:gd name="T11" fmla="*/ 777 h 1715"/>
                <a:gd name="T12" fmla="*/ 96 w 959"/>
                <a:gd name="T13" fmla="*/ 872 h 1715"/>
                <a:gd name="T14" fmla="*/ 191 w 959"/>
                <a:gd name="T15" fmla="*/ 777 h 1715"/>
                <a:gd name="T16" fmla="*/ 210 w 959"/>
                <a:gd name="T17" fmla="*/ 293 h 1715"/>
                <a:gd name="T18" fmla="*/ 230 w 959"/>
                <a:gd name="T19" fmla="*/ 273 h 1715"/>
                <a:gd name="T20" fmla="*/ 250 w 959"/>
                <a:gd name="T21" fmla="*/ 293 h 1715"/>
                <a:gd name="T22" fmla="*/ 250 w 959"/>
                <a:gd name="T23" fmla="*/ 855 h 1715"/>
                <a:gd name="T24" fmla="*/ 250 w 959"/>
                <a:gd name="T25" fmla="*/ 902 h 1715"/>
                <a:gd name="T26" fmla="*/ 191 w 959"/>
                <a:gd name="T27" fmla="*/ 1602 h 1715"/>
                <a:gd name="T28" fmla="*/ 305 w 959"/>
                <a:gd name="T29" fmla="*/ 1715 h 1715"/>
                <a:gd name="T30" fmla="*/ 418 w 959"/>
                <a:gd name="T31" fmla="*/ 1602 h 1715"/>
                <a:gd name="T32" fmla="*/ 460 w 959"/>
                <a:gd name="T33" fmla="*/ 902 h 1715"/>
                <a:gd name="T34" fmla="*/ 480 w 959"/>
                <a:gd name="T35" fmla="*/ 882 h 1715"/>
                <a:gd name="T36" fmla="*/ 500 w 959"/>
                <a:gd name="T37" fmla="*/ 902 h 1715"/>
                <a:gd name="T38" fmla="*/ 541 w 959"/>
                <a:gd name="T39" fmla="*/ 1602 h 1715"/>
                <a:gd name="T40" fmla="*/ 655 w 959"/>
                <a:gd name="T41" fmla="*/ 1715 h 1715"/>
                <a:gd name="T42" fmla="*/ 769 w 959"/>
                <a:gd name="T43" fmla="*/ 1602 h 1715"/>
                <a:gd name="T44" fmla="*/ 710 w 959"/>
                <a:gd name="T45" fmla="*/ 902 h 1715"/>
                <a:gd name="T46" fmla="*/ 710 w 959"/>
                <a:gd name="T47" fmla="*/ 855 h 1715"/>
                <a:gd name="T48" fmla="*/ 710 w 959"/>
                <a:gd name="T49" fmla="*/ 293 h 1715"/>
                <a:gd name="T50" fmla="*/ 730 w 959"/>
                <a:gd name="T51" fmla="*/ 273 h 1715"/>
                <a:gd name="T52" fmla="*/ 750 w 959"/>
                <a:gd name="T53" fmla="*/ 293 h 1715"/>
                <a:gd name="T54" fmla="*/ 769 w 959"/>
                <a:gd name="T55" fmla="*/ 777 h 1715"/>
                <a:gd name="T56" fmla="*/ 864 w 959"/>
                <a:gd name="T57" fmla="*/ 872 h 1715"/>
                <a:gd name="T58" fmla="*/ 959 w 959"/>
                <a:gd name="T59" fmla="*/ 777 h 1715"/>
                <a:gd name="T60" fmla="*/ 928 w 959"/>
                <a:gd name="T61" fmla="*/ 219 h 1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59" h="1715">
                  <a:moveTo>
                    <a:pt x="928" y="219"/>
                  </a:moveTo>
                  <a:cubicBezTo>
                    <a:pt x="928" y="65"/>
                    <a:pt x="768" y="0"/>
                    <a:pt x="670" y="0"/>
                  </a:cubicBezTo>
                  <a:cubicBezTo>
                    <a:pt x="572" y="0"/>
                    <a:pt x="557" y="72"/>
                    <a:pt x="480" y="72"/>
                  </a:cubicBezTo>
                  <a:cubicBezTo>
                    <a:pt x="403" y="72"/>
                    <a:pt x="367" y="0"/>
                    <a:pt x="290" y="0"/>
                  </a:cubicBezTo>
                  <a:cubicBezTo>
                    <a:pt x="213" y="0"/>
                    <a:pt x="32" y="65"/>
                    <a:pt x="32" y="219"/>
                  </a:cubicBezTo>
                  <a:cubicBezTo>
                    <a:pt x="0" y="777"/>
                    <a:pt x="0" y="777"/>
                    <a:pt x="0" y="777"/>
                  </a:cubicBezTo>
                  <a:cubicBezTo>
                    <a:pt x="0" y="829"/>
                    <a:pt x="43" y="872"/>
                    <a:pt x="96" y="872"/>
                  </a:cubicBezTo>
                  <a:cubicBezTo>
                    <a:pt x="148" y="872"/>
                    <a:pt x="191" y="829"/>
                    <a:pt x="191" y="777"/>
                  </a:cubicBezTo>
                  <a:cubicBezTo>
                    <a:pt x="210" y="293"/>
                    <a:pt x="210" y="293"/>
                    <a:pt x="210" y="293"/>
                  </a:cubicBezTo>
                  <a:cubicBezTo>
                    <a:pt x="210" y="282"/>
                    <a:pt x="219" y="273"/>
                    <a:pt x="230" y="273"/>
                  </a:cubicBezTo>
                  <a:cubicBezTo>
                    <a:pt x="241" y="273"/>
                    <a:pt x="250" y="282"/>
                    <a:pt x="250" y="293"/>
                  </a:cubicBezTo>
                  <a:cubicBezTo>
                    <a:pt x="250" y="855"/>
                    <a:pt x="250" y="855"/>
                    <a:pt x="250" y="855"/>
                  </a:cubicBezTo>
                  <a:cubicBezTo>
                    <a:pt x="250" y="902"/>
                    <a:pt x="250" y="902"/>
                    <a:pt x="250" y="902"/>
                  </a:cubicBezTo>
                  <a:cubicBezTo>
                    <a:pt x="191" y="1602"/>
                    <a:pt x="191" y="1602"/>
                    <a:pt x="191" y="1602"/>
                  </a:cubicBezTo>
                  <a:cubicBezTo>
                    <a:pt x="191" y="1664"/>
                    <a:pt x="242" y="1715"/>
                    <a:pt x="305" y="1715"/>
                  </a:cubicBezTo>
                  <a:cubicBezTo>
                    <a:pt x="367" y="1715"/>
                    <a:pt x="418" y="1664"/>
                    <a:pt x="418" y="1602"/>
                  </a:cubicBezTo>
                  <a:cubicBezTo>
                    <a:pt x="460" y="902"/>
                    <a:pt x="460" y="902"/>
                    <a:pt x="460" y="902"/>
                  </a:cubicBezTo>
                  <a:cubicBezTo>
                    <a:pt x="460" y="891"/>
                    <a:pt x="469" y="882"/>
                    <a:pt x="480" y="882"/>
                  </a:cubicBezTo>
                  <a:cubicBezTo>
                    <a:pt x="491" y="882"/>
                    <a:pt x="500" y="891"/>
                    <a:pt x="500" y="902"/>
                  </a:cubicBezTo>
                  <a:cubicBezTo>
                    <a:pt x="541" y="1602"/>
                    <a:pt x="541" y="1602"/>
                    <a:pt x="541" y="1602"/>
                  </a:cubicBezTo>
                  <a:cubicBezTo>
                    <a:pt x="541" y="1664"/>
                    <a:pt x="592" y="1715"/>
                    <a:pt x="655" y="1715"/>
                  </a:cubicBezTo>
                  <a:cubicBezTo>
                    <a:pt x="718" y="1715"/>
                    <a:pt x="769" y="1664"/>
                    <a:pt x="769" y="1602"/>
                  </a:cubicBezTo>
                  <a:cubicBezTo>
                    <a:pt x="710" y="902"/>
                    <a:pt x="710" y="902"/>
                    <a:pt x="710" y="902"/>
                  </a:cubicBezTo>
                  <a:cubicBezTo>
                    <a:pt x="710" y="855"/>
                    <a:pt x="710" y="855"/>
                    <a:pt x="710" y="855"/>
                  </a:cubicBezTo>
                  <a:cubicBezTo>
                    <a:pt x="710" y="293"/>
                    <a:pt x="710" y="293"/>
                    <a:pt x="710" y="293"/>
                  </a:cubicBezTo>
                  <a:cubicBezTo>
                    <a:pt x="710" y="282"/>
                    <a:pt x="719" y="273"/>
                    <a:pt x="730" y="273"/>
                  </a:cubicBezTo>
                  <a:cubicBezTo>
                    <a:pt x="741" y="273"/>
                    <a:pt x="750" y="282"/>
                    <a:pt x="750" y="293"/>
                  </a:cubicBezTo>
                  <a:cubicBezTo>
                    <a:pt x="769" y="777"/>
                    <a:pt x="769" y="777"/>
                    <a:pt x="769" y="777"/>
                  </a:cubicBezTo>
                  <a:cubicBezTo>
                    <a:pt x="769" y="829"/>
                    <a:pt x="811" y="872"/>
                    <a:pt x="864" y="872"/>
                  </a:cubicBezTo>
                  <a:cubicBezTo>
                    <a:pt x="917" y="872"/>
                    <a:pt x="959" y="829"/>
                    <a:pt x="959" y="777"/>
                  </a:cubicBezTo>
                  <a:lnTo>
                    <a:pt x="928" y="219"/>
                  </a:lnTo>
                  <a:close/>
                </a:path>
              </a:pathLst>
            </a:custGeom>
            <a:grpFill/>
            <a:ln>
              <a:noFill/>
            </a:ln>
          </p:spPr>
          <p:txBody>
            <a:bodyPr vert="horz" wrap="square" lIns="67699" tIns="33848" rIns="67699" bIns="33848" numCol="1" anchor="t" anchorCtr="0" compatLnSpc="1">
              <a:prstTxWarp prst="textNoShape">
                <a:avLst/>
              </a:prstTxWarp>
            </a:bodyPr>
            <a:lstStyle/>
            <a:p>
              <a:pPr defTabSz="913027">
                <a:defRPr/>
              </a:pPr>
              <a:endParaRPr lang="en-US" sz="1399" kern="0" dirty="0"/>
            </a:p>
          </p:txBody>
        </p:sp>
      </p:grpSp>
      <p:cxnSp>
        <p:nvCxnSpPr>
          <p:cNvPr id="77" name="Straight Connector 76">
            <a:extLst>
              <a:ext uri="{FF2B5EF4-FFF2-40B4-BE49-F238E27FC236}">
                <a16:creationId xmlns:a16="http://schemas.microsoft.com/office/drawing/2014/main" id="{FBF4DD5D-0F76-45F4-9F48-D62A1F23D5FC}"/>
              </a:ext>
            </a:extLst>
          </p:cNvPr>
          <p:cNvCxnSpPr/>
          <p:nvPr/>
        </p:nvCxnSpPr>
        <p:spPr>
          <a:xfrm>
            <a:off x="8491227" y="4091626"/>
            <a:ext cx="0" cy="1750623"/>
          </a:xfrm>
          <a:prstGeom prst="line">
            <a:avLst/>
          </a:prstGeom>
          <a:ln w="9525">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9B37EF97-076F-4053-8590-42682C3D6D35}"/>
              </a:ext>
            </a:extLst>
          </p:cNvPr>
          <p:cNvCxnSpPr/>
          <p:nvPr/>
        </p:nvCxnSpPr>
        <p:spPr>
          <a:xfrm>
            <a:off x="7949456" y="4895011"/>
            <a:ext cx="541772" cy="0"/>
          </a:xfrm>
          <a:prstGeom prst="line">
            <a:avLst/>
          </a:prstGeom>
          <a:ln w="9525">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E8F710AE-6DF3-4704-8BFB-F99D23C46544}"/>
              </a:ext>
            </a:extLst>
          </p:cNvPr>
          <p:cNvCxnSpPr/>
          <p:nvPr/>
        </p:nvCxnSpPr>
        <p:spPr>
          <a:xfrm>
            <a:off x="8491227" y="2355154"/>
            <a:ext cx="0" cy="1556033"/>
          </a:xfrm>
          <a:prstGeom prst="line">
            <a:avLst/>
          </a:prstGeom>
          <a:ln w="9525">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C742950-A3E6-4839-AA61-974ADE2E13B7}"/>
              </a:ext>
            </a:extLst>
          </p:cNvPr>
          <p:cNvCxnSpPr/>
          <p:nvPr/>
        </p:nvCxnSpPr>
        <p:spPr>
          <a:xfrm>
            <a:off x="7949456" y="3016184"/>
            <a:ext cx="541772" cy="0"/>
          </a:xfrm>
          <a:prstGeom prst="line">
            <a:avLst/>
          </a:prstGeom>
          <a:ln w="9525">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81" name="Freeform 54">
            <a:extLst>
              <a:ext uri="{FF2B5EF4-FFF2-40B4-BE49-F238E27FC236}">
                <a16:creationId xmlns:a16="http://schemas.microsoft.com/office/drawing/2014/main" id="{52FECD45-A829-4CF6-8BAA-ABE4D7CB38F6}"/>
              </a:ext>
            </a:extLst>
          </p:cNvPr>
          <p:cNvSpPr/>
          <p:nvPr/>
        </p:nvSpPr>
        <p:spPr>
          <a:xfrm>
            <a:off x="381889" y="2576729"/>
            <a:ext cx="1605250" cy="1293322"/>
          </a:xfrm>
          <a:custGeom>
            <a:avLst/>
            <a:gdLst>
              <a:gd name="connsiteX0" fmla="*/ 1016000 w 2017486"/>
              <a:gd name="connsiteY0" fmla="*/ 0 h 1770742"/>
              <a:gd name="connsiteX1" fmla="*/ 2017486 w 2017486"/>
              <a:gd name="connsiteY1" fmla="*/ 1770742 h 1770742"/>
              <a:gd name="connsiteX2" fmla="*/ 0 w 2017486"/>
              <a:gd name="connsiteY2" fmla="*/ 1770742 h 1770742"/>
              <a:gd name="connsiteX3" fmla="*/ 464458 w 2017486"/>
              <a:gd name="connsiteY3" fmla="*/ 972457 h 1770742"/>
            </a:gdLst>
            <a:ahLst/>
            <a:cxnLst>
              <a:cxn ang="0">
                <a:pos x="connsiteX0" y="connsiteY0"/>
              </a:cxn>
              <a:cxn ang="0">
                <a:pos x="connsiteX1" y="connsiteY1"/>
              </a:cxn>
              <a:cxn ang="0">
                <a:pos x="connsiteX2" y="connsiteY2"/>
              </a:cxn>
              <a:cxn ang="0">
                <a:pos x="connsiteX3" y="connsiteY3"/>
              </a:cxn>
            </a:cxnLst>
            <a:rect l="l" t="t" r="r" b="b"/>
            <a:pathLst>
              <a:path w="2017486" h="1770742">
                <a:moveTo>
                  <a:pt x="1016000" y="0"/>
                </a:moveTo>
                <a:lnTo>
                  <a:pt x="2017486" y="1770742"/>
                </a:lnTo>
                <a:lnTo>
                  <a:pt x="0" y="1770742"/>
                </a:lnTo>
                <a:lnTo>
                  <a:pt x="464458" y="972457"/>
                </a:lnTo>
              </a:path>
            </a:pathLst>
          </a:custGeom>
          <a:noFill/>
          <a:ln w="47625">
            <a:solidFill>
              <a:schemeClr val="bg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99" dirty="0">
              <a:solidFill>
                <a:schemeClr val="tx1"/>
              </a:solidFill>
            </a:endParaRPr>
          </a:p>
        </p:txBody>
      </p:sp>
      <p:sp>
        <p:nvSpPr>
          <p:cNvPr id="82" name="Freeform 55">
            <a:extLst>
              <a:ext uri="{FF2B5EF4-FFF2-40B4-BE49-F238E27FC236}">
                <a16:creationId xmlns:a16="http://schemas.microsoft.com/office/drawing/2014/main" id="{97414605-9D3A-4C8D-80EB-C6B34C03233B}"/>
              </a:ext>
            </a:extLst>
          </p:cNvPr>
          <p:cNvSpPr/>
          <p:nvPr/>
        </p:nvSpPr>
        <p:spPr>
          <a:xfrm>
            <a:off x="253844" y="4261650"/>
            <a:ext cx="1598748" cy="1317242"/>
          </a:xfrm>
          <a:custGeom>
            <a:avLst/>
            <a:gdLst>
              <a:gd name="connsiteX0" fmla="*/ 1435100 w 2032000"/>
              <a:gd name="connsiteY0" fmla="*/ 787400 h 1739900"/>
              <a:gd name="connsiteX1" fmla="*/ 1003300 w 2032000"/>
              <a:gd name="connsiteY1" fmla="*/ 0 h 1739900"/>
              <a:gd name="connsiteX2" fmla="*/ 0 w 2032000"/>
              <a:gd name="connsiteY2" fmla="*/ 1739900 h 1739900"/>
              <a:gd name="connsiteX3" fmla="*/ 2032000 w 2032000"/>
              <a:gd name="connsiteY3" fmla="*/ 1739900 h 1739900"/>
            </a:gdLst>
            <a:ahLst/>
            <a:cxnLst>
              <a:cxn ang="0">
                <a:pos x="connsiteX0" y="connsiteY0"/>
              </a:cxn>
              <a:cxn ang="0">
                <a:pos x="connsiteX1" y="connsiteY1"/>
              </a:cxn>
              <a:cxn ang="0">
                <a:pos x="connsiteX2" y="connsiteY2"/>
              </a:cxn>
              <a:cxn ang="0">
                <a:pos x="connsiteX3" y="connsiteY3"/>
              </a:cxn>
            </a:cxnLst>
            <a:rect l="l" t="t" r="r" b="b"/>
            <a:pathLst>
              <a:path w="2032000" h="1739900">
                <a:moveTo>
                  <a:pt x="1435100" y="787400"/>
                </a:moveTo>
                <a:lnTo>
                  <a:pt x="1003300" y="0"/>
                </a:lnTo>
                <a:lnTo>
                  <a:pt x="0" y="1739900"/>
                </a:lnTo>
                <a:lnTo>
                  <a:pt x="2032000" y="1739900"/>
                </a:lnTo>
              </a:path>
            </a:pathLst>
          </a:custGeom>
          <a:noFill/>
          <a:ln w="476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99" dirty="0">
              <a:solidFill>
                <a:schemeClr val="tx1"/>
              </a:solidFill>
            </a:endParaRPr>
          </a:p>
        </p:txBody>
      </p:sp>
      <p:sp>
        <p:nvSpPr>
          <p:cNvPr id="83" name="Isosceles Triangle 82">
            <a:extLst>
              <a:ext uri="{FF2B5EF4-FFF2-40B4-BE49-F238E27FC236}">
                <a16:creationId xmlns:a16="http://schemas.microsoft.com/office/drawing/2014/main" id="{1012AA09-6F64-435C-AD00-C1FAF709390D}"/>
              </a:ext>
            </a:extLst>
          </p:cNvPr>
          <p:cNvSpPr/>
          <p:nvPr/>
        </p:nvSpPr>
        <p:spPr>
          <a:xfrm rot="8993047">
            <a:off x="1286466" y="4845532"/>
            <a:ext cx="225678" cy="135306"/>
          </a:xfrm>
          <a:prstGeom prst="triangle">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55" tIns="45155" rIns="45155" bIns="45155" numCol="1" spcCol="0" rtlCol="0" fromWordArt="0" anchor="t" anchorCtr="0" forceAA="0" compatLnSpc="1">
            <a:prstTxWarp prst="textNoShape">
              <a:avLst/>
            </a:prstTxWarp>
            <a:noAutofit/>
          </a:bodyPr>
          <a:lstStyle/>
          <a:p>
            <a:pPr marL="225768" indent="-225768" algn="ctr">
              <a:spcAft>
                <a:spcPts val="593"/>
              </a:spcAft>
              <a:buClr>
                <a:schemeClr val="accent2"/>
              </a:buClr>
              <a:buSzPct val="70000"/>
              <a:buFont typeface="Arial" pitchFamily="34" charset="0"/>
              <a:buChar char="►"/>
            </a:pPr>
            <a:endParaRPr lang="en-IN" sz="1399" dirty="0">
              <a:solidFill>
                <a:schemeClr val="tx1"/>
              </a:solidFill>
            </a:endParaRPr>
          </a:p>
        </p:txBody>
      </p:sp>
      <p:cxnSp>
        <p:nvCxnSpPr>
          <p:cNvPr id="84" name="Straight Connector 83">
            <a:extLst>
              <a:ext uri="{FF2B5EF4-FFF2-40B4-BE49-F238E27FC236}">
                <a16:creationId xmlns:a16="http://schemas.microsoft.com/office/drawing/2014/main" id="{565C2876-9FA4-405E-A4C3-35740E4F4F52}"/>
              </a:ext>
            </a:extLst>
          </p:cNvPr>
          <p:cNvCxnSpPr/>
          <p:nvPr/>
        </p:nvCxnSpPr>
        <p:spPr>
          <a:xfrm>
            <a:off x="2333490" y="2507474"/>
            <a:ext cx="0" cy="1556033"/>
          </a:xfrm>
          <a:prstGeom prst="line">
            <a:avLst/>
          </a:prstGeom>
          <a:ln w="9525">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AAA2BAC7-5102-4F7D-BE53-3823BEB2E0CB}"/>
              </a:ext>
            </a:extLst>
          </p:cNvPr>
          <p:cNvCxnSpPr/>
          <p:nvPr/>
        </p:nvCxnSpPr>
        <p:spPr>
          <a:xfrm>
            <a:off x="1791718" y="3168505"/>
            <a:ext cx="541772" cy="0"/>
          </a:xfrm>
          <a:prstGeom prst="line">
            <a:avLst/>
          </a:prstGeom>
          <a:ln w="9525">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B0A1309-134F-4863-B3A2-7A6BBED7C797}"/>
              </a:ext>
            </a:extLst>
          </p:cNvPr>
          <p:cNvCxnSpPr/>
          <p:nvPr/>
        </p:nvCxnSpPr>
        <p:spPr>
          <a:xfrm>
            <a:off x="2311086" y="4316205"/>
            <a:ext cx="0" cy="1556033"/>
          </a:xfrm>
          <a:prstGeom prst="line">
            <a:avLst/>
          </a:prstGeom>
          <a:ln w="9525">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2EFBA77D-82B1-4D58-9816-ED8984FF5895}"/>
              </a:ext>
            </a:extLst>
          </p:cNvPr>
          <p:cNvCxnSpPr/>
          <p:nvPr/>
        </p:nvCxnSpPr>
        <p:spPr>
          <a:xfrm>
            <a:off x="1769314" y="4977236"/>
            <a:ext cx="541772" cy="0"/>
          </a:xfrm>
          <a:prstGeom prst="line">
            <a:avLst/>
          </a:prstGeom>
          <a:ln w="9525">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BB6A0EBD-C701-4BF3-9CFD-3B9CE4F73E57}"/>
              </a:ext>
            </a:extLst>
          </p:cNvPr>
          <p:cNvSpPr txBox="1"/>
          <p:nvPr/>
        </p:nvSpPr>
        <p:spPr>
          <a:xfrm>
            <a:off x="810323" y="3311235"/>
            <a:ext cx="817203" cy="350682"/>
          </a:xfrm>
          <a:prstGeom prst="rect">
            <a:avLst/>
          </a:prstGeom>
          <a:noFill/>
        </p:spPr>
        <p:txBody>
          <a:bodyPr wrap="square" lIns="0" tIns="36557" rIns="0" bIns="0" rtlCol="0">
            <a:spAutoFit/>
          </a:bodyPr>
          <a:lstStyle/>
          <a:p>
            <a:pPr>
              <a:lnSpc>
                <a:spcPct val="85000"/>
              </a:lnSpc>
              <a:spcAft>
                <a:spcPts val="600"/>
              </a:spcAft>
              <a:buClr>
                <a:schemeClr val="accent2"/>
              </a:buClr>
              <a:buSzPct val="70000"/>
            </a:pPr>
            <a:r>
              <a:rPr lang="en-US" sz="2399" b="1" dirty="0"/>
              <a:t>143%</a:t>
            </a:r>
          </a:p>
        </p:txBody>
      </p:sp>
      <p:sp>
        <p:nvSpPr>
          <p:cNvPr id="89" name="Rectangle 88">
            <a:extLst>
              <a:ext uri="{FF2B5EF4-FFF2-40B4-BE49-F238E27FC236}">
                <a16:creationId xmlns:a16="http://schemas.microsoft.com/office/drawing/2014/main" id="{E6784DA3-F433-4299-888B-A60FC5C5F8C3}"/>
              </a:ext>
            </a:extLst>
          </p:cNvPr>
          <p:cNvSpPr/>
          <p:nvPr/>
        </p:nvSpPr>
        <p:spPr>
          <a:xfrm>
            <a:off x="2504363" y="2854698"/>
            <a:ext cx="3490237" cy="738279"/>
          </a:xfrm>
          <a:prstGeom prst="rect">
            <a:avLst/>
          </a:prstGeom>
        </p:spPr>
        <p:txBody>
          <a:bodyPr wrap="square">
            <a:spAutoFit/>
          </a:bodyPr>
          <a:lstStyle/>
          <a:p>
            <a:pPr defTabSz="913027"/>
            <a:r>
              <a:rPr lang="en-US" sz="1399" dirty="0"/>
              <a:t>Return on Investment when an excellent organization change management program was part of the initiative</a:t>
            </a:r>
          </a:p>
        </p:txBody>
      </p:sp>
      <p:sp>
        <p:nvSpPr>
          <p:cNvPr id="90" name="Rectangle 89">
            <a:extLst>
              <a:ext uri="{FF2B5EF4-FFF2-40B4-BE49-F238E27FC236}">
                <a16:creationId xmlns:a16="http://schemas.microsoft.com/office/drawing/2014/main" id="{468D435D-F697-49EE-90F4-37C287D03814}"/>
              </a:ext>
            </a:extLst>
          </p:cNvPr>
          <p:cNvSpPr/>
          <p:nvPr/>
        </p:nvSpPr>
        <p:spPr>
          <a:xfrm>
            <a:off x="2556516" y="4755672"/>
            <a:ext cx="3272748" cy="738279"/>
          </a:xfrm>
          <a:prstGeom prst="rect">
            <a:avLst/>
          </a:prstGeom>
        </p:spPr>
        <p:txBody>
          <a:bodyPr wrap="square">
            <a:spAutoFit/>
          </a:bodyPr>
          <a:lstStyle/>
          <a:p>
            <a:pPr defTabSz="913027"/>
            <a:r>
              <a:rPr lang="en-US" sz="1399" dirty="0"/>
              <a:t>Return on Investment when a poor organization change management program was part of the initiative</a:t>
            </a:r>
          </a:p>
        </p:txBody>
      </p:sp>
      <p:sp>
        <p:nvSpPr>
          <p:cNvPr id="91" name="TextBox 90">
            <a:extLst>
              <a:ext uri="{FF2B5EF4-FFF2-40B4-BE49-F238E27FC236}">
                <a16:creationId xmlns:a16="http://schemas.microsoft.com/office/drawing/2014/main" id="{928BAB44-E032-4EDF-9E7A-467389714672}"/>
              </a:ext>
            </a:extLst>
          </p:cNvPr>
          <p:cNvSpPr txBox="1"/>
          <p:nvPr/>
        </p:nvSpPr>
        <p:spPr>
          <a:xfrm>
            <a:off x="765589" y="5045729"/>
            <a:ext cx="817203" cy="350682"/>
          </a:xfrm>
          <a:prstGeom prst="rect">
            <a:avLst/>
          </a:prstGeom>
          <a:noFill/>
        </p:spPr>
        <p:txBody>
          <a:bodyPr wrap="square" lIns="0" tIns="36557" rIns="0" bIns="0" rtlCol="0">
            <a:spAutoFit/>
          </a:bodyPr>
          <a:lstStyle/>
          <a:p>
            <a:pPr>
              <a:lnSpc>
                <a:spcPct val="85000"/>
              </a:lnSpc>
              <a:spcAft>
                <a:spcPts val="600"/>
              </a:spcAft>
              <a:buClr>
                <a:schemeClr val="accent2"/>
              </a:buClr>
              <a:buSzPct val="70000"/>
            </a:pPr>
            <a:r>
              <a:rPr lang="en-US" sz="2399" b="1" dirty="0"/>
              <a:t>35%</a:t>
            </a:r>
          </a:p>
        </p:txBody>
      </p:sp>
    </p:spTree>
    <p:extLst>
      <p:ext uri="{BB962C8B-B14F-4D97-AF65-F5344CB8AC3E}">
        <p14:creationId xmlns:p14="http://schemas.microsoft.com/office/powerpoint/2010/main" val="2537822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992DD-7AF4-4481-A601-4748098A3453}"/>
              </a:ext>
            </a:extLst>
          </p:cNvPr>
          <p:cNvSpPr>
            <a:spLocks noGrp="1"/>
          </p:cNvSpPr>
          <p:nvPr>
            <p:ph type="title"/>
          </p:nvPr>
        </p:nvSpPr>
        <p:spPr/>
        <p:txBody>
          <a:bodyPr/>
          <a:lstStyle/>
          <a:p>
            <a:r>
              <a:rPr lang="en-US" dirty="0"/>
              <a:t>Why OCM is critical to </a:t>
            </a:r>
            <a:r>
              <a:rPr lang="en-US" dirty="0" err="1"/>
              <a:t>fdot’s</a:t>
            </a:r>
            <a:r>
              <a:rPr lang="en-US" dirty="0"/>
              <a:t> future</a:t>
            </a:r>
          </a:p>
        </p:txBody>
      </p:sp>
      <p:sp>
        <p:nvSpPr>
          <p:cNvPr id="3" name="Slide Number Placeholder 2">
            <a:extLst>
              <a:ext uri="{FF2B5EF4-FFF2-40B4-BE49-F238E27FC236}">
                <a16:creationId xmlns:a16="http://schemas.microsoft.com/office/drawing/2014/main" id="{4DA516FF-2C9E-47AE-8DCD-8C2BAE145D49}"/>
              </a:ext>
            </a:extLst>
          </p:cNvPr>
          <p:cNvSpPr>
            <a:spLocks noGrp="1"/>
          </p:cNvSpPr>
          <p:nvPr>
            <p:ph type="sldNum" sz="quarter" idx="12"/>
          </p:nvPr>
        </p:nvSpPr>
        <p:spPr/>
        <p:txBody>
          <a:bodyPr/>
          <a:lstStyle/>
          <a:p>
            <a:fld id="{789DF654-7552-4B9D-9287-15EA6E658DE7}" type="slidenum">
              <a:rPr lang="en-US" smtClean="0"/>
              <a:pPr/>
              <a:t>4</a:t>
            </a:fld>
            <a:endParaRPr lang="en-US" dirty="0"/>
          </a:p>
        </p:txBody>
      </p:sp>
      <p:sp>
        <p:nvSpPr>
          <p:cNvPr id="4" name="Text Placeholder 3">
            <a:extLst>
              <a:ext uri="{FF2B5EF4-FFF2-40B4-BE49-F238E27FC236}">
                <a16:creationId xmlns:a16="http://schemas.microsoft.com/office/drawing/2014/main" id="{5378B4A5-5ECF-44F2-8A10-1F03A3C54353}"/>
              </a:ext>
            </a:extLst>
          </p:cNvPr>
          <p:cNvSpPr txBox="1">
            <a:spLocks/>
          </p:cNvSpPr>
          <p:nvPr/>
        </p:nvSpPr>
        <p:spPr>
          <a:xfrm>
            <a:off x="609601" y="1425600"/>
            <a:ext cx="10972800" cy="4700016"/>
          </a:xfrm>
          <a:prstGeom prst="rect">
            <a:avLst/>
          </a:prstGeom>
        </p:spPr>
        <p:txBody>
          <a:bodyPr vert="horz" lIns="0" tIns="45720" rIns="0" bIns="45720" rtlCol="0">
            <a:normAutofit/>
          </a:bodyPr>
          <a:lst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a:lstStyle>
          <a:p>
            <a:pPr>
              <a:buSzPct val="100000"/>
            </a:pPr>
            <a:endParaRPr lang="en-US" sz="1998"/>
          </a:p>
          <a:p>
            <a:pPr>
              <a:buSzPct val="100000"/>
            </a:pPr>
            <a:endParaRPr lang="en-US" sz="1998">
              <a:latin typeface="+mn-lt"/>
            </a:endParaRPr>
          </a:p>
          <a:p>
            <a:endParaRPr lang="en-US" sz="1998" dirty="0">
              <a:latin typeface="+mn-lt"/>
            </a:endParaRPr>
          </a:p>
        </p:txBody>
      </p:sp>
      <p:grpSp>
        <p:nvGrpSpPr>
          <p:cNvPr id="5" name="Group 4">
            <a:extLst>
              <a:ext uri="{FF2B5EF4-FFF2-40B4-BE49-F238E27FC236}">
                <a16:creationId xmlns:a16="http://schemas.microsoft.com/office/drawing/2014/main" id="{CD83E9B6-7782-4541-AC1A-0E1D5A15E80D}"/>
              </a:ext>
            </a:extLst>
          </p:cNvPr>
          <p:cNvGrpSpPr/>
          <p:nvPr/>
        </p:nvGrpSpPr>
        <p:grpSpPr>
          <a:xfrm>
            <a:off x="4780363" y="2355662"/>
            <a:ext cx="6421975" cy="3746945"/>
            <a:chOff x="4308677" y="3054671"/>
            <a:chExt cx="4162869" cy="2697003"/>
          </a:xfrm>
        </p:grpSpPr>
        <p:sp>
          <p:nvSpPr>
            <p:cNvPr id="6" name="TextBox 30">
              <a:extLst>
                <a:ext uri="{FF2B5EF4-FFF2-40B4-BE49-F238E27FC236}">
                  <a16:creationId xmlns:a16="http://schemas.microsoft.com/office/drawing/2014/main" id="{1797DF97-6F18-4EF2-9D3E-8448F6ED6813}"/>
                </a:ext>
              </a:extLst>
            </p:cNvPr>
            <p:cNvSpPr txBox="1">
              <a:spLocks noChangeArrowheads="1"/>
            </p:cNvSpPr>
            <p:nvPr/>
          </p:nvSpPr>
          <p:spPr bwMode="auto">
            <a:xfrm rot="16200000">
              <a:off x="3318417" y="4435122"/>
              <a:ext cx="2138568" cy="137381"/>
            </a:xfrm>
            <a:prstGeom prst="rect">
              <a:avLst/>
            </a:prstGeom>
            <a:noFill/>
            <a:ln w="9525">
              <a:noFill/>
              <a:miter lim="800000"/>
              <a:headEnd/>
              <a:tailEnd/>
            </a:ln>
          </p:spPr>
          <p:txBody>
            <a:bodyPr>
              <a:spAutoFit/>
            </a:bodyPr>
            <a:lstStyle/>
            <a:p>
              <a:pPr algn="ctr" defTabSz="507704" fontAlgn="base">
                <a:spcBef>
                  <a:spcPct val="0"/>
                </a:spcBef>
                <a:spcAft>
                  <a:spcPct val="0"/>
                </a:spcAft>
                <a:defRPr/>
              </a:pPr>
              <a:r>
                <a:rPr lang="en-US" sz="778" b="1" kern="0" dirty="0">
                  <a:latin typeface="Arial" panose="020B0604020202020204" pitchFamily="34" charset="0"/>
                  <a:cs typeface="Arial" panose="020B0604020202020204" pitchFamily="34" charset="0"/>
                </a:rPr>
                <a:t>Effort</a:t>
              </a:r>
            </a:p>
          </p:txBody>
        </p:sp>
        <p:cxnSp>
          <p:nvCxnSpPr>
            <p:cNvPr id="7" name="Straight Arrow Connector 6">
              <a:extLst>
                <a:ext uri="{FF2B5EF4-FFF2-40B4-BE49-F238E27FC236}">
                  <a16:creationId xmlns:a16="http://schemas.microsoft.com/office/drawing/2014/main" id="{17AD55DA-49DE-4522-8621-D9EF434E0F1B}"/>
                </a:ext>
              </a:extLst>
            </p:cNvPr>
            <p:cNvCxnSpPr/>
            <p:nvPr/>
          </p:nvCxnSpPr>
          <p:spPr>
            <a:xfrm flipV="1">
              <a:off x="4471900" y="3407627"/>
              <a:ext cx="0" cy="2183056"/>
            </a:xfrm>
            <a:prstGeom prst="straightConnector1">
              <a:avLst/>
            </a:prstGeom>
            <a:noFill/>
            <a:ln w="19050" cap="flat" cmpd="sng" algn="ctr">
              <a:solidFill>
                <a:schemeClr val="bg1"/>
              </a:solidFill>
              <a:prstDash val="solid"/>
              <a:headEnd type="none" w="med" len="med"/>
              <a:tailEnd type="triangle" w="med" len="med"/>
            </a:ln>
            <a:effectLst/>
          </p:spPr>
        </p:cxnSp>
        <p:cxnSp>
          <p:nvCxnSpPr>
            <p:cNvPr id="8" name="Straight Arrow Connector 7">
              <a:extLst>
                <a:ext uri="{FF2B5EF4-FFF2-40B4-BE49-F238E27FC236}">
                  <a16:creationId xmlns:a16="http://schemas.microsoft.com/office/drawing/2014/main" id="{24059285-E53B-464B-B9EB-C4FFD624466B}"/>
                </a:ext>
              </a:extLst>
            </p:cNvPr>
            <p:cNvCxnSpPr/>
            <p:nvPr/>
          </p:nvCxnSpPr>
          <p:spPr>
            <a:xfrm>
              <a:off x="4468614" y="5584475"/>
              <a:ext cx="3989788" cy="0"/>
            </a:xfrm>
            <a:prstGeom prst="straightConnector1">
              <a:avLst/>
            </a:prstGeom>
            <a:noFill/>
            <a:ln w="19050" cap="flat" cmpd="sng" algn="ctr">
              <a:solidFill>
                <a:schemeClr val="bg1"/>
              </a:solidFill>
              <a:prstDash val="solid"/>
              <a:headEnd type="none" w="med" len="med"/>
              <a:tailEnd type="triangle" w="med" len="med"/>
            </a:ln>
            <a:effectLst/>
          </p:spPr>
        </p:cxnSp>
        <p:sp>
          <p:nvSpPr>
            <p:cNvPr id="9" name="Freeform 27">
              <a:extLst>
                <a:ext uri="{FF2B5EF4-FFF2-40B4-BE49-F238E27FC236}">
                  <a16:creationId xmlns:a16="http://schemas.microsoft.com/office/drawing/2014/main" id="{936D8E9D-5C45-4679-A81A-A01B7B2B68CD}"/>
                </a:ext>
              </a:extLst>
            </p:cNvPr>
            <p:cNvSpPr/>
            <p:nvPr/>
          </p:nvSpPr>
          <p:spPr>
            <a:xfrm>
              <a:off x="4481758" y="3566047"/>
              <a:ext cx="3989788" cy="985997"/>
            </a:xfrm>
            <a:custGeom>
              <a:avLst/>
              <a:gdLst>
                <a:gd name="connsiteX0" fmla="*/ 0 w 6469039"/>
                <a:gd name="connsiteY0" fmla="*/ 2707844 h 2707844"/>
                <a:gd name="connsiteX1" fmla="*/ 2579427 w 6469039"/>
                <a:gd name="connsiteY1" fmla="*/ 5588 h 2707844"/>
                <a:gd name="connsiteX2" fmla="*/ 4776717 w 6469039"/>
                <a:gd name="connsiteY2" fmla="*/ 2011809 h 2707844"/>
                <a:gd name="connsiteX3" fmla="*/ 6469039 w 6469039"/>
                <a:gd name="connsiteY3" fmla="*/ 2393946 h 2707844"/>
                <a:gd name="connsiteX0" fmla="*/ 0 w 6469039"/>
                <a:gd name="connsiteY0" fmla="*/ 2706336 h 2706336"/>
                <a:gd name="connsiteX1" fmla="*/ 2579427 w 6469039"/>
                <a:gd name="connsiteY1" fmla="*/ 4080 h 2706336"/>
                <a:gd name="connsiteX2" fmla="*/ 5488836 w 6469039"/>
                <a:gd name="connsiteY2" fmla="*/ 2101060 h 2706336"/>
                <a:gd name="connsiteX3" fmla="*/ 6469039 w 6469039"/>
                <a:gd name="connsiteY3" fmla="*/ 2392438 h 2706336"/>
                <a:gd name="connsiteX0" fmla="*/ 0 w 6469039"/>
                <a:gd name="connsiteY0" fmla="*/ 2654571 h 2654571"/>
                <a:gd name="connsiteX1" fmla="*/ 2864275 w 6469039"/>
                <a:gd name="connsiteY1" fmla="*/ 4177 h 2654571"/>
                <a:gd name="connsiteX2" fmla="*/ 5488836 w 6469039"/>
                <a:gd name="connsiteY2" fmla="*/ 2049295 h 2654571"/>
                <a:gd name="connsiteX3" fmla="*/ 6469039 w 6469039"/>
                <a:gd name="connsiteY3" fmla="*/ 2340673 h 2654571"/>
                <a:gd name="connsiteX0" fmla="*/ 0 w 6469039"/>
                <a:gd name="connsiteY0" fmla="*/ 2719277 h 2719277"/>
                <a:gd name="connsiteX1" fmla="*/ 2984787 w 6469039"/>
                <a:gd name="connsiteY1" fmla="*/ 4056 h 2719277"/>
                <a:gd name="connsiteX2" fmla="*/ 5488836 w 6469039"/>
                <a:gd name="connsiteY2" fmla="*/ 2114001 h 2719277"/>
                <a:gd name="connsiteX3" fmla="*/ 6469039 w 6469039"/>
                <a:gd name="connsiteY3" fmla="*/ 2405379 h 2719277"/>
                <a:gd name="connsiteX0" fmla="*/ 0 w 6469039"/>
                <a:gd name="connsiteY0" fmla="*/ 2718901 h 2718901"/>
                <a:gd name="connsiteX1" fmla="*/ 2984787 w 6469039"/>
                <a:gd name="connsiteY1" fmla="*/ 3680 h 2718901"/>
                <a:gd name="connsiteX2" fmla="*/ 5675082 w 6469039"/>
                <a:gd name="connsiteY2" fmla="*/ 2139555 h 2718901"/>
                <a:gd name="connsiteX3" fmla="*/ 6469039 w 6469039"/>
                <a:gd name="connsiteY3" fmla="*/ 2405003 h 2718901"/>
              </a:gdLst>
              <a:ahLst/>
              <a:cxnLst>
                <a:cxn ang="0">
                  <a:pos x="connsiteX0" y="connsiteY0"/>
                </a:cxn>
                <a:cxn ang="0">
                  <a:pos x="connsiteX1" y="connsiteY1"/>
                </a:cxn>
                <a:cxn ang="0">
                  <a:pos x="connsiteX2" y="connsiteY2"/>
                </a:cxn>
                <a:cxn ang="0">
                  <a:pos x="connsiteX3" y="connsiteY3"/>
                </a:cxn>
              </a:cxnLst>
              <a:rect l="l" t="t" r="r" b="b"/>
              <a:pathLst>
                <a:path w="6469039" h="2718901">
                  <a:moveTo>
                    <a:pt x="0" y="2718901"/>
                  </a:moveTo>
                  <a:cubicBezTo>
                    <a:pt x="891654" y="1425776"/>
                    <a:pt x="2038940" y="100238"/>
                    <a:pt x="2984787" y="3680"/>
                  </a:cubicBezTo>
                  <a:cubicBezTo>
                    <a:pt x="3930634" y="-92878"/>
                    <a:pt x="5094373" y="1739335"/>
                    <a:pt x="5675082" y="2139555"/>
                  </a:cubicBezTo>
                  <a:cubicBezTo>
                    <a:pt x="6255791" y="2539775"/>
                    <a:pt x="5947012" y="2412964"/>
                    <a:pt x="6469039" y="2405003"/>
                  </a:cubicBezTo>
                </a:path>
              </a:pathLst>
            </a:custGeom>
            <a:noFill/>
            <a:ln w="63500" cap="flat" cmpd="sng" algn="ctr">
              <a:solidFill>
                <a:srgbClr val="1F4284"/>
              </a:solidFill>
              <a:prstDash val="solid"/>
            </a:ln>
            <a:effectLst/>
          </p:spPr>
          <p:txBody>
            <a:bodyPr anchor="ctr"/>
            <a:lstStyle/>
            <a:p>
              <a:pPr algn="ctr" defTabSz="507704" fontAlgn="base">
                <a:spcBef>
                  <a:spcPct val="0"/>
                </a:spcBef>
                <a:spcAft>
                  <a:spcPct val="0"/>
                </a:spcAft>
                <a:defRPr/>
              </a:pPr>
              <a:endParaRPr lang="en-US" sz="1054" kern="0" dirty="0">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DAC0E5EE-7AB6-47EE-92BF-9AF6645F3BC6}"/>
                </a:ext>
              </a:extLst>
            </p:cNvPr>
            <p:cNvCxnSpPr/>
            <p:nvPr/>
          </p:nvCxnSpPr>
          <p:spPr>
            <a:xfrm>
              <a:off x="5264601" y="4244637"/>
              <a:ext cx="0" cy="1282933"/>
            </a:xfrm>
            <a:prstGeom prst="line">
              <a:avLst/>
            </a:prstGeom>
            <a:noFill/>
            <a:ln w="6350" cap="flat" cmpd="sng" algn="ctr">
              <a:solidFill>
                <a:srgbClr val="1F4284"/>
              </a:solidFill>
              <a:prstDash val="sysDash"/>
            </a:ln>
            <a:effectLst/>
          </p:spPr>
        </p:cxnSp>
        <p:cxnSp>
          <p:nvCxnSpPr>
            <p:cNvPr id="11" name="Straight Connector 10">
              <a:extLst>
                <a:ext uri="{FF2B5EF4-FFF2-40B4-BE49-F238E27FC236}">
                  <a16:creationId xmlns:a16="http://schemas.microsoft.com/office/drawing/2014/main" id="{A3ACCB10-3486-4C14-AD85-869D8963D613}"/>
                </a:ext>
              </a:extLst>
            </p:cNvPr>
            <p:cNvCxnSpPr/>
            <p:nvPr/>
          </p:nvCxnSpPr>
          <p:spPr>
            <a:xfrm>
              <a:off x="6132053" y="3899073"/>
              <a:ext cx="0" cy="1628498"/>
            </a:xfrm>
            <a:prstGeom prst="line">
              <a:avLst/>
            </a:prstGeom>
            <a:noFill/>
            <a:ln w="6350" cap="flat" cmpd="sng" algn="ctr">
              <a:solidFill>
                <a:srgbClr val="1F4284"/>
              </a:solidFill>
              <a:prstDash val="sysDash"/>
            </a:ln>
            <a:effectLst/>
          </p:spPr>
        </p:cxnSp>
        <p:cxnSp>
          <p:nvCxnSpPr>
            <p:cNvPr id="12" name="Straight Connector 11">
              <a:extLst>
                <a:ext uri="{FF2B5EF4-FFF2-40B4-BE49-F238E27FC236}">
                  <a16:creationId xmlns:a16="http://schemas.microsoft.com/office/drawing/2014/main" id="{CEA32AFC-4862-4F80-9F30-BD3B6F9EA8FB}"/>
                </a:ext>
              </a:extLst>
            </p:cNvPr>
            <p:cNvCxnSpPr/>
            <p:nvPr/>
          </p:nvCxnSpPr>
          <p:spPr>
            <a:xfrm>
              <a:off x="7236084" y="4093582"/>
              <a:ext cx="1" cy="1433988"/>
            </a:xfrm>
            <a:prstGeom prst="line">
              <a:avLst/>
            </a:prstGeom>
            <a:noFill/>
            <a:ln w="6350" cap="flat" cmpd="sng" algn="ctr">
              <a:solidFill>
                <a:srgbClr val="1F4284"/>
              </a:solidFill>
              <a:prstDash val="sysDash"/>
            </a:ln>
            <a:effectLst/>
          </p:spPr>
        </p:cxnSp>
        <p:sp>
          <p:nvSpPr>
            <p:cNvPr id="13" name="TextBox 10">
              <a:extLst>
                <a:ext uri="{FF2B5EF4-FFF2-40B4-BE49-F238E27FC236}">
                  <a16:creationId xmlns:a16="http://schemas.microsoft.com/office/drawing/2014/main" id="{B313BFFC-2D6A-4D9C-99F9-C5EAA33CC2E5}"/>
                </a:ext>
              </a:extLst>
            </p:cNvPr>
            <p:cNvSpPr txBox="1">
              <a:spLocks noChangeArrowheads="1"/>
            </p:cNvSpPr>
            <p:nvPr/>
          </p:nvSpPr>
          <p:spPr bwMode="auto">
            <a:xfrm>
              <a:off x="4540903" y="3477543"/>
              <a:ext cx="1537757" cy="188205"/>
            </a:xfrm>
            <a:prstGeom prst="rect">
              <a:avLst/>
            </a:prstGeom>
            <a:noFill/>
            <a:ln w="9525">
              <a:noFill/>
              <a:miter lim="800000"/>
              <a:headEnd/>
              <a:tailEnd/>
            </a:ln>
          </p:spPr>
          <p:txBody>
            <a:bodyPr>
              <a:spAutoFit/>
            </a:bodyPr>
            <a:lstStyle/>
            <a:p>
              <a:pPr algn="ctr" defTabSz="507704" fontAlgn="base">
                <a:spcBef>
                  <a:spcPct val="0"/>
                </a:spcBef>
                <a:spcAft>
                  <a:spcPct val="0"/>
                </a:spcAft>
                <a:defRPr/>
              </a:pPr>
              <a:r>
                <a:rPr lang="en-US" sz="1099" kern="0" dirty="0">
                  <a:latin typeface="Arial" panose="020B0604020202020204" pitchFamily="34" charset="0"/>
                  <a:cs typeface="Arial" panose="020B0604020202020204" pitchFamily="34" charset="0"/>
                </a:rPr>
                <a:t>Stand up and planning</a:t>
              </a:r>
            </a:p>
          </p:txBody>
        </p:sp>
        <p:sp>
          <p:nvSpPr>
            <p:cNvPr id="14" name="TextBox 12">
              <a:extLst>
                <a:ext uri="{FF2B5EF4-FFF2-40B4-BE49-F238E27FC236}">
                  <a16:creationId xmlns:a16="http://schemas.microsoft.com/office/drawing/2014/main" id="{5056E599-3C99-482C-89DE-4CACAF05ABAB}"/>
                </a:ext>
              </a:extLst>
            </p:cNvPr>
            <p:cNvSpPr txBox="1">
              <a:spLocks noChangeArrowheads="1"/>
            </p:cNvSpPr>
            <p:nvPr/>
          </p:nvSpPr>
          <p:spPr bwMode="auto">
            <a:xfrm>
              <a:off x="6153413" y="3322349"/>
              <a:ext cx="1039134" cy="188205"/>
            </a:xfrm>
            <a:prstGeom prst="rect">
              <a:avLst/>
            </a:prstGeom>
            <a:noFill/>
            <a:ln w="9525">
              <a:noFill/>
              <a:miter lim="800000"/>
              <a:headEnd/>
              <a:tailEnd/>
            </a:ln>
          </p:spPr>
          <p:txBody>
            <a:bodyPr>
              <a:spAutoFit/>
            </a:bodyPr>
            <a:lstStyle/>
            <a:p>
              <a:pPr algn="ctr" defTabSz="507704" fontAlgn="base">
                <a:spcBef>
                  <a:spcPct val="0"/>
                </a:spcBef>
                <a:spcAft>
                  <a:spcPct val="0"/>
                </a:spcAft>
                <a:defRPr/>
              </a:pPr>
              <a:r>
                <a:rPr lang="en-US" sz="1099" kern="0" dirty="0">
                  <a:latin typeface="Arial" panose="020B0604020202020204" pitchFamily="34" charset="0"/>
                  <a:cs typeface="Arial" panose="020B0604020202020204" pitchFamily="34" charset="0"/>
                </a:rPr>
                <a:t>Execution</a:t>
              </a:r>
              <a:endParaRPr lang="en-US" sz="1399" kern="0" dirty="0">
                <a:latin typeface="Arial" panose="020B0604020202020204" pitchFamily="34" charset="0"/>
                <a:cs typeface="Arial" panose="020B0604020202020204" pitchFamily="34" charset="0"/>
              </a:endParaRPr>
            </a:p>
          </p:txBody>
        </p:sp>
        <p:sp>
          <p:nvSpPr>
            <p:cNvPr id="15" name="TextBox 13">
              <a:extLst>
                <a:ext uri="{FF2B5EF4-FFF2-40B4-BE49-F238E27FC236}">
                  <a16:creationId xmlns:a16="http://schemas.microsoft.com/office/drawing/2014/main" id="{59D46531-5B0D-40EE-A2BA-411B086B7E49}"/>
                </a:ext>
              </a:extLst>
            </p:cNvPr>
            <p:cNvSpPr txBox="1">
              <a:spLocks noChangeArrowheads="1"/>
            </p:cNvSpPr>
            <p:nvPr/>
          </p:nvSpPr>
          <p:spPr bwMode="auto">
            <a:xfrm>
              <a:off x="7261549" y="3778618"/>
              <a:ext cx="1188640" cy="188205"/>
            </a:xfrm>
            <a:prstGeom prst="rect">
              <a:avLst/>
            </a:prstGeom>
            <a:noFill/>
            <a:ln w="9525">
              <a:noFill/>
              <a:miter lim="800000"/>
              <a:headEnd/>
              <a:tailEnd/>
            </a:ln>
          </p:spPr>
          <p:txBody>
            <a:bodyPr>
              <a:spAutoFit/>
            </a:bodyPr>
            <a:lstStyle/>
            <a:p>
              <a:pPr algn="ctr" defTabSz="507704" fontAlgn="base">
                <a:spcBef>
                  <a:spcPct val="0"/>
                </a:spcBef>
                <a:spcAft>
                  <a:spcPct val="0"/>
                </a:spcAft>
                <a:defRPr/>
              </a:pPr>
              <a:r>
                <a:rPr lang="en-US" sz="1099" kern="0" dirty="0">
                  <a:latin typeface="Arial" panose="020B0604020202020204" pitchFamily="34" charset="0"/>
                  <a:cs typeface="Arial" panose="020B0604020202020204" pitchFamily="34" charset="0"/>
                </a:rPr>
                <a:t>Sustainment</a:t>
              </a:r>
            </a:p>
          </p:txBody>
        </p:sp>
        <p:sp>
          <p:nvSpPr>
            <p:cNvPr id="16" name="TextBox 15">
              <a:extLst>
                <a:ext uri="{FF2B5EF4-FFF2-40B4-BE49-F238E27FC236}">
                  <a16:creationId xmlns:a16="http://schemas.microsoft.com/office/drawing/2014/main" id="{6C63D7E6-62C1-484F-8113-2A3C7B91D4A4}"/>
                </a:ext>
              </a:extLst>
            </p:cNvPr>
            <p:cNvSpPr txBox="1"/>
            <p:nvPr/>
          </p:nvSpPr>
          <p:spPr>
            <a:xfrm>
              <a:off x="4381243" y="4795380"/>
              <a:ext cx="863451" cy="730680"/>
            </a:xfrm>
            <a:prstGeom prst="rect">
              <a:avLst/>
            </a:prstGeom>
            <a:noFill/>
          </p:spPr>
          <p:txBody>
            <a:bodyPr wrap="square" lIns="0" tIns="0" rIns="0" bIns="0" anchor="b">
              <a:spAutoFit/>
            </a:bodyPr>
            <a:lstStyle/>
            <a:p>
              <a:pPr marL="171364" indent="-171364" defTabSz="507704" fontAlgn="base">
                <a:spcBef>
                  <a:spcPct val="0"/>
                </a:spcBef>
                <a:spcAft>
                  <a:spcPct val="0"/>
                </a:spcAft>
                <a:buClr>
                  <a:srgbClr val="1F4284"/>
                </a:buClr>
                <a:buSzPct val="80000"/>
                <a:buFont typeface="Wingdings" panose="05000000000000000000" pitchFamily="2" charset="2"/>
                <a:buChar char="q"/>
                <a:defRPr/>
              </a:pPr>
              <a:r>
                <a:rPr lang="en-US" sz="1099" kern="0" dirty="0">
                  <a:latin typeface="Arial" panose="020B0604020202020204" pitchFamily="34" charset="0"/>
                  <a:cs typeface="Arial" panose="020B0604020202020204" pitchFamily="34" charset="0"/>
                </a:rPr>
                <a:t>Lack of leadership alignment</a:t>
              </a:r>
            </a:p>
            <a:p>
              <a:pPr marL="171364" indent="-171364" defTabSz="507704" fontAlgn="base">
                <a:spcBef>
                  <a:spcPct val="0"/>
                </a:spcBef>
                <a:spcAft>
                  <a:spcPct val="0"/>
                </a:spcAft>
                <a:buClr>
                  <a:srgbClr val="1F4284"/>
                </a:buClr>
                <a:buSzPct val="80000"/>
                <a:buFont typeface="Wingdings" panose="05000000000000000000" pitchFamily="2" charset="2"/>
                <a:buChar char="q"/>
                <a:defRPr/>
              </a:pPr>
              <a:r>
                <a:rPr lang="en-US" sz="1099" kern="0" dirty="0">
                  <a:latin typeface="Arial" panose="020B0604020202020204" pitchFamily="34" charset="0"/>
                  <a:cs typeface="Arial" panose="020B0604020202020204" pitchFamily="34" charset="0"/>
                </a:rPr>
                <a:t>Unclear vision for transformation</a:t>
              </a:r>
            </a:p>
            <a:p>
              <a:pPr marL="171364" indent="-171364" defTabSz="507704" fontAlgn="base">
                <a:spcBef>
                  <a:spcPct val="0"/>
                </a:spcBef>
                <a:spcAft>
                  <a:spcPct val="0"/>
                </a:spcAft>
                <a:buClr>
                  <a:srgbClr val="1F4284"/>
                </a:buClr>
                <a:buSzPct val="80000"/>
                <a:buFont typeface="Wingdings" panose="05000000000000000000" pitchFamily="2" charset="2"/>
                <a:buChar char="q"/>
                <a:defRPr/>
              </a:pPr>
              <a:r>
                <a:rPr lang="en-US" sz="1099" kern="0" dirty="0">
                  <a:latin typeface="Arial" panose="020B0604020202020204" pitchFamily="34" charset="0"/>
                  <a:cs typeface="Arial" panose="020B0604020202020204" pitchFamily="34" charset="0"/>
                </a:rPr>
                <a:t>No sponsorship or buy-in</a:t>
              </a:r>
            </a:p>
          </p:txBody>
        </p:sp>
        <p:sp>
          <p:nvSpPr>
            <p:cNvPr id="17" name="TextBox 16">
              <a:extLst>
                <a:ext uri="{FF2B5EF4-FFF2-40B4-BE49-F238E27FC236}">
                  <a16:creationId xmlns:a16="http://schemas.microsoft.com/office/drawing/2014/main" id="{94BD6C94-D63E-44FF-831C-8F6D4C760E6E}"/>
                </a:ext>
              </a:extLst>
            </p:cNvPr>
            <p:cNvSpPr txBox="1"/>
            <p:nvPr/>
          </p:nvSpPr>
          <p:spPr>
            <a:xfrm>
              <a:off x="6174769" y="4551821"/>
              <a:ext cx="1017777" cy="974240"/>
            </a:xfrm>
            <a:prstGeom prst="rect">
              <a:avLst/>
            </a:prstGeom>
            <a:noFill/>
          </p:spPr>
          <p:txBody>
            <a:bodyPr lIns="0" tIns="0" rIns="0" bIns="0" anchor="b">
              <a:spAutoFit/>
            </a:bodyPr>
            <a:lstStyle/>
            <a:p>
              <a:pPr marL="171364" indent="-171364" defTabSz="507704" fontAlgn="base">
                <a:spcBef>
                  <a:spcPct val="0"/>
                </a:spcBef>
                <a:spcAft>
                  <a:spcPct val="0"/>
                </a:spcAft>
                <a:buClr>
                  <a:srgbClr val="1F4284"/>
                </a:buClr>
                <a:buSzPct val="80000"/>
                <a:buFont typeface="Wingdings" panose="05000000000000000000" pitchFamily="2" charset="2"/>
                <a:buChar char="q"/>
                <a:tabLst>
                  <a:tab pos="187745" algn="l"/>
                </a:tabLst>
                <a:defRPr/>
              </a:pPr>
              <a:r>
                <a:rPr lang="en-US" sz="1099" kern="0" dirty="0">
                  <a:latin typeface="Arial" panose="020B0604020202020204" pitchFamily="34" charset="0"/>
                  <a:cs typeface="Arial" panose="020B0604020202020204" pitchFamily="34" charset="0"/>
                </a:rPr>
                <a:t>Lack of engagement and alignment from execution resources</a:t>
              </a:r>
            </a:p>
            <a:p>
              <a:pPr marL="171364" indent="-171364" defTabSz="507704" fontAlgn="base">
                <a:spcBef>
                  <a:spcPct val="0"/>
                </a:spcBef>
                <a:spcAft>
                  <a:spcPct val="0"/>
                </a:spcAft>
                <a:buClr>
                  <a:srgbClr val="1F4284"/>
                </a:buClr>
                <a:buSzPct val="80000"/>
                <a:buFont typeface="Wingdings" panose="05000000000000000000" pitchFamily="2" charset="2"/>
                <a:buChar char="q"/>
                <a:tabLst>
                  <a:tab pos="187745" algn="l"/>
                </a:tabLst>
                <a:defRPr/>
              </a:pPr>
              <a:r>
                <a:rPr lang="en-US" sz="1099" kern="0" dirty="0">
                  <a:latin typeface="Arial" panose="020B0604020202020204" pitchFamily="34" charset="0"/>
                  <a:cs typeface="Arial" panose="020B0604020202020204" pitchFamily="34" charset="0"/>
                </a:rPr>
                <a:t>Minimal buy-in for program business case and activities</a:t>
              </a:r>
            </a:p>
            <a:p>
              <a:pPr marL="171364" indent="-171364" defTabSz="507704" fontAlgn="base">
                <a:spcBef>
                  <a:spcPct val="0"/>
                </a:spcBef>
                <a:spcAft>
                  <a:spcPct val="0"/>
                </a:spcAft>
                <a:buClr>
                  <a:srgbClr val="1F4284"/>
                </a:buClr>
                <a:buSzPct val="80000"/>
                <a:buFont typeface="Wingdings" panose="05000000000000000000" pitchFamily="2" charset="2"/>
                <a:buChar char="q"/>
                <a:tabLst>
                  <a:tab pos="187745" algn="l"/>
                </a:tabLst>
                <a:defRPr/>
              </a:pPr>
              <a:r>
                <a:rPr lang="en-US" sz="1099" kern="0" dirty="0">
                  <a:latin typeface="Arial" panose="020B0604020202020204" pitchFamily="34" charset="0"/>
                  <a:cs typeface="Arial" panose="020B0604020202020204" pitchFamily="34" charset="0"/>
                </a:rPr>
                <a:t>No execution discipline</a:t>
              </a:r>
            </a:p>
          </p:txBody>
        </p:sp>
        <p:sp>
          <p:nvSpPr>
            <p:cNvPr id="18" name="TextBox 17">
              <a:extLst>
                <a:ext uri="{FF2B5EF4-FFF2-40B4-BE49-F238E27FC236}">
                  <a16:creationId xmlns:a16="http://schemas.microsoft.com/office/drawing/2014/main" id="{F3AA65BD-22B2-4265-9ACE-7D92C28FE40E}"/>
                </a:ext>
              </a:extLst>
            </p:cNvPr>
            <p:cNvSpPr txBox="1"/>
            <p:nvPr/>
          </p:nvSpPr>
          <p:spPr>
            <a:xfrm>
              <a:off x="7282906" y="4795380"/>
              <a:ext cx="1117173" cy="730680"/>
            </a:xfrm>
            <a:prstGeom prst="rect">
              <a:avLst/>
            </a:prstGeom>
            <a:noFill/>
          </p:spPr>
          <p:txBody>
            <a:bodyPr lIns="0" tIns="0" rIns="0" bIns="0" anchor="b">
              <a:spAutoFit/>
            </a:bodyPr>
            <a:lstStyle/>
            <a:p>
              <a:pPr marL="171364" indent="-171364" defTabSz="507704" fontAlgn="base">
                <a:spcBef>
                  <a:spcPct val="0"/>
                </a:spcBef>
                <a:spcAft>
                  <a:spcPct val="0"/>
                </a:spcAft>
                <a:buClr>
                  <a:srgbClr val="1F4284"/>
                </a:buClr>
                <a:buSzPct val="80000"/>
                <a:buFont typeface="Wingdings" panose="05000000000000000000" pitchFamily="2" charset="2"/>
                <a:buChar char="q"/>
                <a:tabLst>
                  <a:tab pos="187745" algn="l"/>
                </a:tabLst>
                <a:defRPr/>
              </a:pPr>
              <a:r>
                <a:rPr lang="en-US" sz="1099" kern="0" dirty="0">
                  <a:latin typeface="Arial" panose="020B0604020202020204" pitchFamily="34" charset="0"/>
                  <a:cs typeface="Arial" panose="020B0604020202020204" pitchFamily="34" charset="0"/>
                </a:rPr>
                <a:t>Minimal return on spent dollars</a:t>
              </a:r>
            </a:p>
            <a:p>
              <a:pPr marL="171364" indent="-171364" defTabSz="507704" fontAlgn="base">
                <a:spcBef>
                  <a:spcPct val="0"/>
                </a:spcBef>
                <a:spcAft>
                  <a:spcPct val="0"/>
                </a:spcAft>
                <a:buClr>
                  <a:srgbClr val="1F4284"/>
                </a:buClr>
                <a:buSzPct val="80000"/>
                <a:buFont typeface="Wingdings" panose="05000000000000000000" pitchFamily="2" charset="2"/>
                <a:buChar char="q"/>
                <a:tabLst>
                  <a:tab pos="187745" algn="l"/>
                </a:tabLst>
                <a:defRPr/>
              </a:pPr>
              <a:r>
                <a:rPr lang="en-US" sz="1099" kern="0" dirty="0">
                  <a:latin typeface="Arial" panose="020B0604020202020204" pitchFamily="34" charset="0"/>
                  <a:cs typeface="Arial" panose="020B0604020202020204" pitchFamily="34" charset="0"/>
                </a:rPr>
                <a:t>Poor adoption from impacted employees</a:t>
              </a:r>
            </a:p>
            <a:p>
              <a:pPr marL="171364" indent="-171364" defTabSz="507704" fontAlgn="base">
                <a:spcBef>
                  <a:spcPct val="0"/>
                </a:spcBef>
                <a:spcAft>
                  <a:spcPct val="0"/>
                </a:spcAft>
                <a:buClr>
                  <a:srgbClr val="1F4284"/>
                </a:buClr>
                <a:buSzPct val="80000"/>
                <a:buFont typeface="Wingdings" panose="05000000000000000000" pitchFamily="2" charset="2"/>
                <a:buChar char="q"/>
                <a:tabLst>
                  <a:tab pos="187745" algn="l"/>
                </a:tabLst>
                <a:defRPr/>
              </a:pPr>
              <a:r>
                <a:rPr lang="en-US" sz="1099" kern="0" dirty="0">
                  <a:latin typeface="Arial" panose="020B0604020202020204" pitchFamily="34" charset="0"/>
                  <a:cs typeface="Arial" panose="020B0604020202020204" pitchFamily="34" charset="0"/>
                </a:rPr>
                <a:t>Unrealized program benefits</a:t>
              </a:r>
            </a:p>
          </p:txBody>
        </p:sp>
        <p:sp>
          <p:nvSpPr>
            <p:cNvPr id="19" name="TextBox 18">
              <a:extLst>
                <a:ext uri="{FF2B5EF4-FFF2-40B4-BE49-F238E27FC236}">
                  <a16:creationId xmlns:a16="http://schemas.microsoft.com/office/drawing/2014/main" id="{C99A6C38-6D72-40B6-91F2-4FD0933C719F}"/>
                </a:ext>
              </a:extLst>
            </p:cNvPr>
            <p:cNvSpPr txBox="1"/>
            <p:nvPr/>
          </p:nvSpPr>
          <p:spPr>
            <a:xfrm>
              <a:off x="5299922" y="4551821"/>
              <a:ext cx="800093" cy="974240"/>
            </a:xfrm>
            <a:prstGeom prst="rect">
              <a:avLst/>
            </a:prstGeom>
            <a:noFill/>
          </p:spPr>
          <p:txBody>
            <a:bodyPr lIns="0" tIns="0" rIns="0" bIns="0" anchor="b">
              <a:spAutoFit/>
            </a:bodyPr>
            <a:lstStyle/>
            <a:p>
              <a:pPr marL="171364" indent="-171364" defTabSz="507704" fontAlgn="base">
                <a:spcBef>
                  <a:spcPct val="0"/>
                </a:spcBef>
                <a:spcAft>
                  <a:spcPct val="0"/>
                </a:spcAft>
                <a:buClr>
                  <a:srgbClr val="1F4284"/>
                </a:buClr>
                <a:buSzPct val="80000"/>
                <a:buFont typeface="Wingdings" panose="05000000000000000000" pitchFamily="2" charset="2"/>
                <a:buChar char="q"/>
                <a:defRPr/>
              </a:pPr>
              <a:r>
                <a:rPr lang="en-US" sz="1099" kern="0" dirty="0">
                  <a:latin typeface="Arial" panose="020B0604020202020204" pitchFamily="34" charset="0"/>
                  <a:cs typeface="Arial" panose="020B0604020202020204" pitchFamily="34" charset="0"/>
                </a:rPr>
                <a:t>Incomplete defined program objectives</a:t>
              </a:r>
            </a:p>
            <a:p>
              <a:pPr marL="171364" indent="-171364" defTabSz="507704" fontAlgn="base">
                <a:spcBef>
                  <a:spcPct val="0"/>
                </a:spcBef>
                <a:spcAft>
                  <a:spcPct val="0"/>
                </a:spcAft>
                <a:buClr>
                  <a:srgbClr val="1F4284"/>
                </a:buClr>
                <a:buSzPct val="80000"/>
                <a:buFont typeface="Wingdings" panose="05000000000000000000" pitchFamily="2" charset="2"/>
                <a:buChar char="q"/>
                <a:defRPr/>
              </a:pPr>
              <a:r>
                <a:rPr lang="en-US" sz="1099" kern="0" dirty="0">
                  <a:latin typeface="Arial" panose="020B0604020202020204" pitchFamily="34" charset="0"/>
                  <a:cs typeface="Arial" panose="020B0604020202020204" pitchFamily="34" charset="0"/>
                </a:rPr>
                <a:t>No success metrics or KPIs</a:t>
              </a:r>
            </a:p>
            <a:p>
              <a:pPr marL="171364" indent="-171364" defTabSz="507704" fontAlgn="base">
                <a:spcBef>
                  <a:spcPct val="0"/>
                </a:spcBef>
                <a:spcAft>
                  <a:spcPct val="0"/>
                </a:spcAft>
                <a:buClr>
                  <a:srgbClr val="1F4284"/>
                </a:buClr>
                <a:buSzPct val="80000"/>
                <a:buFont typeface="Wingdings" panose="05000000000000000000" pitchFamily="2" charset="2"/>
                <a:buChar char="q"/>
                <a:defRPr/>
              </a:pPr>
              <a:r>
                <a:rPr lang="en-US" sz="1099" kern="0" dirty="0">
                  <a:latin typeface="Arial" panose="020B0604020202020204" pitchFamily="34" charset="0"/>
                  <a:cs typeface="Arial" panose="020B0604020202020204" pitchFamily="34" charset="0"/>
                </a:rPr>
                <a:t>Minimal accountability across levels</a:t>
              </a:r>
            </a:p>
          </p:txBody>
        </p:sp>
        <p:sp>
          <p:nvSpPr>
            <p:cNvPr id="20" name="TextBox 31">
              <a:extLst>
                <a:ext uri="{FF2B5EF4-FFF2-40B4-BE49-F238E27FC236}">
                  <a16:creationId xmlns:a16="http://schemas.microsoft.com/office/drawing/2014/main" id="{65801D03-341E-42BA-AF62-001A2D049B89}"/>
                </a:ext>
              </a:extLst>
            </p:cNvPr>
            <p:cNvSpPr txBox="1">
              <a:spLocks noChangeArrowheads="1"/>
            </p:cNvSpPr>
            <p:nvPr/>
          </p:nvSpPr>
          <p:spPr bwMode="auto">
            <a:xfrm>
              <a:off x="4481757" y="5599125"/>
              <a:ext cx="3772227" cy="152549"/>
            </a:xfrm>
            <a:prstGeom prst="rect">
              <a:avLst/>
            </a:prstGeom>
            <a:noFill/>
            <a:ln w="9525">
              <a:noFill/>
              <a:miter lim="800000"/>
              <a:headEnd/>
              <a:tailEnd/>
            </a:ln>
          </p:spPr>
          <p:txBody>
            <a:bodyPr wrap="square">
              <a:spAutoFit/>
            </a:bodyPr>
            <a:lstStyle/>
            <a:p>
              <a:pPr algn="ctr" defTabSz="507704" fontAlgn="base">
                <a:spcBef>
                  <a:spcPct val="0"/>
                </a:spcBef>
                <a:spcAft>
                  <a:spcPct val="0"/>
                </a:spcAft>
                <a:defRPr/>
              </a:pPr>
              <a:r>
                <a:rPr lang="en-US" sz="778" b="1" kern="0" dirty="0">
                  <a:latin typeface="Arial" panose="020B0604020202020204" pitchFamily="34" charset="0"/>
                  <a:cs typeface="Arial" panose="020B0604020202020204" pitchFamily="34" charset="0"/>
                </a:rPr>
                <a:t>Time</a:t>
              </a:r>
            </a:p>
          </p:txBody>
        </p:sp>
        <p:sp>
          <p:nvSpPr>
            <p:cNvPr id="21" name="TextBox 24">
              <a:extLst>
                <a:ext uri="{FF2B5EF4-FFF2-40B4-BE49-F238E27FC236}">
                  <a16:creationId xmlns:a16="http://schemas.microsoft.com/office/drawing/2014/main" id="{46AA3C1C-99D2-414B-8594-2D3FEDF110C8}"/>
                </a:ext>
              </a:extLst>
            </p:cNvPr>
            <p:cNvSpPr txBox="1">
              <a:spLocks noChangeArrowheads="1"/>
            </p:cNvSpPr>
            <p:nvPr/>
          </p:nvSpPr>
          <p:spPr bwMode="auto">
            <a:xfrm>
              <a:off x="4758455" y="3054671"/>
              <a:ext cx="3264966" cy="135296"/>
            </a:xfrm>
            <a:prstGeom prst="rect">
              <a:avLst/>
            </a:prstGeom>
            <a:noFill/>
            <a:ln w="9525">
              <a:noFill/>
              <a:miter lim="800000"/>
              <a:headEnd/>
              <a:tailEnd/>
            </a:ln>
          </p:spPr>
          <p:txBody>
            <a:bodyPr wrap="square" lIns="0" tIns="0" rIns="0" bIns="0">
              <a:spAutoFit/>
            </a:bodyPr>
            <a:lstStyle/>
            <a:p>
              <a:pPr algn="ctr" defTabSz="507704" fontAlgn="base">
                <a:spcBef>
                  <a:spcPct val="0"/>
                </a:spcBef>
                <a:spcAft>
                  <a:spcPct val="0"/>
                </a:spcAft>
                <a:defRPr/>
              </a:pPr>
              <a:r>
                <a:rPr lang="en-US" sz="1221" b="1" kern="0" dirty="0">
                  <a:latin typeface="Arial" panose="020B0604020202020204" pitchFamily="34" charset="0"/>
                  <a:cs typeface="Arial" panose="020B0604020202020204" pitchFamily="34" charset="0"/>
                </a:rPr>
                <a:t>Transformation lifecycle organizational risks</a:t>
              </a:r>
            </a:p>
          </p:txBody>
        </p:sp>
        <p:cxnSp>
          <p:nvCxnSpPr>
            <p:cNvPr id="22" name="Straight Connector 21">
              <a:extLst>
                <a:ext uri="{FF2B5EF4-FFF2-40B4-BE49-F238E27FC236}">
                  <a16:creationId xmlns:a16="http://schemas.microsoft.com/office/drawing/2014/main" id="{4F0AB3EC-7AB6-4167-922B-061B1A434F2A}"/>
                </a:ext>
              </a:extLst>
            </p:cNvPr>
            <p:cNvCxnSpPr/>
            <p:nvPr/>
          </p:nvCxnSpPr>
          <p:spPr>
            <a:xfrm>
              <a:off x="4318967" y="3189967"/>
              <a:ext cx="0" cy="2522208"/>
            </a:xfrm>
            <a:prstGeom prst="line">
              <a:avLst/>
            </a:prstGeom>
            <a:ln w="127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CD86A62-4636-4937-AF94-97DBA76FBDAE}"/>
                </a:ext>
              </a:extLst>
            </p:cNvPr>
            <p:cNvCxnSpPr/>
            <p:nvPr/>
          </p:nvCxnSpPr>
          <p:spPr>
            <a:xfrm flipH="1" flipV="1">
              <a:off x="4308677" y="5707345"/>
              <a:ext cx="4141512" cy="33282"/>
            </a:xfrm>
            <a:prstGeom prst="line">
              <a:avLst/>
            </a:prstGeom>
            <a:ln w="12700">
              <a:solidFill>
                <a:srgbClr val="FF0000"/>
              </a:solidFill>
              <a:tailEnd type="none"/>
            </a:ln>
          </p:spPr>
          <p:style>
            <a:lnRef idx="1">
              <a:schemeClr val="accent1"/>
            </a:lnRef>
            <a:fillRef idx="0">
              <a:schemeClr val="accent1"/>
            </a:fillRef>
            <a:effectRef idx="0">
              <a:schemeClr val="accent1"/>
            </a:effectRef>
            <a:fontRef idx="minor">
              <a:schemeClr val="tx1"/>
            </a:fontRef>
          </p:style>
        </p:cxnSp>
      </p:grpSp>
      <p:sp>
        <p:nvSpPr>
          <p:cNvPr id="24" name="Text Placeholder 27">
            <a:extLst>
              <a:ext uri="{FF2B5EF4-FFF2-40B4-BE49-F238E27FC236}">
                <a16:creationId xmlns:a16="http://schemas.microsoft.com/office/drawing/2014/main" id="{7CF1B069-3DE0-4577-9349-96AEC261273F}"/>
              </a:ext>
            </a:extLst>
          </p:cNvPr>
          <p:cNvSpPr txBox="1">
            <a:spLocks/>
          </p:cNvSpPr>
          <p:nvPr/>
        </p:nvSpPr>
        <p:spPr>
          <a:xfrm>
            <a:off x="1313453" y="2496623"/>
            <a:ext cx="3043070" cy="580169"/>
          </a:xfrm>
          <a:prstGeom prst="rect">
            <a:avLst/>
          </a:prstGeom>
        </p:spPr>
        <p:txBody>
          <a:bodyPr/>
          <a:lst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sz="999" dirty="0">
              <a:latin typeface="Arial" panose="020B0604020202020204" pitchFamily="34" charset="0"/>
              <a:cs typeface="Arial" panose="020B0604020202020204" pitchFamily="34" charset="0"/>
            </a:endParaRPr>
          </a:p>
        </p:txBody>
      </p:sp>
      <p:sp>
        <p:nvSpPr>
          <p:cNvPr id="25" name="Content Placeholder 2">
            <a:extLst>
              <a:ext uri="{FF2B5EF4-FFF2-40B4-BE49-F238E27FC236}">
                <a16:creationId xmlns:a16="http://schemas.microsoft.com/office/drawing/2014/main" id="{5E15CE4E-B140-4FCC-AECD-13C2E62E6AC1}"/>
              </a:ext>
            </a:extLst>
          </p:cNvPr>
          <p:cNvSpPr txBox="1">
            <a:spLocks/>
          </p:cNvSpPr>
          <p:nvPr/>
        </p:nvSpPr>
        <p:spPr>
          <a:xfrm>
            <a:off x="1110239" y="3429225"/>
            <a:ext cx="3016898" cy="1879455"/>
          </a:xfrm>
          <a:prstGeom prst="rect">
            <a:avLst/>
          </a:prstGeom>
        </p:spPr>
        <p:txBody>
          <a:bodyPr/>
          <a:lstStyle>
            <a:lvl1pPr marL="548640" indent="-548640" algn="l" defTabSz="1463040" rtl="0" eaLnBrk="1" latinLnBrk="0" hangingPunct="1">
              <a:spcBef>
                <a:spcPct val="20000"/>
              </a:spcBef>
              <a:buClr>
                <a:schemeClr val="accent2"/>
              </a:buClr>
              <a:buSzPct val="70000"/>
              <a:buFont typeface="Arial" pitchFamily="34" charset="0"/>
              <a:buChar char="►"/>
              <a:defRPr sz="2900" kern="1200">
                <a:solidFill>
                  <a:schemeClr val="bg1"/>
                </a:solidFill>
                <a:latin typeface="EYInterstate Light" panose="02000506000000020004" pitchFamily="2" charset="0"/>
                <a:ea typeface="+mn-ea"/>
                <a:cs typeface="+mn-cs"/>
              </a:defRPr>
            </a:lvl1pPr>
            <a:lvl2pPr marL="1135381" indent="-566421" algn="l" defTabSz="1463040" rtl="0" eaLnBrk="1" latinLnBrk="0" hangingPunct="1">
              <a:spcBef>
                <a:spcPct val="20000"/>
              </a:spcBef>
              <a:buClr>
                <a:schemeClr val="accent2"/>
              </a:buClr>
              <a:buSzPct val="70000"/>
              <a:buFont typeface="Arial" pitchFamily="34" charset="0"/>
              <a:buChar char="►"/>
              <a:defRPr sz="2600" kern="1200">
                <a:solidFill>
                  <a:schemeClr val="bg1"/>
                </a:solidFill>
                <a:latin typeface="EYInterstate Light" panose="02000506000000020004" pitchFamily="2" charset="0"/>
                <a:ea typeface="+mn-ea"/>
                <a:cs typeface="+mn-cs"/>
              </a:defRPr>
            </a:lvl2pPr>
            <a:lvl3pPr marL="1724661" indent="-566421" algn="l" defTabSz="1463040" rtl="0" eaLnBrk="1" latinLnBrk="0" hangingPunct="1">
              <a:spcBef>
                <a:spcPct val="20000"/>
              </a:spcBef>
              <a:buClr>
                <a:schemeClr val="accent2"/>
              </a:buClr>
              <a:buSzPct val="70000"/>
              <a:buFont typeface="Arial" pitchFamily="34" charset="0"/>
              <a:buChar char="►"/>
              <a:defRPr sz="2200" kern="1200">
                <a:solidFill>
                  <a:schemeClr val="bg1"/>
                </a:solidFill>
                <a:latin typeface="EYInterstate Light" panose="02000506000000020004" pitchFamily="2" charset="0"/>
                <a:ea typeface="+mn-ea"/>
                <a:cs typeface="+mn-cs"/>
              </a:defRPr>
            </a:lvl3pPr>
            <a:lvl4pPr marL="2293621" indent="-568960" algn="l" defTabSz="1463040" rtl="0" eaLnBrk="1" latinLnBrk="0" hangingPunct="1">
              <a:spcBef>
                <a:spcPct val="20000"/>
              </a:spcBef>
              <a:buClr>
                <a:schemeClr val="accent2"/>
              </a:buClr>
              <a:buSzPct val="70000"/>
              <a:buFont typeface="Arial" pitchFamily="34" charset="0"/>
              <a:buChar char="►"/>
              <a:defRPr sz="1900" kern="1200">
                <a:solidFill>
                  <a:schemeClr val="bg1"/>
                </a:solidFill>
                <a:latin typeface="EYInterstate Light" panose="02000506000000020004" pitchFamily="2" charset="0"/>
                <a:ea typeface="+mn-ea"/>
                <a:cs typeface="+mn-cs"/>
              </a:defRPr>
            </a:lvl4pPr>
            <a:lvl5pPr marL="2860040" indent="-566421" algn="l" defTabSz="1463040" rtl="0" eaLnBrk="1" latinLnBrk="0" hangingPunct="1">
              <a:spcBef>
                <a:spcPct val="20000"/>
              </a:spcBef>
              <a:buClr>
                <a:schemeClr val="accent2"/>
              </a:buClr>
              <a:buSzPct val="70000"/>
              <a:buFont typeface="Arial" pitchFamily="34" charset="0"/>
              <a:buChar char="►"/>
              <a:defRPr sz="1900" kern="1200">
                <a:solidFill>
                  <a:schemeClr val="bg1"/>
                </a:solidFill>
                <a:latin typeface="EYInterstate Light" panose="02000506000000020004" pitchFamily="2" charset="0"/>
                <a:ea typeface="+mn-ea"/>
                <a:cs typeface="+mn-cs"/>
              </a:defRPr>
            </a:lvl5pPr>
            <a:lvl6pPr marL="402336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0">
              <a:lnSpc>
                <a:spcPct val="135000"/>
              </a:lnSpc>
              <a:spcBef>
                <a:spcPts val="0"/>
              </a:spcBef>
              <a:buClr>
                <a:srgbClr val="ED7D31"/>
              </a:buClr>
              <a:buNone/>
            </a:pPr>
            <a:r>
              <a:rPr lang="en-US" sz="1099" dirty="0">
                <a:solidFill>
                  <a:schemeClr val="tx1"/>
                </a:solidFill>
                <a:latin typeface="Arial" panose="020B0604020202020204" pitchFamily="34" charset="0"/>
                <a:cs typeface="Arial" panose="020B0604020202020204" pitchFamily="34" charset="0"/>
              </a:rPr>
              <a:t>Change falls short as a result of:</a:t>
            </a:r>
          </a:p>
          <a:p>
            <a:pPr marL="171364" indent="-171364" defTabSz="507704" fontAlgn="base">
              <a:lnSpc>
                <a:spcPct val="135000"/>
              </a:lnSpc>
              <a:spcBef>
                <a:spcPct val="0"/>
              </a:spcBef>
              <a:spcAft>
                <a:spcPct val="0"/>
              </a:spcAft>
              <a:buClr>
                <a:srgbClr val="1F4284"/>
              </a:buClr>
              <a:buSzPct val="80000"/>
              <a:buFont typeface="Wingdings" panose="05000000000000000000" pitchFamily="2" charset="2"/>
              <a:buChar char="q"/>
              <a:defRPr/>
            </a:pPr>
            <a:r>
              <a:rPr lang="en-US" sz="1099" dirty="0">
                <a:solidFill>
                  <a:schemeClr val="tx1"/>
                </a:solidFill>
                <a:latin typeface="Arial" panose="020B0604020202020204" pitchFamily="34" charset="0"/>
                <a:cs typeface="Arial" panose="020B0604020202020204" pitchFamily="34" charset="0"/>
              </a:rPr>
              <a:t>Unclear vision and case for </a:t>
            </a:r>
            <a:r>
              <a:rPr lang="en-US" sz="1099" kern="0" dirty="0">
                <a:solidFill>
                  <a:schemeClr val="tx1"/>
                </a:solidFill>
                <a:latin typeface="Arial" panose="020B0604020202020204" pitchFamily="34" charset="0"/>
                <a:cs typeface="Arial" panose="020B0604020202020204" pitchFamily="34" charset="0"/>
              </a:rPr>
              <a:t>change</a:t>
            </a:r>
          </a:p>
          <a:p>
            <a:pPr marL="171364" indent="-171364" defTabSz="507704" fontAlgn="base">
              <a:lnSpc>
                <a:spcPct val="135000"/>
              </a:lnSpc>
              <a:spcBef>
                <a:spcPct val="0"/>
              </a:spcBef>
              <a:spcAft>
                <a:spcPct val="0"/>
              </a:spcAft>
              <a:buClr>
                <a:srgbClr val="1F4284"/>
              </a:buClr>
              <a:buSzPct val="80000"/>
              <a:buFont typeface="Wingdings" panose="05000000000000000000" pitchFamily="2" charset="2"/>
              <a:buChar char="q"/>
              <a:defRPr/>
            </a:pPr>
            <a:r>
              <a:rPr lang="en-US" sz="1099" kern="0" dirty="0">
                <a:solidFill>
                  <a:schemeClr val="tx1"/>
                </a:solidFill>
                <a:latin typeface="Arial" panose="020B0604020202020204" pitchFamily="34" charset="0"/>
                <a:cs typeface="Arial" panose="020B0604020202020204" pitchFamily="34" charset="0"/>
              </a:rPr>
              <a:t>Weak sponsorship </a:t>
            </a:r>
          </a:p>
          <a:p>
            <a:pPr marL="171364" indent="-171364" defTabSz="507704" fontAlgn="base">
              <a:lnSpc>
                <a:spcPct val="135000"/>
              </a:lnSpc>
              <a:spcBef>
                <a:spcPct val="0"/>
              </a:spcBef>
              <a:spcAft>
                <a:spcPct val="0"/>
              </a:spcAft>
              <a:buClr>
                <a:srgbClr val="1F4284"/>
              </a:buClr>
              <a:buSzPct val="80000"/>
              <a:buFont typeface="Wingdings" panose="05000000000000000000" pitchFamily="2" charset="2"/>
              <a:buChar char="q"/>
              <a:defRPr/>
            </a:pPr>
            <a:r>
              <a:rPr lang="en-US" sz="1099" kern="0" dirty="0">
                <a:solidFill>
                  <a:schemeClr val="tx1"/>
                </a:solidFill>
                <a:latin typeface="Arial" panose="020B0604020202020204" pitchFamily="34" charset="0"/>
                <a:cs typeface="Arial" panose="020B0604020202020204" pitchFamily="34" charset="0"/>
              </a:rPr>
              <a:t>Poorly aligned change leadership</a:t>
            </a:r>
          </a:p>
          <a:p>
            <a:pPr marL="171364" indent="-171364" defTabSz="507704" fontAlgn="base">
              <a:lnSpc>
                <a:spcPct val="135000"/>
              </a:lnSpc>
              <a:spcBef>
                <a:spcPct val="0"/>
              </a:spcBef>
              <a:spcAft>
                <a:spcPct val="0"/>
              </a:spcAft>
              <a:buClr>
                <a:srgbClr val="1F4284"/>
              </a:buClr>
              <a:buSzPct val="80000"/>
              <a:buFont typeface="Wingdings" panose="05000000000000000000" pitchFamily="2" charset="2"/>
              <a:buChar char="q"/>
              <a:defRPr/>
            </a:pPr>
            <a:r>
              <a:rPr lang="en-US" sz="1099" kern="0" dirty="0">
                <a:solidFill>
                  <a:schemeClr val="tx1"/>
                </a:solidFill>
                <a:latin typeface="Arial" panose="020B0604020202020204" pitchFamily="34" charset="0"/>
                <a:cs typeface="Arial" panose="020B0604020202020204" pitchFamily="34" charset="0"/>
              </a:rPr>
              <a:t>Underestimating the time and complexity involved</a:t>
            </a:r>
          </a:p>
          <a:p>
            <a:pPr marL="171364" indent="-171364" defTabSz="507704" fontAlgn="base">
              <a:lnSpc>
                <a:spcPct val="135000"/>
              </a:lnSpc>
              <a:spcBef>
                <a:spcPct val="0"/>
              </a:spcBef>
              <a:spcAft>
                <a:spcPct val="0"/>
              </a:spcAft>
              <a:buClr>
                <a:srgbClr val="1F4284"/>
              </a:buClr>
              <a:buSzPct val="80000"/>
              <a:buFont typeface="Wingdings" panose="05000000000000000000" pitchFamily="2" charset="2"/>
              <a:buChar char="q"/>
              <a:defRPr/>
            </a:pPr>
            <a:r>
              <a:rPr lang="en-US" sz="1099" kern="0" dirty="0">
                <a:solidFill>
                  <a:schemeClr val="tx1"/>
                </a:solidFill>
                <a:latin typeface="Arial" panose="020B0604020202020204" pitchFamily="34" charset="0"/>
                <a:cs typeface="Arial" panose="020B0604020202020204" pitchFamily="34" charset="0"/>
              </a:rPr>
              <a:t>Lack of skills</a:t>
            </a:r>
          </a:p>
          <a:p>
            <a:pPr marL="171364" indent="-171364" defTabSz="507704" fontAlgn="base">
              <a:lnSpc>
                <a:spcPct val="135000"/>
              </a:lnSpc>
              <a:spcBef>
                <a:spcPct val="0"/>
              </a:spcBef>
              <a:spcAft>
                <a:spcPct val="0"/>
              </a:spcAft>
              <a:buClr>
                <a:srgbClr val="1F4284"/>
              </a:buClr>
              <a:buSzPct val="80000"/>
              <a:buFont typeface="Wingdings" panose="05000000000000000000" pitchFamily="2" charset="2"/>
              <a:buChar char="q"/>
              <a:defRPr/>
            </a:pPr>
            <a:r>
              <a:rPr lang="en-US" sz="1099" kern="0" dirty="0">
                <a:solidFill>
                  <a:schemeClr val="tx1"/>
                </a:solidFill>
                <a:latin typeface="Arial" panose="020B0604020202020204" pitchFamily="34" charset="0"/>
                <a:cs typeface="Arial" panose="020B0604020202020204" pitchFamily="34" charset="0"/>
              </a:rPr>
              <a:t>Ineffective teamwork</a:t>
            </a:r>
          </a:p>
          <a:p>
            <a:pPr marL="171364" indent="-171364" defTabSz="507704" fontAlgn="base">
              <a:lnSpc>
                <a:spcPct val="135000"/>
              </a:lnSpc>
              <a:spcBef>
                <a:spcPct val="0"/>
              </a:spcBef>
              <a:spcAft>
                <a:spcPct val="0"/>
              </a:spcAft>
              <a:buClr>
                <a:srgbClr val="1F4284"/>
              </a:buClr>
              <a:buSzPct val="80000"/>
              <a:buFont typeface="Wingdings" panose="05000000000000000000" pitchFamily="2" charset="2"/>
              <a:buChar char="q"/>
              <a:defRPr/>
            </a:pPr>
            <a:r>
              <a:rPr lang="en-US" sz="1099" kern="0" dirty="0">
                <a:solidFill>
                  <a:schemeClr val="tx1"/>
                </a:solidFill>
                <a:latin typeface="Arial" panose="020B0604020202020204" pitchFamily="34" charset="0"/>
                <a:cs typeface="Arial" panose="020B0604020202020204" pitchFamily="34" charset="0"/>
              </a:rPr>
              <a:t>Failure to monitor a changing external environment</a:t>
            </a:r>
          </a:p>
          <a:p>
            <a:pPr marL="171364" indent="-171364" defTabSz="507704" fontAlgn="base">
              <a:lnSpc>
                <a:spcPct val="135000"/>
              </a:lnSpc>
              <a:spcBef>
                <a:spcPct val="0"/>
              </a:spcBef>
              <a:spcAft>
                <a:spcPct val="0"/>
              </a:spcAft>
              <a:buClr>
                <a:srgbClr val="1F4284"/>
              </a:buClr>
              <a:buSzPct val="80000"/>
              <a:buFont typeface="Wingdings" panose="05000000000000000000" pitchFamily="2" charset="2"/>
              <a:buChar char="q"/>
              <a:defRPr/>
            </a:pPr>
            <a:r>
              <a:rPr lang="en-US" sz="1099" kern="0" dirty="0">
                <a:solidFill>
                  <a:schemeClr val="tx1"/>
                </a:solidFill>
                <a:latin typeface="Arial" panose="020B0604020202020204" pitchFamily="34" charset="0"/>
                <a:cs typeface="Arial" panose="020B0604020202020204" pitchFamily="34" charset="0"/>
              </a:rPr>
              <a:t>Shifting priorities or competing distractions</a:t>
            </a:r>
          </a:p>
        </p:txBody>
      </p:sp>
      <p:sp>
        <p:nvSpPr>
          <p:cNvPr id="26" name="Textfeld 149">
            <a:extLst>
              <a:ext uri="{FF2B5EF4-FFF2-40B4-BE49-F238E27FC236}">
                <a16:creationId xmlns:a16="http://schemas.microsoft.com/office/drawing/2014/main" id="{28F12724-ABF4-4E72-B2D4-3DB38A5A9CF1}"/>
              </a:ext>
            </a:extLst>
          </p:cNvPr>
          <p:cNvSpPr txBox="1"/>
          <p:nvPr/>
        </p:nvSpPr>
        <p:spPr bwMode="gray">
          <a:xfrm>
            <a:off x="1247879" y="2572586"/>
            <a:ext cx="1246487" cy="683549"/>
          </a:xfrm>
          <a:prstGeom prst="rect">
            <a:avLst/>
          </a:prstGeom>
          <a:noFill/>
        </p:spPr>
        <p:txBody>
          <a:bodyPr wrap="none" lIns="0" tIns="0" rIns="0" bIns="0" rtlCol="0" anchor="t" anchorCtr="0">
            <a:spAutoFit/>
          </a:bodyPr>
          <a:lstStyle>
            <a:defPPr>
              <a:defRPr lang="de-DE"/>
            </a:defPPr>
            <a:lvl1pPr lvl="0" algn="ctr">
              <a:spcAft>
                <a:spcPts val="600"/>
              </a:spcAft>
              <a:defRPr sz="1200">
                <a:solidFill>
                  <a:prstClr val="black"/>
                </a:solidFill>
              </a:defRPr>
            </a:lvl1pPr>
          </a:lstStyle>
          <a:p>
            <a:pPr algn="l">
              <a:spcAft>
                <a:spcPts val="0"/>
              </a:spcAft>
            </a:pPr>
            <a:r>
              <a:rPr lang="de-DE" sz="4442" dirty="0">
                <a:solidFill>
                  <a:schemeClr val="tx1"/>
                </a:solidFill>
                <a:latin typeface="Arial" panose="020B0604020202020204" pitchFamily="34" charset="0"/>
                <a:cs typeface="Arial" panose="020B0604020202020204" pitchFamily="34" charset="0"/>
              </a:rPr>
              <a:t>~75</a:t>
            </a:r>
            <a:r>
              <a:rPr lang="de-DE" sz="2443" dirty="0">
                <a:solidFill>
                  <a:schemeClr val="tx1"/>
                </a:solidFill>
                <a:latin typeface="Arial" panose="020B0604020202020204" pitchFamily="34" charset="0"/>
                <a:cs typeface="Arial" panose="020B0604020202020204" pitchFamily="34" charset="0"/>
              </a:rPr>
              <a:t>%</a:t>
            </a:r>
          </a:p>
        </p:txBody>
      </p:sp>
      <p:sp>
        <p:nvSpPr>
          <p:cNvPr id="27" name="Textfeld 153">
            <a:extLst>
              <a:ext uri="{FF2B5EF4-FFF2-40B4-BE49-F238E27FC236}">
                <a16:creationId xmlns:a16="http://schemas.microsoft.com/office/drawing/2014/main" id="{407DF593-4547-41C1-ABA0-22793D847C7C}"/>
              </a:ext>
            </a:extLst>
          </p:cNvPr>
          <p:cNvSpPr txBox="1"/>
          <p:nvPr/>
        </p:nvSpPr>
        <p:spPr bwMode="gray">
          <a:xfrm>
            <a:off x="2689969" y="2565575"/>
            <a:ext cx="1377284" cy="738279"/>
          </a:xfrm>
          <a:prstGeom prst="rect">
            <a:avLst/>
          </a:prstGeom>
          <a:noFill/>
        </p:spPr>
        <p:txBody>
          <a:bodyPr wrap="square" lIns="0" tIns="0" rIns="0" bIns="0" rtlCol="0" anchor="t" anchorCtr="0">
            <a:spAutoFit/>
          </a:bodyPr>
          <a:lstStyle>
            <a:defPPr>
              <a:defRPr lang="de-DE"/>
            </a:defPPr>
            <a:lvl1pPr lvl="0" algn="ctr">
              <a:spcAft>
                <a:spcPts val="600"/>
              </a:spcAft>
              <a:defRPr sz="1200">
                <a:solidFill>
                  <a:prstClr val="black"/>
                </a:solidFill>
              </a:defRPr>
            </a:lvl1pPr>
          </a:lstStyle>
          <a:p>
            <a:pPr algn="l" defTabSz="676922">
              <a:spcBef>
                <a:spcPct val="20000"/>
              </a:spcBef>
              <a:spcAft>
                <a:spcPts val="0"/>
              </a:spcAft>
              <a:buClr>
                <a:srgbClr val="FFD200"/>
              </a:buClr>
              <a:buSzPct val="70000"/>
            </a:pPr>
            <a:r>
              <a:rPr lang="en-US" sz="1199" dirty="0">
                <a:solidFill>
                  <a:schemeClr val="tx1"/>
                </a:solidFill>
                <a:latin typeface="Arial" panose="020B0604020202020204" pitchFamily="34" charset="0"/>
                <a:cs typeface="Arial" panose="020B0604020202020204" pitchFamily="34" charset="0"/>
              </a:rPr>
              <a:t>of undertaken projects fall short of meeting project objectives</a:t>
            </a:r>
          </a:p>
        </p:txBody>
      </p:sp>
      <p:sp>
        <p:nvSpPr>
          <p:cNvPr id="28" name="Text Placeholder 3">
            <a:extLst>
              <a:ext uri="{FF2B5EF4-FFF2-40B4-BE49-F238E27FC236}">
                <a16:creationId xmlns:a16="http://schemas.microsoft.com/office/drawing/2014/main" id="{BE15C5FC-3303-4A43-B4CF-68938B55DE24}"/>
              </a:ext>
            </a:extLst>
          </p:cNvPr>
          <p:cNvSpPr txBox="1">
            <a:spLocks/>
          </p:cNvSpPr>
          <p:nvPr/>
        </p:nvSpPr>
        <p:spPr>
          <a:xfrm>
            <a:off x="409951" y="1174948"/>
            <a:ext cx="11372098" cy="1310091"/>
          </a:xfrm>
          <a:prstGeom prst="rect">
            <a:avLst/>
          </a:prstGeom>
        </p:spPr>
        <p:txBody>
          <a:bodyPr>
            <a:noAutofit/>
          </a:bodyPr>
          <a:lstStyle>
            <a:lvl1pPr marL="171446" indent="-171446" algn="l" defTabSz="685783" rtl="0" eaLnBrk="1" latinLnBrk="0" hangingPunct="1">
              <a:lnSpc>
                <a:spcPct val="100000"/>
              </a:lnSpc>
              <a:spcBef>
                <a:spcPts val="600"/>
              </a:spcBef>
              <a:spcAft>
                <a:spcPts val="600"/>
              </a:spcAft>
              <a:buFont typeface="Arial" panose="020B0604020202020204" pitchFamily="34" charset="0"/>
              <a:buChar char="•"/>
              <a:defRPr sz="2800" kern="1200" baseline="0">
                <a:solidFill>
                  <a:schemeClr val="tx1"/>
                </a:solidFill>
                <a:latin typeface="Arial" panose="020B0604020202020204" pitchFamily="34" charset="0"/>
                <a:ea typeface="+mn-ea"/>
                <a:cs typeface="Arial" panose="020B0604020202020204" pitchFamily="34" charset="0"/>
              </a:defRPr>
            </a:lvl1pPr>
            <a:lvl2pPr marL="514337" indent="-171446" algn="l" defTabSz="685783" rtl="0" eaLnBrk="1" latinLnBrk="0" hangingPunct="1">
              <a:lnSpc>
                <a:spcPct val="90000"/>
              </a:lnSpc>
              <a:spcBef>
                <a:spcPts val="375"/>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lnSpc>
                <a:spcPct val="90000"/>
              </a:lnSpc>
              <a:spcBef>
                <a:spcPts val="375"/>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lnSpc>
                <a:spcPct val="90000"/>
              </a:lnSpc>
              <a:spcBef>
                <a:spcPts val="375"/>
              </a:spcBef>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lnSpc>
                <a:spcPct val="90000"/>
              </a:lnSpc>
              <a:spcBef>
                <a:spcPts val="375"/>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85607" lvl="1" indent="-285607" defTabSz="913943" fontAlgn="base">
              <a:spcBef>
                <a:spcPct val="20000"/>
              </a:spcBef>
              <a:buClr>
                <a:schemeClr val="accent2"/>
              </a:buClr>
              <a:buSzPct val="70000"/>
              <a:buFont typeface="Wingdings" panose="05000000000000000000" pitchFamily="2" charset="2"/>
              <a:buChar char="q"/>
              <a:tabLst>
                <a:tab pos="5751811" algn="r"/>
              </a:tabLst>
              <a:defRPr/>
            </a:pPr>
            <a:r>
              <a:rPr lang="en-US" sz="1599" dirty="0">
                <a:latin typeface="+mn-lt"/>
                <a:cs typeface="+mn-cs"/>
              </a:rPr>
              <a:t>All projects face risks. Do we have enough resources, Does the team have enough of the right skills, What are we missing, and Are end users ready?</a:t>
            </a:r>
          </a:p>
          <a:p>
            <a:pPr marL="285607" lvl="1" indent="-285607" defTabSz="913943" fontAlgn="base">
              <a:spcBef>
                <a:spcPct val="20000"/>
              </a:spcBef>
              <a:buClr>
                <a:schemeClr val="accent2"/>
              </a:buClr>
              <a:buSzPct val="70000"/>
              <a:buFont typeface="Wingdings" panose="05000000000000000000" pitchFamily="2" charset="2"/>
              <a:buChar char="q"/>
              <a:tabLst>
                <a:tab pos="5751811" algn="r"/>
              </a:tabLst>
              <a:defRPr/>
            </a:pPr>
            <a:endParaRPr lang="en-US" sz="1599" dirty="0">
              <a:latin typeface="+mn-lt"/>
              <a:cs typeface="+mn-cs"/>
            </a:endParaRPr>
          </a:p>
          <a:p>
            <a:pPr marL="285607" lvl="1" indent="-285607" defTabSz="913943" fontAlgn="base">
              <a:spcBef>
                <a:spcPct val="20000"/>
              </a:spcBef>
              <a:buClr>
                <a:schemeClr val="accent2"/>
              </a:buClr>
              <a:buSzPct val="70000"/>
              <a:buFont typeface="Wingdings" panose="05000000000000000000" pitchFamily="2" charset="2"/>
              <a:buChar char="q"/>
              <a:tabLst>
                <a:tab pos="5751811" algn="r"/>
              </a:tabLst>
              <a:defRPr/>
            </a:pPr>
            <a:r>
              <a:rPr lang="en-US" sz="1599" dirty="0">
                <a:latin typeface="+mn-lt"/>
                <a:cs typeface="+mn-cs"/>
              </a:rPr>
              <a:t>FDOT is proactively working towards addressing the organizational risks that most projects struggle with.</a:t>
            </a:r>
          </a:p>
        </p:txBody>
      </p:sp>
      <p:sp>
        <p:nvSpPr>
          <p:cNvPr id="29" name="Rectangle 28">
            <a:extLst>
              <a:ext uri="{FF2B5EF4-FFF2-40B4-BE49-F238E27FC236}">
                <a16:creationId xmlns:a16="http://schemas.microsoft.com/office/drawing/2014/main" id="{69FE1508-EEEE-4B26-AFD1-A360BF82A741}"/>
              </a:ext>
            </a:extLst>
          </p:cNvPr>
          <p:cNvSpPr/>
          <p:nvPr/>
        </p:nvSpPr>
        <p:spPr>
          <a:xfrm>
            <a:off x="1113805" y="2384454"/>
            <a:ext cx="2996716" cy="37420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solidFill>
                <a:schemeClr val="tx1"/>
              </a:solidFill>
            </a:endParaRPr>
          </a:p>
        </p:txBody>
      </p:sp>
    </p:spTree>
    <p:extLst>
      <p:ext uri="{BB962C8B-B14F-4D97-AF65-F5344CB8AC3E}">
        <p14:creationId xmlns:p14="http://schemas.microsoft.com/office/powerpoint/2010/main" val="2421181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9EF89-6BD8-4F30-9A39-8D6ECF79110F}"/>
              </a:ext>
            </a:extLst>
          </p:cNvPr>
          <p:cNvSpPr>
            <a:spLocks noGrp="1"/>
          </p:cNvSpPr>
          <p:nvPr>
            <p:ph type="title"/>
          </p:nvPr>
        </p:nvSpPr>
        <p:spPr>
          <a:xfrm>
            <a:off x="390143" y="350838"/>
            <a:ext cx="9339073" cy="396596"/>
          </a:xfrm>
        </p:spPr>
        <p:txBody>
          <a:bodyPr/>
          <a:lstStyle/>
          <a:p>
            <a:r>
              <a:rPr lang="en-US" sz="2800" dirty="0"/>
              <a:t>How we successfully enable transformation</a:t>
            </a:r>
          </a:p>
        </p:txBody>
      </p:sp>
      <p:sp>
        <p:nvSpPr>
          <p:cNvPr id="3" name="Slide Number Placeholder 2">
            <a:extLst>
              <a:ext uri="{FF2B5EF4-FFF2-40B4-BE49-F238E27FC236}">
                <a16:creationId xmlns:a16="http://schemas.microsoft.com/office/drawing/2014/main" id="{3ECAEB9D-2B7B-443C-82AA-10C0C864F94C}"/>
              </a:ext>
            </a:extLst>
          </p:cNvPr>
          <p:cNvSpPr>
            <a:spLocks noGrp="1"/>
          </p:cNvSpPr>
          <p:nvPr>
            <p:ph type="sldNum" sz="quarter" idx="12"/>
          </p:nvPr>
        </p:nvSpPr>
        <p:spPr/>
        <p:txBody>
          <a:bodyPr/>
          <a:lstStyle/>
          <a:p>
            <a:fld id="{789DF654-7552-4B9D-9287-15EA6E658DE7}" type="slidenum">
              <a:rPr lang="en-US" smtClean="0"/>
              <a:pPr/>
              <a:t>5</a:t>
            </a:fld>
            <a:endParaRPr lang="en-US" dirty="0"/>
          </a:p>
        </p:txBody>
      </p:sp>
      <p:sp>
        <p:nvSpPr>
          <p:cNvPr id="4" name="Content Placeholder 5">
            <a:extLst>
              <a:ext uri="{FF2B5EF4-FFF2-40B4-BE49-F238E27FC236}">
                <a16:creationId xmlns:a16="http://schemas.microsoft.com/office/drawing/2014/main" id="{6D2C2FD7-F3CB-4926-934D-5F11F2358DB5}"/>
              </a:ext>
            </a:extLst>
          </p:cNvPr>
          <p:cNvSpPr txBox="1">
            <a:spLocks/>
          </p:cNvSpPr>
          <p:nvPr/>
        </p:nvSpPr>
        <p:spPr>
          <a:xfrm>
            <a:off x="689316" y="1175976"/>
            <a:ext cx="10262277" cy="566443"/>
          </a:xfrm>
          <a:prstGeom prst="rect">
            <a:avLst/>
          </a:prstGeom>
        </p:spPr>
        <p:txBody>
          <a:bodyPr>
            <a:normAutofit lnSpcReduction="10000"/>
          </a:bodyPr>
          <a:lst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a:lstStyle>
          <a:p>
            <a:pPr marL="285607" lvl="1" indent="-285607">
              <a:buFont typeface="Wingdings" panose="05000000000000000000" pitchFamily="2" charset="2"/>
              <a:buChar char="q"/>
            </a:pPr>
            <a:r>
              <a:rPr lang="en-US" sz="1599" dirty="0"/>
              <a:t>In order for organizations to successfully enable transformation, they must address people and business issues through a robust organizational change management program.</a:t>
            </a:r>
          </a:p>
        </p:txBody>
      </p:sp>
      <p:grpSp>
        <p:nvGrpSpPr>
          <p:cNvPr id="5" name="Group 4">
            <a:extLst>
              <a:ext uri="{FF2B5EF4-FFF2-40B4-BE49-F238E27FC236}">
                <a16:creationId xmlns:a16="http://schemas.microsoft.com/office/drawing/2014/main" id="{C35E83A9-84AF-4C07-B96E-A38726905817}"/>
              </a:ext>
            </a:extLst>
          </p:cNvPr>
          <p:cNvGrpSpPr/>
          <p:nvPr/>
        </p:nvGrpSpPr>
        <p:grpSpPr>
          <a:xfrm>
            <a:off x="1082877" y="1799061"/>
            <a:ext cx="9798381" cy="4260922"/>
            <a:chOff x="2809877" y="1973263"/>
            <a:chExt cx="6762680" cy="4467302"/>
          </a:xfrm>
        </p:grpSpPr>
        <p:sp>
          <p:nvSpPr>
            <p:cNvPr id="6" name="Isosceles Triangle 5">
              <a:extLst>
                <a:ext uri="{FF2B5EF4-FFF2-40B4-BE49-F238E27FC236}">
                  <a16:creationId xmlns:a16="http://schemas.microsoft.com/office/drawing/2014/main" id="{A7549C7D-D7FF-4B66-9C24-D069F60A07D3}"/>
                </a:ext>
              </a:extLst>
            </p:cNvPr>
            <p:cNvSpPr/>
            <p:nvPr/>
          </p:nvSpPr>
          <p:spPr>
            <a:xfrm rot="10800000">
              <a:off x="2857431" y="5442536"/>
              <a:ext cx="6715126" cy="274637"/>
            </a:xfrm>
            <a:prstGeom prst="triangle">
              <a:avLst/>
            </a:prstGeom>
            <a:solidFill>
              <a:schemeClr val="accent1"/>
            </a:solidFill>
            <a:ln w="25400" cap="flat" cmpd="sng" algn="ctr">
              <a:solidFill>
                <a:schemeClr val="accent1"/>
              </a:solidFill>
              <a:prstDash val="solid"/>
            </a:ln>
            <a:effectLst/>
          </p:spPr>
          <p:txBody>
            <a:bodyPr lIns="91379" tIns="45690" rIns="91379" bIns="45690" anchor="ctr"/>
            <a:lstStyle/>
            <a:p>
              <a:pPr algn="ctr">
                <a:defRPr/>
              </a:pPr>
              <a:endParaRPr lang="en-US" sz="1799" kern="0" dirty="0">
                <a:solidFill>
                  <a:srgbClr val="646464"/>
                </a:solidFill>
                <a:latin typeface="Arial"/>
              </a:endParaRPr>
            </a:p>
          </p:txBody>
        </p:sp>
        <p:sp>
          <p:nvSpPr>
            <p:cNvPr id="7" name="TextBox 6">
              <a:extLst>
                <a:ext uri="{FF2B5EF4-FFF2-40B4-BE49-F238E27FC236}">
                  <a16:creationId xmlns:a16="http://schemas.microsoft.com/office/drawing/2014/main" id="{B9048A74-3DCE-44F6-BD9B-E1F16CC24CD2}"/>
                </a:ext>
              </a:extLst>
            </p:cNvPr>
            <p:cNvSpPr txBox="1"/>
            <p:nvPr/>
          </p:nvSpPr>
          <p:spPr>
            <a:xfrm>
              <a:off x="2809877" y="5892569"/>
              <a:ext cx="6705600" cy="547996"/>
            </a:xfrm>
            <a:prstGeom prst="rect">
              <a:avLst/>
            </a:prstGeom>
            <a:solidFill>
              <a:schemeClr val="bg1">
                <a:lumMod val="85000"/>
              </a:schemeClr>
            </a:solidFill>
          </p:spPr>
          <p:txBody>
            <a:bodyPr wrap="square" lIns="91379" tIns="45690" rIns="91379" bIns="45690">
              <a:spAutoFit/>
            </a:bodyPr>
            <a:lstStyle/>
            <a:p>
              <a:pPr algn="ctr">
                <a:defRPr/>
              </a:pPr>
              <a:r>
                <a:rPr lang="en-US" sz="1399" b="1" kern="0" dirty="0">
                  <a:solidFill>
                    <a:schemeClr val="tx2"/>
                  </a:solidFill>
                </a:rPr>
                <a:t>While focusing on these area will improve the likelihood of a successful transformation, it’s important to understand WHY managing organizational change is critical to that success</a:t>
              </a:r>
            </a:p>
          </p:txBody>
        </p:sp>
        <p:sp>
          <p:nvSpPr>
            <p:cNvPr id="8" name="Rectangle 7">
              <a:extLst>
                <a:ext uri="{FF2B5EF4-FFF2-40B4-BE49-F238E27FC236}">
                  <a16:creationId xmlns:a16="http://schemas.microsoft.com/office/drawing/2014/main" id="{172CDF08-F4F6-4331-8041-62F49B35DA46}"/>
                </a:ext>
              </a:extLst>
            </p:cNvPr>
            <p:cNvSpPr/>
            <p:nvPr/>
          </p:nvSpPr>
          <p:spPr>
            <a:xfrm>
              <a:off x="2809877" y="1973263"/>
              <a:ext cx="1957387" cy="330676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79" tIns="45690" rIns="91379" bIns="45690" anchor="b"/>
            <a:lstStyle/>
            <a:p>
              <a:pPr algn="ctr" defTabSz="621903">
                <a:lnSpc>
                  <a:spcPct val="90000"/>
                </a:lnSpc>
                <a:spcAft>
                  <a:spcPct val="35000"/>
                </a:spcAft>
                <a:defRPr/>
              </a:pPr>
              <a:endParaRPr lang="en-US" sz="1799" b="1" kern="0" dirty="0">
                <a:solidFill>
                  <a:schemeClr val="tx1"/>
                </a:solidFill>
              </a:endParaRPr>
            </a:p>
            <a:p>
              <a:pPr algn="ctr" defTabSz="621903">
                <a:lnSpc>
                  <a:spcPct val="90000"/>
                </a:lnSpc>
                <a:spcAft>
                  <a:spcPct val="35000"/>
                </a:spcAft>
                <a:defRPr/>
              </a:pPr>
              <a:r>
                <a:rPr lang="en-US" sz="1799" b="1" kern="0" dirty="0">
                  <a:solidFill>
                    <a:schemeClr val="tx1"/>
                  </a:solidFill>
                </a:rPr>
                <a:t>Engage with the business early/often</a:t>
              </a:r>
            </a:p>
            <a:p>
              <a:pPr algn="ctr" defTabSz="621903">
                <a:lnSpc>
                  <a:spcPct val="90000"/>
                </a:lnSpc>
                <a:spcAft>
                  <a:spcPct val="35000"/>
                </a:spcAft>
                <a:defRPr/>
              </a:pPr>
              <a:r>
                <a:rPr lang="en-US" sz="1799" kern="0" dirty="0">
                  <a:solidFill>
                    <a:schemeClr val="tx1"/>
                  </a:solidFill>
                </a:rPr>
                <a:t> Support leaders with centrally coordinated communications and integration tools</a:t>
              </a:r>
            </a:p>
          </p:txBody>
        </p:sp>
        <p:sp>
          <p:nvSpPr>
            <p:cNvPr id="9" name="Rectangle 8">
              <a:extLst>
                <a:ext uri="{FF2B5EF4-FFF2-40B4-BE49-F238E27FC236}">
                  <a16:creationId xmlns:a16="http://schemas.microsoft.com/office/drawing/2014/main" id="{D7C1D6E2-E5C1-475E-8E3E-DC6A228E2764}"/>
                </a:ext>
              </a:extLst>
            </p:cNvPr>
            <p:cNvSpPr/>
            <p:nvPr/>
          </p:nvSpPr>
          <p:spPr>
            <a:xfrm>
              <a:off x="5156733" y="1973263"/>
              <a:ext cx="1957387" cy="330676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79" tIns="45690" rIns="91379" bIns="45690" anchor="b"/>
            <a:lstStyle/>
            <a:p>
              <a:pPr algn="ctr" defTabSz="621903">
                <a:lnSpc>
                  <a:spcPct val="90000"/>
                </a:lnSpc>
                <a:spcAft>
                  <a:spcPct val="35000"/>
                </a:spcAft>
                <a:defRPr/>
              </a:pPr>
              <a:endParaRPr lang="en-US" sz="1799" b="1" kern="0" dirty="0">
                <a:solidFill>
                  <a:schemeClr val="tx1"/>
                </a:solidFill>
              </a:endParaRPr>
            </a:p>
            <a:p>
              <a:pPr algn="ctr" defTabSz="621903">
                <a:lnSpc>
                  <a:spcPct val="90000"/>
                </a:lnSpc>
                <a:spcAft>
                  <a:spcPct val="35000"/>
                </a:spcAft>
                <a:defRPr/>
              </a:pPr>
              <a:r>
                <a:rPr lang="en-US" sz="1799" b="1" kern="0" dirty="0">
                  <a:solidFill>
                    <a:schemeClr val="tx1"/>
                  </a:solidFill>
                </a:rPr>
                <a:t>Balance technology and business readiness</a:t>
              </a:r>
            </a:p>
            <a:p>
              <a:pPr algn="ctr" defTabSz="621903">
                <a:lnSpc>
                  <a:spcPct val="90000"/>
                </a:lnSpc>
                <a:spcAft>
                  <a:spcPct val="35000"/>
                </a:spcAft>
                <a:defRPr/>
              </a:pPr>
              <a:r>
                <a:rPr lang="en-US" sz="1799" kern="0" dirty="0">
                  <a:solidFill>
                    <a:schemeClr val="tx1"/>
                  </a:solidFill>
                </a:rPr>
                <a:t>Align focus and effort between business readiness and system readiness activities</a:t>
              </a:r>
            </a:p>
          </p:txBody>
        </p:sp>
        <p:sp>
          <p:nvSpPr>
            <p:cNvPr id="10" name="Rectangle 9">
              <a:extLst>
                <a:ext uri="{FF2B5EF4-FFF2-40B4-BE49-F238E27FC236}">
                  <a16:creationId xmlns:a16="http://schemas.microsoft.com/office/drawing/2014/main" id="{5D842531-0B34-449F-B054-69D0D9911857}"/>
                </a:ext>
              </a:extLst>
            </p:cNvPr>
            <p:cNvSpPr/>
            <p:nvPr/>
          </p:nvSpPr>
          <p:spPr>
            <a:xfrm>
              <a:off x="7567615" y="1973263"/>
              <a:ext cx="1957387" cy="330676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79" tIns="45690" rIns="91379" bIns="45690" anchor="b"/>
            <a:lstStyle/>
            <a:p>
              <a:pPr algn="ctr" defTabSz="621903">
                <a:lnSpc>
                  <a:spcPct val="90000"/>
                </a:lnSpc>
                <a:spcAft>
                  <a:spcPct val="35000"/>
                </a:spcAft>
                <a:defRPr/>
              </a:pPr>
              <a:endParaRPr lang="en-US" sz="1799" b="1" kern="0" dirty="0">
                <a:solidFill>
                  <a:schemeClr val="tx1"/>
                </a:solidFill>
              </a:endParaRPr>
            </a:p>
            <a:p>
              <a:pPr algn="ctr" defTabSz="621903">
                <a:lnSpc>
                  <a:spcPct val="90000"/>
                </a:lnSpc>
                <a:spcAft>
                  <a:spcPct val="35000"/>
                </a:spcAft>
                <a:defRPr/>
              </a:pPr>
              <a:r>
                <a:rPr lang="en-US" sz="1799" b="1" kern="0" dirty="0">
                  <a:solidFill>
                    <a:schemeClr val="tx1"/>
                  </a:solidFill>
                </a:rPr>
                <a:t>Make the transformation operational</a:t>
              </a:r>
            </a:p>
            <a:p>
              <a:pPr algn="ctr" defTabSz="621903">
                <a:lnSpc>
                  <a:spcPct val="90000"/>
                </a:lnSpc>
                <a:spcAft>
                  <a:spcPct val="35000"/>
                </a:spcAft>
                <a:defRPr/>
              </a:pPr>
              <a:r>
                <a:rPr lang="en-US" sz="1799" kern="0" dirty="0">
                  <a:solidFill>
                    <a:schemeClr val="tx1"/>
                  </a:solidFill>
                </a:rPr>
                <a:t>Identify ways to sustain and measure the change as part of normal operations</a:t>
              </a:r>
            </a:p>
          </p:txBody>
        </p:sp>
        <p:grpSp>
          <p:nvGrpSpPr>
            <p:cNvPr id="11" name="Group 11">
              <a:extLst>
                <a:ext uri="{FF2B5EF4-FFF2-40B4-BE49-F238E27FC236}">
                  <a16:creationId xmlns:a16="http://schemas.microsoft.com/office/drawing/2014/main" id="{AF4D989E-1B02-4C81-850D-3E4BB3EE54B7}"/>
                </a:ext>
              </a:extLst>
            </p:cNvPr>
            <p:cNvGrpSpPr>
              <a:grpSpLocks/>
            </p:cNvGrpSpPr>
            <p:nvPr/>
          </p:nvGrpSpPr>
          <p:grpSpPr bwMode="auto">
            <a:xfrm>
              <a:off x="3347244" y="2443163"/>
              <a:ext cx="882650" cy="882650"/>
              <a:chOff x="1894411" y="1936757"/>
              <a:chExt cx="882643" cy="882643"/>
            </a:xfrm>
          </p:grpSpPr>
          <p:sp>
            <p:nvSpPr>
              <p:cNvPr id="22" name="Oval 35">
                <a:extLst>
                  <a:ext uri="{FF2B5EF4-FFF2-40B4-BE49-F238E27FC236}">
                    <a16:creationId xmlns:a16="http://schemas.microsoft.com/office/drawing/2014/main" id="{F552DBEF-440C-4B82-A8FF-F9B92BECA013}"/>
                  </a:ext>
                </a:extLst>
              </p:cNvPr>
              <p:cNvSpPr>
                <a:spLocks noChangeArrowheads="1"/>
              </p:cNvSpPr>
              <p:nvPr/>
            </p:nvSpPr>
            <p:spPr bwMode="auto">
              <a:xfrm>
                <a:off x="1894411" y="1936757"/>
                <a:ext cx="882643" cy="882643"/>
              </a:xfrm>
              <a:prstGeom prst="ellipse">
                <a:avLst/>
              </a:prstGeom>
              <a:solidFill>
                <a:srgbClr val="CDCDCD"/>
              </a:solidFill>
              <a:ln w="25400" algn="ctr">
                <a:solidFill>
                  <a:srgbClr val="FFFFFF"/>
                </a:solidFill>
                <a:round/>
                <a:headEnd/>
                <a:tailEnd/>
              </a:ln>
            </p:spPr>
            <p:txBody>
              <a:bodyPr/>
              <a:lstStyle/>
              <a:p>
                <a:endParaRPr lang="en-US" sz="1799"/>
              </a:p>
            </p:txBody>
          </p:sp>
          <p:sp>
            <p:nvSpPr>
              <p:cNvPr id="23" name="Freeform 24">
                <a:extLst>
                  <a:ext uri="{FF2B5EF4-FFF2-40B4-BE49-F238E27FC236}">
                    <a16:creationId xmlns:a16="http://schemas.microsoft.com/office/drawing/2014/main" id="{02E45FAA-6C5D-4842-ABD6-BF0A63CB34BA}"/>
                  </a:ext>
                </a:extLst>
              </p:cNvPr>
              <p:cNvSpPr>
                <a:spLocks noChangeAspect="1" noEditPoints="1"/>
              </p:cNvSpPr>
              <p:nvPr/>
            </p:nvSpPr>
            <p:spPr bwMode="auto">
              <a:xfrm>
                <a:off x="2000772" y="2142367"/>
                <a:ext cx="669920" cy="457196"/>
              </a:xfrm>
              <a:custGeom>
                <a:avLst/>
                <a:gdLst>
                  <a:gd name="T0" fmla="*/ 2147483647 w 6736"/>
                  <a:gd name="T1" fmla="*/ 2147483647 h 4605"/>
                  <a:gd name="T2" fmla="*/ 2147483647 w 6736"/>
                  <a:gd name="T3" fmla="*/ 2147483647 h 4605"/>
                  <a:gd name="T4" fmla="*/ 2147483647 w 6736"/>
                  <a:gd name="T5" fmla="*/ 2147483647 h 4605"/>
                  <a:gd name="T6" fmla="*/ 0 w 6736"/>
                  <a:gd name="T7" fmla="*/ 2147483647 h 4605"/>
                  <a:gd name="T8" fmla="*/ 2147483647 w 6736"/>
                  <a:gd name="T9" fmla="*/ 2147483647 h 4605"/>
                  <a:gd name="T10" fmla="*/ 2147483647 w 6736"/>
                  <a:gd name="T11" fmla="*/ 2147483647 h 4605"/>
                  <a:gd name="T12" fmla="*/ 2147483647 w 6736"/>
                  <a:gd name="T13" fmla="*/ 2147483647 h 4605"/>
                  <a:gd name="T14" fmla="*/ 2147483647 w 6736"/>
                  <a:gd name="T15" fmla="*/ 2147483647 h 4605"/>
                  <a:gd name="T16" fmla="*/ 2147483647 w 6736"/>
                  <a:gd name="T17" fmla="*/ 2147483647 h 4605"/>
                  <a:gd name="T18" fmla="*/ 2147483647 w 6736"/>
                  <a:gd name="T19" fmla="*/ 2147483647 h 4605"/>
                  <a:gd name="T20" fmla="*/ 2147483647 w 6736"/>
                  <a:gd name="T21" fmla="*/ 2147483647 h 4605"/>
                  <a:gd name="T22" fmla="*/ 2147483647 w 6736"/>
                  <a:gd name="T23" fmla="*/ 2147483647 h 4605"/>
                  <a:gd name="T24" fmla="*/ 2147483647 w 6736"/>
                  <a:gd name="T25" fmla="*/ 2147483647 h 4605"/>
                  <a:gd name="T26" fmla="*/ 2147483647 w 6736"/>
                  <a:gd name="T27" fmla="*/ 2147483647 h 4605"/>
                  <a:gd name="T28" fmla="*/ 2147483647 w 6736"/>
                  <a:gd name="T29" fmla="*/ 2147483647 h 4605"/>
                  <a:gd name="T30" fmla="*/ 2147483647 w 6736"/>
                  <a:gd name="T31" fmla="*/ 2147483647 h 4605"/>
                  <a:gd name="T32" fmla="*/ 2147483647 w 6736"/>
                  <a:gd name="T33" fmla="*/ 2147483647 h 4605"/>
                  <a:gd name="T34" fmla="*/ 2147483647 w 6736"/>
                  <a:gd name="T35" fmla="*/ 2147483647 h 4605"/>
                  <a:gd name="T36" fmla="*/ 2147483647 w 6736"/>
                  <a:gd name="T37" fmla="*/ 2147483647 h 4605"/>
                  <a:gd name="T38" fmla="*/ 2147483647 w 6736"/>
                  <a:gd name="T39" fmla="*/ 2147483647 h 4605"/>
                  <a:gd name="T40" fmla="*/ 2147483647 w 6736"/>
                  <a:gd name="T41" fmla="*/ 2147483647 h 4605"/>
                  <a:gd name="T42" fmla="*/ 2147483647 w 6736"/>
                  <a:gd name="T43" fmla="*/ 2147483647 h 4605"/>
                  <a:gd name="T44" fmla="*/ 2147483647 w 6736"/>
                  <a:gd name="T45" fmla="*/ 2147483647 h 4605"/>
                  <a:gd name="T46" fmla="*/ 2147483647 w 6736"/>
                  <a:gd name="T47" fmla="*/ 2147483647 h 4605"/>
                  <a:gd name="T48" fmla="*/ 2147483647 w 6736"/>
                  <a:gd name="T49" fmla="*/ 2147483647 h 4605"/>
                  <a:gd name="T50" fmla="*/ 2147483647 w 6736"/>
                  <a:gd name="T51" fmla="*/ 2147483647 h 4605"/>
                  <a:gd name="T52" fmla="*/ 2147483647 w 6736"/>
                  <a:gd name="T53" fmla="*/ 2147483647 h 4605"/>
                  <a:gd name="T54" fmla="*/ 2147483647 w 6736"/>
                  <a:gd name="T55" fmla="*/ 2147483647 h 4605"/>
                  <a:gd name="T56" fmla="*/ 2147483647 w 6736"/>
                  <a:gd name="T57" fmla="*/ 2147483647 h 4605"/>
                  <a:gd name="T58" fmla="*/ 2147483647 w 6736"/>
                  <a:gd name="T59" fmla="*/ 2147483647 h 4605"/>
                  <a:gd name="T60" fmla="*/ 2147483647 w 6736"/>
                  <a:gd name="T61" fmla="*/ 2147483647 h 4605"/>
                  <a:gd name="T62" fmla="*/ 2147483647 w 6736"/>
                  <a:gd name="T63" fmla="*/ 2147483647 h 4605"/>
                  <a:gd name="T64" fmla="*/ 2147483647 w 6736"/>
                  <a:gd name="T65" fmla="*/ 2147483647 h 4605"/>
                  <a:gd name="T66" fmla="*/ 2147483647 w 6736"/>
                  <a:gd name="T67" fmla="*/ 2147483647 h 4605"/>
                  <a:gd name="T68" fmla="*/ 2147483647 w 6736"/>
                  <a:gd name="T69" fmla="*/ 2147483647 h 4605"/>
                  <a:gd name="T70" fmla="*/ 2147483647 w 6736"/>
                  <a:gd name="T71" fmla="*/ 2147483647 h 4605"/>
                  <a:gd name="T72" fmla="*/ 2147483647 w 6736"/>
                  <a:gd name="T73" fmla="*/ 2147483647 h 4605"/>
                  <a:gd name="T74" fmla="*/ 2147483647 w 6736"/>
                  <a:gd name="T75" fmla="*/ 2147483647 h 4605"/>
                  <a:gd name="T76" fmla="*/ 2147483647 w 6736"/>
                  <a:gd name="T77" fmla="*/ 2147483647 h 4605"/>
                  <a:gd name="T78" fmla="*/ 2147483647 w 6736"/>
                  <a:gd name="T79" fmla="*/ 2147483647 h 4605"/>
                  <a:gd name="T80" fmla="*/ 2147483647 w 6736"/>
                  <a:gd name="T81" fmla="*/ 2147483647 h 4605"/>
                  <a:gd name="T82" fmla="*/ 2147483647 w 6736"/>
                  <a:gd name="T83" fmla="*/ 2147483647 h 4605"/>
                  <a:gd name="T84" fmla="*/ 2147483647 w 6736"/>
                  <a:gd name="T85" fmla="*/ 2147483647 h 4605"/>
                  <a:gd name="T86" fmla="*/ 2147483647 w 6736"/>
                  <a:gd name="T87" fmla="*/ 2147483647 h 4605"/>
                  <a:gd name="T88" fmla="*/ 2147483647 w 6736"/>
                  <a:gd name="T89" fmla="*/ 2147483647 h 4605"/>
                  <a:gd name="T90" fmla="*/ 2147483647 w 6736"/>
                  <a:gd name="T91" fmla="*/ 2147483647 h 4605"/>
                  <a:gd name="T92" fmla="*/ 2147483647 w 6736"/>
                  <a:gd name="T93" fmla="*/ 2147483647 h 4605"/>
                  <a:gd name="T94" fmla="*/ 2147483647 w 6736"/>
                  <a:gd name="T95" fmla="*/ 2147483647 h 4605"/>
                  <a:gd name="T96" fmla="*/ 2147483647 w 6736"/>
                  <a:gd name="T97" fmla="*/ 2147483647 h 4605"/>
                  <a:gd name="T98" fmla="*/ 2147483647 w 6736"/>
                  <a:gd name="T99" fmla="*/ 2147483647 h 4605"/>
                  <a:gd name="T100" fmla="*/ 2147483647 w 6736"/>
                  <a:gd name="T101" fmla="*/ 2147483647 h 4605"/>
                  <a:gd name="T102" fmla="*/ 2147483647 w 6736"/>
                  <a:gd name="T103" fmla="*/ 2147483647 h 4605"/>
                  <a:gd name="T104" fmla="*/ 2147483647 w 6736"/>
                  <a:gd name="T105" fmla="*/ 2147483647 h 4605"/>
                  <a:gd name="T106" fmla="*/ 2147483647 w 6736"/>
                  <a:gd name="T107" fmla="*/ 2147483647 h 4605"/>
                  <a:gd name="T108" fmla="*/ 2147483647 w 6736"/>
                  <a:gd name="T109" fmla="*/ 2147483647 h 4605"/>
                  <a:gd name="T110" fmla="*/ 2147483647 w 6736"/>
                  <a:gd name="T111" fmla="*/ 2147483647 h 4605"/>
                  <a:gd name="T112" fmla="*/ 2147483647 w 6736"/>
                  <a:gd name="T113" fmla="*/ 2147483647 h 4605"/>
                  <a:gd name="T114" fmla="*/ 2147483647 w 6736"/>
                  <a:gd name="T115" fmla="*/ 2147483647 h 4605"/>
                  <a:gd name="T116" fmla="*/ 2147483647 w 6736"/>
                  <a:gd name="T117" fmla="*/ 2147483647 h 4605"/>
                  <a:gd name="T118" fmla="*/ 2147483647 w 6736"/>
                  <a:gd name="T119" fmla="*/ 0 h 4605"/>
                  <a:gd name="T120" fmla="*/ 2147483647 w 6736"/>
                  <a:gd name="T121" fmla="*/ 2147483647 h 4605"/>
                  <a:gd name="T122" fmla="*/ 2147483647 w 6736"/>
                  <a:gd name="T123" fmla="*/ 2147483647 h 460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736"/>
                  <a:gd name="T187" fmla="*/ 0 h 4605"/>
                  <a:gd name="T188" fmla="*/ 6736 w 6736"/>
                  <a:gd name="T189" fmla="*/ 4605 h 460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736" h="4605">
                    <a:moveTo>
                      <a:pt x="0" y="173"/>
                    </a:moveTo>
                    <a:lnTo>
                      <a:pt x="0" y="173"/>
                    </a:lnTo>
                    <a:lnTo>
                      <a:pt x="2" y="155"/>
                    </a:lnTo>
                    <a:lnTo>
                      <a:pt x="7" y="138"/>
                    </a:lnTo>
                    <a:lnTo>
                      <a:pt x="14" y="119"/>
                    </a:lnTo>
                    <a:lnTo>
                      <a:pt x="24" y="102"/>
                    </a:lnTo>
                    <a:lnTo>
                      <a:pt x="36" y="83"/>
                    </a:lnTo>
                    <a:lnTo>
                      <a:pt x="52" y="66"/>
                    </a:lnTo>
                    <a:lnTo>
                      <a:pt x="69" y="48"/>
                    </a:lnTo>
                    <a:lnTo>
                      <a:pt x="90" y="35"/>
                    </a:lnTo>
                    <a:lnTo>
                      <a:pt x="111" y="21"/>
                    </a:lnTo>
                    <a:lnTo>
                      <a:pt x="135" y="12"/>
                    </a:lnTo>
                    <a:lnTo>
                      <a:pt x="161" y="3"/>
                    </a:lnTo>
                    <a:lnTo>
                      <a:pt x="188" y="0"/>
                    </a:lnTo>
                    <a:lnTo>
                      <a:pt x="218" y="0"/>
                    </a:lnTo>
                    <a:lnTo>
                      <a:pt x="233" y="2"/>
                    </a:lnTo>
                    <a:lnTo>
                      <a:pt x="250" y="3"/>
                    </a:lnTo>
                    <a:lnTo>
                      <a:pt x="266" y="7"/>
                    </a:lnTo>
                    <a:lnTo>
                      <a:pt x="281" y="12"/>
                    </a:lnTo>
                    <a:lnTo>
                      <a:pt x="299" y="19"/>
                    </a:lnTo>
                    <a:lnTo>
                      <a:pt x="316" y="26"/>
                    </a:lnTo>
                    <a:lnTo>
                      <a:pt x="1539" y="615"/>
                    </a:lnTo>
                    <a:lnTo>
                      <a:pt x="340" y="3075"/>
                    </a:lnTo>
                    <a:lnTo>
                      <a:pt x="0" y="2911"/>
                    </a:lnTo>
                    <a:lnTo>
                      <a:pt x="0" y="173"/>
                    </a:lnTo>
                    <a:close/>
                    <a:moveTo>
                      <a:pt x="4983" y="3167"/>
                    </a:moveTo>
                    <a:lnTo>
                      <a:pt x="4983" y="3167"/>
                    </a:lnTo>
                    <a:lnTo>
                      <a:pt x="4987" y="3170"/>
                    </a:lnTo>
                    <a:lnTo>
                      <a:pt x="4990" y="3177"/>
                    </a:lnTo>
                    <a:lnTo>
                      <a:pt x="4995" y="3194"/>
                    </a:lnTo>
                    <a:lnTo>
                      <a:pt x="4999" y="3218"/>
                    </a:lnTo>
                    <a:lnTo>
                      <a:pt x="4999" y="3243"/>
                    </a:lnTo>
                    <a:lnTo>
                      <a:pt x="4997" y="3270"/>
                    </a:lnTo>
                    <a:lnTo>
                      <a:pt x="4994" y="3284"/>
                    </a:lnTo>
                    <a:lnTo>
                      <a:pt x="4990" y="3298"/>
                    </a:lnTo>
                    <a:lnTo>
                      <a:pt x="4983" y="3310"/>
                    </a:lnTo>
                    <a:lnTo>
                      <a:pt x="4978" y="3322"/>
                    </a:lnTo>
                    <a:lnTo>
                      <a:pt x="4970" y="3332"/>
                    </a:lnTo>
                    <a:lnTo>
                      <a:pt x="4959" y="3343"/>
                    </a:lnTo>
                    <a:lnTo>
                      <a:pt x="4676" y="3624"/>
                    </a:lnTo>
                    <a:lnTo>
                      <a:pt x="4678" y="3652"/>
                    </a:lnTo>
                    <a:lnTo>
                      <a:pt x="4676" y="3681"/>
                    </a:lnTo>
                    <a:lnTo>
                      <a:pt x="4671" y="3711"/>
                    </a:lnTo>
                    <a:lnTo>
                      <a:pt x="4664" y="3738"/>
                    </a:lnTo>
                    <a:lnTo>
                      <a:pt x="4654" y="3768"/>
                    </a:lnTo>
                    <a:lnTo>
                      <a:pt x="4640" y="3793"/>
                    </a:lnTo>
                    <a:lnTo>
                      <a:pt x="4624" y="3818"/>
                    </a:lnTo>
                    <a:lnTo>
                      <a:pt x="4614" y="3828"/>
                    </a:lnTo>
                    <a:lnTo>
                      <a:pt x="4605" y="3837"/>
                    </a:lnTo>
                    <a:lnTo>
                      <a:pt x="4293" y="4125"/>
                    </a:lnTo>
                    <a:lnTo>
                      <a:pt x="4282" y="4135"/>
                    </a:lnTo>
                    <a:lnTo>
                      <a:pt x="4270" y="4144"/>
                    </a:lnTo>
                    <a:lnTo>
                      <a:pt x="4258" y="4151"/>
                    </a:lnTo>
                    <a:lnTo>
                      <a:pt x="4244" y="4158"/>
                    </a:lnTo>
                    <a:lnTo>
                      <a:pt x="4218" y="4168"/>
                    </a:lnTo>
                    <a:lnTo>
                      <a:pt x="4193" y="4175"/>
                    </a:lnTo>
                    <a:lnTo>
                      <a:pt x="4165" y="4177"/>
                    </a:lnTo>
                    <a:lnTo>
                      <a:pt x="4136" y="4177"/>
                    </a:lnTo>
                    <a:lnTo>
                      <a:pt x="4108" y="4175"/>
                    </a:lnTo>
                    <a:lnTo>
                      <a:pt x="4080" y="4168"/>
                    </a:lnTo>
                    <a:lnTo>
                      <a:pt x="3859" y="4353"/>
                    </a:lnTo>
                    <a:lnTo>
                      <a:pt x="3833" y="4374"/>
                    </a:lnTo>
                    <a:lnTo>
                      <a:pt x="3807" y="4389"/>
                    </a:lnTo>
                    <a:lnTo>
                      <a:pt x="3782" y="4401"/>
                    </a:lnTo>
                    <a:lnTo>
                      <a:pt x="3752" y="4412"/>
                    </a:lnTo>
                    <a:lnTo>
                      <a:pt x="3725" y="4417"/>
                    </a:lnTo>
                    <a:lnTo>
                      <a:pt x="3693" y="4419"/>
                    </a:lnTo>
                    <a:lnTo>
                      <a:pt x="3662" y="4419"/>
                    </a:lnTo>
                    <a:lnTo>
                      <a:pt x="3630" y="4413"/>
                    </a:lnTo>
                    <a:lnTo>
                      <a:pt x="3571" y="4401"/>
                    </a:lnTo>
                    <a:lnTo>
                      <a:pt x="3415" y="4527"/>
                    </a:lnTo>
                    <a:lnTo>
                      <a:pt x="3400" y="4539"/>
                    </a:lnTo>
                    <a:lnTo>
                      <a:pt x="3383" y="4551"/>
                    </a:lnTo>
                    <a:lnTo>
                      <a:pt x="3367" y="4560"/>
                    </a:lnTo>
                    <a:lnTo>
                      <a:pt x="3350" y="4570"/>
                    </a:lnTo>
                    <a:lnTo>
                      <a:pt x="3333" y="4577"/>
                    </a:lnTo>
                    <a:lnTo>
                      <a:pt x="3315" y="4584"/>
                    </a:lnTo>
                    <a:lnTo>
                      <a:pt x="3296" y="4591"/>
                    </a:lnTo>
                    <a:lnTo>
                      <a:pt x="3279" y="4595"/>
                    </a:lnTo>
                    <a:lnTo>
                      <a:pt x="3260" y="4600"/>
                    </a:lnTo>
                    <a:lnTo>
                      <a:pt x="3241" y="4602"/>
                    </a:lnTo>
                    <a:lnTo>
                      <a:pt x="3201" y="4605"/>
                    </a:lnTo>
                    <a:lnTo>
                      <a:pt x="3160" y="4603"/>
                    </a:lnTo>
                    <a:lnTo>
                      <a:pt x="3117" y="4598"/>
                    </a:lnTo>
                    <a:lnTo>
                      <a:pt x="2438" y="4493"/>
                    </a:lnTo>
                    <a:lnTo>
                      <a:pt x="2379" y="4482"/>
                    </a:lnTo>
                    <a:lnTo>
                      <a:pt x="2321" y="4472"/>
                    </a:lnTo>
                    <a:lnTo>
                      <a:pt x="2262" y="4458"/>
                    </a:lnTo>
                    <a:lnTo>
                      <a:pt x="2234" y="4450"/>
                    </a:lnTo>
                    <a:lnTo>
                      <a:pt x="2207" y="4441"/>
                    </a:lnTo>
                    <a:lnTo>
                      <a:pt x="2179" y="4431"/>
                    </a:lnTo>
                    <a:lnTo>
                      <a:pt x="2153" y="4419"/>
                    </a:lnTo>
                    <a:lnTo>
                      <a:pt x="2126" y="4405"/>
                    </a:lnTo>
                    <a:lnTo>
                      <a:pt x="2101" y="4389"/>
                    </a:lnTo>
                    <a:lnTo>
                      <a:pt x="2076" y="4374"/>
                    </a:lnTo>
                    <a:lnTo>
                      <a:pt x="2053" y="4355"/>
                    </a:lnTo>
                    <a:lnTo>
                      <a:pt x="2029" y="4334"/>
                    </a:lnTo>
                    <a:lnTo>
                      <a:pt x="2008" y="4310"/>
                    </a:lnTo>
                    <a:lnTo>
                      <a:pt x="855" y="3003"/>
                    </a:lnTo>
                    <a:lnTo>
                      <a:pt x="692" y="2923"/>
                    </a:lnTo>
                    <a:lnTo>
                      <a:pt x="815" y="2676"/>
                    </a:lnTo>
                    <a:lnTo>
                      <a:pt x="1024" y="2776"/>
                    </a:lnTo>
                    <a:lnTo>
                      <a:pt x="2122" y="4027"/>
                    </a:lnTo>
                    <a:lnTo>
                      <a:pt x="2160" y="4066"/>
                    </a:lnTo>
                    <a:lnTo>
                      <a:pt x="2195" y="4103"/>
                    </a:lnTo>
                    <a:lnTo>
                      <a:pt x="2227" y="4132"/>
                    </a:lnTo>
                    <a:lnTo>
                      <a:pt x="2262" y="4156"/>
                    </a:lnTo>
                    <a:lnTo>
                      <a:pt x="2279" y="4166"/>
                    </a:lnTo>
                    <a:lnTo>
                      <a:pt x="2297" y="4177"/>
                    </a:lnTo>
                    <a:lnTo>
                      <a:pt x="2314" y="4184"/>
                    </a:lnTo>
                    <a:lnTo>
                      <a:pt x="2333" y="4192"/>
                    </a:lnTo>
                    <a:lnTo>
                      <a:pt x="2352" y="4198"/>
                    </a:lnTo>
                    <a:lnTo>
                      <a:pt x="2373" y="4204"/>
                    </a:lnTo>
                    <a:lnTo>
                      <a:pt x="2414" y="4211"/>
                    </a:lnTo>
                    <a:lnTo>
                      <a:pt x="3132" y="4318"/>
                    </a:lnTo>
                    <a:lnTo>
                      <a:pt x="3156" y="4322"/>
                    </a:lnTo>
                    <a:lnTo>
                      <a:pt x="3179" y="4322"/>
                    </a:lnTo>
                    <a:lnTo>
                      <a:pt x="3200" y="4320"/>
                    </a:lnTo>
                    <a:lnTo>
                      <a:pt x="3219" y="4317"/>
                    </a:lnTo>
                    <a:lnTo>
                      <a:pt x="3236" y="4311"/>
                    </a:lnTo>
                    <a:lnTo>
                      <a:pt x="3251" y="4305"/>
                    </a:lnTo>
                    <a:lnTo>
                      <a:pt x="3265" y="4296"/>
                    </a:lnTo>
                    <a:lnTo>
                      <a:pt x="3279" y="4286"/>
                    </a:lnTo>
                    <a:lnTo>
                      <a:pt x="3409" y="4168"/>
                    </a:lnTo>
                    <a:lnTo>
                      <a:pt x="3426" y="4156"/>
                    </a:lnTo>
                    <a:lnTo>
                      <a:pt x="3441" y="4144"/>
                    </a:lnTo>
                    <a:lnTo>
                      <a:pt x="3459" y="4135"/>
                    </a:lnTo>
                    <a:lnTo>
                      <a:pt x="3476" y="4127"/>
                    </a:lnTo>
                    <a:lnTo>
                      <a:pt x="3495" y="4122"/>
                    </a:lnTo>
                    <a:lnTo>
                      <a:pt x="3512" y="4118"/>
                    </a:lnTo>
                    <a:lnTo>
                      <a:pt x="3529" y="4115"/>
                    </a:lnTo>
                    <a:lnTo>
                      <a:pt x="3548" y="4115"/>
                    </a:lnTo>
                    <a:lnTo>
                      <a:pt x="3566" y="4115"/>
                    </a:lnTo>
                    <a:lnTo>
                      <a:pt x="3585" y="4116"/>
                    </a:lnTo>
                    <a:lnTo>
                      <a:pt x="3602" y="4120"/>
                    </a:lnTo>
                    <a:lnTo>
                      <a:pt x="3621" y="4123"/>
                    </a:lnTo>
                    <a:lnTo>
                      <a:pt x="3638" y="4130"/>
                    </a:lnTo>
                    <a:lnTo>
                      <a:pt x="3656" y="4137"/>
                    </a:lnTo>
                    <a:lnTo>
                      <a:pt x="3690" y="4153"/>
                    </a:lnTo>
                    <a:lnTo>
                      <a:pt x="3915" y="3947"/>
                    </a:lnTo>
                    <a:lnTo>
                      <a:pt x="3928" y="3935"/>
                    </a:lnTo>
                    <a:lnTo>
                      <a:pt x="3942" y="3925"/>
                    </a:lnTo>
                    <a:lnTo>
                      <a:pt x="3958" y="3918"/>
                    </a:lnTo>
                    <a:lnTo>
                      <a:pt x="3973" y="3911"/>
                    </a:lnTo>
                    <a:lnTo>
                      <a:pt x="3989" y="3906"/>
                    </a:lnTo>
                    <a:lnTo>
                      <a:pt x="4004" y="3901"/>
                    </a:lnTo>
                    <a:lnTo>
                      <a:pt x="4020" y="3899"/>
                    </a:lnTo>
                    <a:lnTo>
                      <a:pt x="4035" y="3897"/>
                    </a:lnTo>
                    <a:lnTo>
                      <a:pt x="4065" y="3897"/>
                    </a:lnTo>
                    <a:lnTo>
                      <a:pt x="4091" y="3899"/>
                    </a:lnTo>
                    <a:lnTo>
                      <a:pt x="4115" y="3904"/>
                    </a:lnTo>
                    <a:lnTo>
                      <a:pt x="4134" y="3911"/>
                    </a:lnTo>
                    <a:lnTo>
                      <a:pt x="4403" y="3659"/>
                    </a:lnTo>
                    <a:lnTo>
                      <a:pt x="4398" y="3638"/>
                    </a:lnTo>
                    <a:lnTo>
                      <a:pt x="4395" y="3614"/>
                    </a:lnTo>
                    <a:lnTo>
                      <a:pt x="4395" y="3588"/>
                    </a:lnTo>
                    <a:lnTo>
                      <a:pt x="4398" y="3559"/>
                    </a:lnTo>
                    <a:lnTo>
                      <a:pt x="4401" y="3545"/>
                    </a:lnTo>
                    <a:lnTo>
                      <a:pt x="4405" y="3531"/>
                    </a:lnTo>
                    <a:lnTo>
                      <a:pt x="4410" y="3517"/>
                    </a:lnTo>
                    <a:lnTo>
                      <a:pt x="4417" y="3502"/>
                    </a:lnTo>
                    <a:lnTo>
                      <a:pt x="4424" y="3488"/>
                    </a:lnTo>
                    <a:lnTo>
                      <a:pt x="4433" y="3476"/>
                    </a:lnTo>
                    <a:lnTo>
                      <a:pt x="4443" y="3462"/>
                    </a:lnTo>
                    <a:lnTo>
                      <a:pt x="4455" y="3450"/>
                    </a:lnTo>
                    <a:lnTo>
                      <a:pt x="4704" y="3217"/>
                    </a:lnTo>
                    <a:lnTo>
                      <a:pt x="4716" y="3203"/>
                    </a:lnTo>
                    <a:lnTo>
                      <a:pt x="4724" y="3187"/>
                    </a:lnTo>
                    <a:lnTo>
                      <a:pt x="4731" y="3172"/>
                    </a:lnTo>
                    <a:lnTo>
                      <a:pt x="4735" y="3155"/>
                    </a:lnTo>
                    <a:lnTo>
                      <a:pt x="4736" y="3137"/>
                    </a:lnTo>
                    <a:lnTo>
                      <a:pt x="4733" y="3120"/>
                    </a:lnTo>
                    <a:lnTo>
                      <a:pt x="4728" y="3106"/>
                    </a:lnTo>
                    <a:lnTo>
                      <a:pt x="4723" y="3099"/>
                    </a:lnTo>
                    <a:lnTo>
                      <a:pt x="4717" y="3092"/>
                    </a:lnTo>
                    <a:lnTo>
                      <a:pt x="3635" y="1977"/>
                    </a:lnTo>
                    <a:lnTo>
                      <a:pt x="2740" y="2317"/>
                    </a:lnTo>
                    <a:lnTo>
                      <a:pt x="2716" y="2326"/>
                    </a:lnTo>
                    <a:lnTo>
                      <a:pt x="2692" y="2334"/>
                    </a:lnTo>
                    <a:lnTo>
                      <a:pt x="2668" y="2340"/>
                    </a:lnTo>
                    <a:lnTo>
                      <a:pt x="2645" y="2345"/>
                    </a:lnTo>
                    <a:lnTo>
                      <a:pt x="2621" y="2347"/>
                    </a:lnTo>
                    <a:lnTo>
                      <a:pt x="2599" y="2348"/>
                    </a:lnTo>
                    <a:lnTo>
                      <a:pt x="2576" y="2350"/>
                    </a:lnTo>
                    <a:lnTo>
                      <a:pt x="2556" y="2348"/>
                    </a:lnTo>
                    <a:lnTo>
                      <a:pt x="2533" y="2347"/>
                    </a:lnTo>
                    <a:lnTo>
                      <a:pt x="2512" y="2343"/>
                    </a:lnTo>
                    <a:lnTo>
                      <a:pt x="2492" y="2338"/>
                    </a:lnTo>
                    <a:lnTo>
                      <a:pt x="2473" y="2333"/>
                    </a:lnTo>
                    <a:lnTo>
                      <a:pt x="2452" y="2326"/>
                    </a:lnTo>
                    <a:lnTo>
                      <a:pt x="2431" y="2319"/>
                    </a:lnTo>
                    <a:lnTo>
                      <a:pt x="2393" y="2300"/>
                    </a:lnTo>
                    <a:lnTo>
                      <a:pt x="2171" y="2184"/>
                    </a:lnTo>
                    <a:lnTo>
                      <a:pt x="2858" y="1454"/>
                    </a:lnTo>
                    <a:lnTo>
                      <a:pt x="1618" y="1071"/>
                    </a:lnTo>
                    <a:lnTo>
                      <a:pt x="1744" y="820"/>
                    </a:lnTo>
                    <a:lnTo>
                      <a:pt x="2934" y="1188"/>
                    </a:lnTo>
                    <a:lnTo>
                      <a:pt x="3036" y="1088"/>
                    </a:lnTo>
                    <a:lnTo>
                      <a:pt x="3074" y="1053"/>
                    </a:lnTo>
                    <a:lnTo>
                      <a:pt x="3110" y="1022"/>
                    </a:lnTo>
                    <a:lnTo>
                      <a:pt x="3131" y="1008"/>
                    </a:lnTo>
                    <a:lnTo>
                      <a:pt x="3150" y="995"/>
                    </a:lnTo>
                    <a:lnTo>
                      <a:pt x="3170" y="982"/>
                    </a:lnTo>
                    <a:lnTo>
                      <a:pt x="3193" y="970"/>
                    </a:lnTo>
                    <a:lnTo>
                      <a:pt x="3213" y="962"/>
                    </a:lnTo>
                    <a:lnTo>
                      <a:pt x="3238" y="953"/>
                    </a:lnTo>
                    <a:lnTo>
                      <a:pt x="3262" y="944"/>
                    </a:lnTo>
                    <a:lnTo>
                      <a:pt x="3288" y="939"/>
                    </a:lnTo>
                    <a:lnTo>
                      <a:pt x="3314" y="934"/>
                    </a:lnTo>
                    <a:lnTo>
                      <a:pt x="3341" y="931"/>
                    </a:lnTo>
                    <a:lnTo>
                      <a:pt x="3372" y="927"/>
                    </a:lnTo>
                    <a:lnTo>
                      <a:pt x="3403" y="927"/>
                    </a:lnTo>
                    <a:lnTo>
                      <a:pt x="4533" y="927"/>
                    </a:lnTo>
                    <a:lnTo>
                      <a:pt x="4951" y="734"/>
                    </a:lnTo>
                    <a:lnTo>
                      <a:pt x="5073" y="981"/>
                    </a:lnTo>
                    <a:lnTo>
                      <a:pt x="4590" y="1203"/>
                    </a:lnTo>
                    <a:lnTo>
                      <a:pt x="3403" y="1203"/>
                    </a:lnTo>
                    <a:lnTo>
                      <a:pt x="3386" y="1203"/>
                    </a:lnTo>
                    <a:lnTo>
                      <a:pt x="3371" y="1207"/>
                    </a:lnTo>
                    <a:lnTo>
                      <a:pt x="3355" y="1210"/>
                    </a:lnTo>
                    <a:lnTo>
                      <a:pt x="3338" y="1214"/>
                    </a:lnTo>
                    <a:lnTo>
                      <a:pt x="3322" y="1221"/>
                    </a:lnTo>
                    <a:lnTo>
                      <a:pt x="3305" y="1228"/>
                    </a:lnTo>
                    <a:lnTo>
                      <a:pt x="3274" y="1245"/>
                    </a:lnTo>
                    <a:lnTo>
                      <a:pt x="3243" y="1266"/>
                    </a:lnTo>
                    <a:lnTo>
                      <a:pt x="3212" y="1290"/>
                    </a:lnTo>
                    <a:lnTo>
                      <a:pt x="3184" y="1316"/>
                    </a:lnTo>
                    <a:lnTo>
                      <a:pt x="3156" y="1343"/>
                    </a:lnTo>
                    <a:lnTo>
                      <a:pt x="2397" y="2146"/>
                    </a:lnTo>
                    <a:lnTo>
                      <a:pt x="2442" y="2169"/>
                    </a:lnTo>
                    <a:lnTo>
                      <a:pt x="2469" y="2182"/>
                    </a:lnTo>
                    <a:lnTo>
                      <a:pt x="2495" y="2193"/>
                    </a:lnTo>
                    <a:lnTo>
                      <a:pt x="2519" y="2201"/>
                    </a:lnTo>
                    <a:lnTo>
                      <a:pt x="2545" y="2208"/>
                    </a:lnTo>
                    <a:lnTo>
                      <a:pt x="2573" y="2210"/>
                    </a:lnTo>
                    <a:lnTo>
                      <a:pt x="2600" y="2210"/>
                    </a:lnTo>
                    <a:lnTo>
                      <a:pt x="2628" y="2207"/>
                    </a:lnTo>
                    <a:lnTo>
                      <a:pt x="2659" y="2200"/>
                    </a:lnTo>
                    <a:lnTo>
                      <a:pt x="2692" y="2189"/>
                    </a:lnTo>
                    <a:lnTo>
                      <a:pt x="3671" y="1816"/>
                    </a:lnTo>
                    <a:lnTo>
                      <a:pt x="3996" y="2151"/>
                    </a:lnTo>
                    <a:lnTo>
                      <a:pt x="4075" y="2160"/>
                    </a:lnTo>
                    <a:lnTo>
                      <a:pt x="4155" y="2167"/>
                    </a:lnTo>
                    <a:lnTo>
                      <a:pt x="4232" y="2169"/>
                    </a:lnTo>
                    <a:lnTo>
                      <a:pt x="4312" y="2169"/>
                    </a:lnTo>
                    <a:lnTo>
                      <a:pt x="4391" y="2165"/>
                    </a:lnTo>
                    <a:lnTo>
                      <a:pt x="4471" y="2160"/>
                    </a:lnTo>
                    <a:lnTo>
                      <a:pt x="4550" y="2150"/>
                    </a:lnTo>
                    <a:lnTo>
                      <a:pt x="4628" y="2138"/>
                    </a:lnTo>
                    <a:lnTo>
                      <a:pt x="4652" y="2274"/>
                    </a:lnTo>
                    <a:lnTo>
                      <a:pt x="4590" y="2284"/>
                    </a:lnTo>
                    <a:lnTo>
                      <a:pt x="4526" y="2293"/>
                    </a:lnTo>
                    <a:lnTo>
                      <a:pt x="4462" y="2298"/>
                    </a:lnTo>
                    <a:lnTo>
                      <a:pt x="4400" y="2303"/>
                    </a:lnTo>
                    <a:lnTo>
                      <a:pt x="4336" y="2307"/>
                    </a:lnTo>
                    <a:lnTo>
                      <a:pt x="4272" y="2307"/>
                    </a:lnTo>
                    <a:lnTo>
                      <a:pt x="4208" y="2307"/>
                    </a:lnTo>
                    <a:lnTo>
                      <a:pt x="4144" y="2303"/>
                    </a:lnTo>
                    <a:lnTo>
                      <a:pt x="4983" y="3167"/>
                    </a:lnTo>
                    <a:close/>
                    <a:moveTo>
                      <a:pt x="1623" y="4503"/>
                    </a:moveTo>
                    <a:lnTo>
                      <a:pt x="1324" y="4142"/>
                    </a:lnTo>
                    <a:lnTo>
                      <a:pt x="1214" y="4142"/>
                    </a:lnTo>
                    <a:lnTo>
                      <a:pt x="1190" y="4141"/>
                    </a:lnTo>
                    <a:lnTo>
                      <a:pt x="1167" y="4139"/>
                    </a:lnTo>
                    <a:lnTo>
                      <a:pt x="1143" y="4134"/>
                    </a:lnTo>
                    <a:lnTo>
                      <a:pt x="1121" y="4128"/>
                    </a:lnTo>
                    <a:lnTo>
                      <a:pt x="1100" y="4122"/>
                    </a:lnTo>
                    <a:lnTo>
                      <a:pt x="1077" y="4111"/>
                    </a:lnTo>
                    <a:lnTo>
                      <a:pt x="1057" y="4101"/>
                    </a:lnTo>
                    <a:lnTo>
                      <a:pt x="1038" y="4090"/>
                    </a:lnTo>
                    <a:lnTo>
                      <a:pt x="1019" y="4077"/>
                    </a:lnTo>
                    <a:lnTo>
                      <a:pt x="1000" y="4063"/>
                    </a:lnTo>
                    <a:lnTo>
                      <a:pt x="983" y="4047"/>
                    </a:lnTo>
                    <a:lnTo>
                      <a:pt x="967" y="4030"/>
                    </a:lnTo>
                    <a:lnTo>
                      <a:pt x="953" y="4013"/>
                    </a:lnTo>
                    <a:lnTo>
                      <a:pt x="939" y="3995"/>
                    </a:lnTo>
                    <a:lnTo>
                      <a:pt x="927" y="3975"/>
                    </a:lnTo>
                    <a:lnTo>
                      <a:pt x="917" y="3956"/>
                    </a:lnTo>
                    <a:lnTo>
                      <a:pt x="907" y="3935"/>
                    </a:lnTo>
                    <a:lnTo>
                      <a:pt x="900" y="3913"/>
                    </a:lnTo>
                    <a:lnTo>
                      <a:pt x="893" y="3892"/>
                    </a:lnTo>
                    <a:lnTo>
                      <a:pt x="888" y="3869"/>
                    </a:lnTo>
                    <a:lnTo>
                      <a:pt x="886" y="3845"/>
                    </a:lnTo>
                    <a:lnTo>
                      <a:pt x="884" y="3823"/>
                    </a:lnTo>
                    <a:lnTo>
                      <a:pt x="886" y="3799"/>
                    </a:lnTo>
                    <a:lnTo>
                      <a:pt x="889" y="3774"/>
                    </a:lnTo>
                    <a:lnTo>
                      <a:pt x="894" y="3750"/>
                    </a:lnTo>
                    <a:lnTo>
                      <a:pt x="901" y="3726"/>
                    </a:lnTo>
                    <a:lnTo>
                      <a:pt x="912" y="3702"/>
                    </a:lnTo>
                    <a:lnTo>
                      <a:pt x="924" y="3678"/>
                    </a:lnTo>
                    <a:lnTo>
                      <a:pt x="938" y="3654"/>
                    </a:lnTo>
                    <a:lnTo>
                      <a:pt x="955" y="3629"/>
                    </a:lnTo>
                    <a:lnTo>
                      <a:pt x="974" y="3605"/>
                    </a:lnTo>
                    <a:lnTo>
                      <a:pt x="996" y="3583"/>
                    </a:lnTo>
                    <a:lnTo>
                      <a:pt x="1088" y="3686"/>
                    </a:lnTo>
                    <a:lnTo>
                      <a:pt x="1076" y="3700"/>
                    </a:lnTo>
                    <a:lnTo>
                      <a:pt x="1065" y="3714"/>
                    </a:lnTo>
                    <a:lnTo>
                      <a:pt x="1057" y="3728"/>
                    </a:lnTo>
                    <a:lnTo>
                      <a:pt x="1048" y="3742"/>
                    </a:lnTo>
                    <a:lnTo>
                      <a:pt x="1041" y="3755"/>
                    </a:lnTo>
                    <a:lnTo>
                      <a:pt x="1036" y="3769"/>
                    </a:lnTo>
                    <a:lnTo>
                      <a:pt x="1033" y="3783"/>
                    </a:lnTo>
                    <a:lnTo>
                      <a:pt x="1029" y="3797"/>
                    </a:lnTo>
                    <a:lnTo>
                      <a:pt x="1027" y="3811"/>
                    </a:lnTo>
                    <a:lnTo>
                      <a:pt x="1026" y="3823"/>
                    </a:lnTo>
                    <a:lnTo>
                      <a:pt x="1026" y="3837"/>
                    </a:lnTo>
                    <a:lnTo>
                      <a:pt x="1027" y="3850"/>
                    </a:lnTo>
                    <a:lnTo>
                      <a:pt x="1033" y="3875"/>
                    </a:lnTo>
                    <a:lnTo>
                      <a:pt x="1041" y="3899"/>
                    </a:lnTo>
                    <a:lnTo>
                      <a:pt x="1055" y="3921"/>
                    </a:lnTo>
                    <a:lnTo>
                      <a:pt x="1071" y="3942"/>
                    </a:lnTo>
                    <a:lnTo>
                      <a:pt x="1090" y="3959"/>
                    </a:lnTo>
                    <a:lnTo>
                      <a:pt x="1110" y="3975"/>
                    </a:lnTo>
                    <a:lnTo>
                      <a:pt x="1133" y="3987"/>
                    </a:lnTo>
                    <a:lnTo>
                      <a:pt x="1159" y="3995"/>
                    </a:lnTo>
                    <a:lnTo>
                      <a:pt x="1185" y="4002"/>
                    </a:lnTo>
                    <a:lnTo>
                      <a:pt x="1214" y="4004"/>
                    </a:lnTo>
                    <a:lnTo>
                      <a:pt x="1371" y="4004"/>
                    </a:lnTo>
                    <a:lnTo>
                      <a:pt x="1516" y="4166"/>
                    </a:lnTo>
                    <a:lnTo>
                      <a:pt x="1715" y="4401"/>
                    </a:lnTo>
                    <a:lnTo>
                      <a:pt x="1623" y="4503"/>
                    </a:lnTo>
                    <a:close/>
                    <a:moveTo>
                      <a:pt x="5039" y="2830"/>
                    </a:moveTo>
                    <a:lnTo>
                      <a:pt x="5835" y="2504"/>
                    </a:lnTo>
                    <a:lnTo>
                      <a:pt x="5959" y="2752"/>
                    </a:lnTo>
                    <a:lnTo>
                      <a:pt x="5248" y="3044"/>
                    </a:lnTo>
                    <a:lnTo>
                      <a:pt x="5039" y="2830"/>
                    </a:lnTo>
                    <a:close/>
                    <a:moveTo>
                      <a:pt x="6736" y="173"/>
                    </a:moveTo>
                    <a:lnTo>
                      <a:pt x="6736" y="2911"/>
                    </a:lnTo>
                    <a:lnTo>
                      <a:pt x="6398" y="3075"/>
                    </a:lnTo>
                    <a:lnTo>
                      <a:pt x="5199" y="615"/>
                    </a:lnTo>
                    <a:lnTo>
                      <a:pt x="6420" y="26"/>
                    </a:lnTo>
                    <a:lnTo>
                      <a:pt x="6437" y="19"/>
                    </a:lnTo>
                    <a:lnTo>
                      <a:pt x="6455" y="12"/>
                    </a:lnTo>
                    <a:lnTo>
                      <a:pt x="6470" y="7"/>
                    </a:lnTo>
                    <a:lnTo>
                      <a:pt x="6487" y="3"/>
                    </a:lnTo>
                    <a:lnTo>
                      <a:pt x="6503" y="2"/>
                    </a:lnTo>
                    <a:lnTo>
                      <a:pt x="6518" y="0"/>
                    </a:lnTo>
                    <a:lnTo>
                      <a:pt x="6548" y="0"/>
                    </a:lnTo>
                    <a:lnTo>
                      <a:pt x="6575" y="3"/>
                    </a:lnTo>
                    <a:lnTo>
                      <a:pt x="6601" y="12"/>
                    </a:lnTo>
                    <a:lnTo>
                      <a:pt x="6625" y="21"/>
                    </a:lnTo>
                    <a:lnTo>
                      <a:pt x="6648" y="35"/>
                    </a:lnTo>
                    <a:lnTo>
                      <a:pt x="6667" y="48"/>
                    </a:lnTo>
                    <a:lnTo>
                      <a:pt x="6684" y="66"/>
                    </a:lnTo>
                    <a:lnTo>
                      <a:pt x="6700" y="83"/>
                    </a:lnTo>
                    <a:lnTo>
                      <a:pt x="6712" y="102"/>
                    </a:lnTo>
                    <a:lnTo>
                      <a:pt x="6722" y="119"/>
                    </a:lnTo>
                    <a:lnTo>
                      <a:pt x="6729" y="138"/>
                    </a:lnTo>
                    <a:lnTo>
                      <a:pt x="6734" y="155"/>
                    </a:lnTo>
                    <a:lnTo>
                      <a:pt x="6736" y="173"/>
                    </a:lnTo>
                    <a:close/>
                  </a:path>
                </a:pathLst>
              </a:custGeom>
              <a:solidFill>
                <a:srgbClr val="000000"/>
              </a:solidFill>
              <a:ln>
                <a:noFill/>
              </a:ln>
            </p:spPr>
            <p:txBody>
              <a:bodyPr/>
              <a:lstStyle/>
              <a:p>
                <a:pPr>
                  <a:defRPr/>
                </a:pPr>
                <a:endParaRPr lang="en-US" sz="1799" kern="0" dirty="0">
                  <a:solidFill>
                    <a:sysClr val="windowText" lastClr="000000"/>
                  </a:solidFill>
                  <a:latin typeface="Arial" pitchFamily="34" charset="0"/>
                </a:endParaRPr>
              </a:p>
            </p:txBody>
          </p:sp>
        </p:grpSp>
        <p:grpSp>
          <p:nvGrpSpPr>
            <p:cNvPr id="12" name="Group 10">
              <a:extLst>
                <a:ext uri="{FF2B5EF4-FFF2-40B4-BE49-F238E27FC236}">
                  <a16:creationId xmlns:a16="http://schemas.microsoft.com/office/drawing/2014/main" id="{EF9327F4-2C18-4407-BB9C-AEF4A3822149}"/>
                </a:ext>
              </a:extLst>
            </p:cNvPr>
            <p:cNvGrpSpPr>
              <a:grpSpLocks/>
            </p:cNvGrpSpPr>
            <p:nvPr/>
          </p:nvGrpSpPr>
          <p:grpSpPr bwMode="auto">
            <a:xfrm>
              <a:off x="5661025" y="2447925"/>
              <a:ext cx="882650" cy="882650"/>
              <a:chOff x="4111499" y="1936757"/>
              <a:chExt cx="882643" cy="882643"/>
            </a:xfrm>
          </p:grpSpPr>
          <p:sp>
            <p:nvSpPr>
              <p:cNvPr id="16" name="Oval 37">
                <a:extLst>
                  <a:ext uri="{FF2B5EF4-FFF2-40B4-BE49-F238E27FC236}">
                    <a16:creationId xmlns:a16="http://schemas.microsoft.com/office/drawing/2014/main" id="{9D521F3D-41C4-4C84-995A-CD58497A92B5}"/>
                  </a:ext>
                </a:extLst>
              </p:cNvPr>
              <p:cNvSpPr>
                <a:spLocks noChangeArrowheads="1"/>
              </p:cNvSpPr>
              <p:nvPr/>
            </p:nvSpPr>
            <p:spPr bwMode="auto">
              <a:xfrm>
                <a:off x="4111499" y="1936757"/>
                <a:ext cx="882643" cy="882643"/>
              </a:xfrm>
              <a:prstGeom prst="ellipse">
                <a:avLst/>
              </a:prstGeom>
              <a:solidFill>
                <a:srgbClr val="CDCDCD"/>
              </a:solidFill>
              <a:ln w="25400" algn="ctr">
                <a:solidFill>
                  <a:srgbClr val="FFFFFF"/>
                </a:solidFill>
                <a:round/>
                <a:headEnd/>
                <a:tailEnd/>
              </a:ln>
            </p:spPr>
            <p:txBody>
              <a:bodyPr/>
              <a:lstStyle/>
              <a:p>
                <a:endParaRPr lang="en-US" sz="1799"/>
              </a:p>
            </p:txBody>
          </p:sp>
          <p:grpSp>
            <p:nvGrpSpPr>
              <p:cNvPr id="17" name="Group 17">
                <a:extLst>
                  <a:ext uri="{FF2B5EF4-FFF2-40B4-BE49-F238E27FC236}">
                    <a16:creationId xmlns:a16="http://schemas.microsoft.com/office/drawing/2014/main" id="{FFA834C1-17DC-4566-83C6-3029DCA7D7D8}"/>
                  </a:ext>
                </a:extLst>
              </p:cNvPr>
              <p:cNvGrpSpPr>
                <a:grpSpLocks/>
              </p:cNvGrpSpPr>
              <p:nvPr/>
            </p:nvGrpSpPr>
            <p:grpSpPr bwMode="auto">
              <a:xfrm>
                <a:off x="4248020" y="2133600"/>
                <a:ext cx="609600" cy="457200"/>
                <a:chOff x="903" y="2208"/>
                <a:chExt cx="1840" cy="1155"/>
              </a:xfrm>
            </p:grpSpPr>
            <p:sp>
              <p:nvSpPr>
                <p:cNvPr id="18" name="AutoShape 4">
                  <a:extLst>
                    <a:ext uri="{FF2B5EF4-FFF2-40B4-BE49-F238E27FC236}">
                      <a16:creationId xmlns:a16="http://schemas.microsoft.com/office/drawing/2014/main" id="{AD627C92-5CDC-4D05-9795-EEC5D3180BDD}"/>
                    </a:ext>
                  </a:extLst>
                </p:cNvPr>
                <p:cNvSpPr>
                  <a:spLocks noChangeAspect="1" noChangeArrowheads="1"/>
                </p:cNvSpPr>
                <p:nvPr/>
              </p:nvSpPr>
              <p:spPr bwMode="auto">
                <a:xfrm>
                  <a:off x="1483" y="2729"/>
                  <a:ext cx="680" cy="634"/>
                </a:xfrm>
                <a:prstGeom prst="triangle">
                  <a:avLst>
                    <a:gd name="adj" fmla="val 50000"/>
                  </a:avLst>
                </a:prstGeom>
                <a:solidFill>
                  <a:srgbClr val="FFFFFF"/>
                </a:solidFill>
                <a:ln w="28575">
                  <a:solidFill>
                    <a:srgbClr val="000000"/>
                  </a:solidFill>
                  <a:miter lim="800000"/>
                  <a:headEnd/>
                  <a:tailEnd/>
                </a:ln>
              </p:spPr>
              <p:txBody>
                <a:bodyPr lIns="45696" rIns="45696" anchor="ctr"/>
                <a:lstStyle/>
                <a:p>
                  <a:pPr eaLnBrk="0" hangingPunct="0">
                    <a:defRPr/>
                  </a:pPr>
                  <a:r>
                    <a:rPr lang="en-US" sz="1799" kern="0" dirty="0">
                      <a:solidFill>
                        <a:srgbClr val="FFFFFF"/>
                      </a:solidFill>
                      <a:latin typeface="Arial" pitchFamily="34" charset="0"/>
                    </a:rPr>
                    <a:t> </a:t>
                  </a:r>
                </a:p>
              </p:txBody>
            </p:sp>
            <p:sp>
              <p:nvSpPr>
                <p:cNvPr id="19" name="Rectangle 5">
                  <a:extLst>
                    <a:ext uri="{FF2B5EF4-FFF2-40B4-BE49-F238E27FC236}">
                      <a16:creationId xmlns:a16="http://schemas.microsoft.com/office/drawing/2014/main" id="{C45FBA52-12A6-424D-9A40-6BCDFD719E5B}"/>
                    </a:ext>
                  </a:extLst>
                </p:cNvPr>
                <p:cNvSpPr>
                  <a:spLocks noChangeAspect="1" noChangeArrowheads="1"/>
                </p:cNvSpPr>
                <p:nvPr/>
              </p:nvSpPr>
              <p:spPr bwMode="auto">
                <a:xfrm>
                  <a:off x="1004" y="2208"/>
                  <a:ext cx="719" cy="457"/>
                </a:xfrm>
                <a:prstGeom prst="rect">
                  <a:avLst/>
                </a:prstGeom>
                <a:solidFill>
                  <a:srgbClr val="808080"/>
                </a:solidFill>
                <a:ln w="19050">
                  <a:solidFill>
                    <a:srgbClr val="000000"/>
                  </a:solidFill>
                  <a:miter lim="800000"/>
                  <a:headEnd/>
                  <a:tailEnd/>
                </a:ln>
              </p:spPr>
              <p:txBody>
                <a:bodyPr lIns="45696" rIns="45696" anchor="ctr"/>
                <a:lstStyle/>
                <a:p>
                  <a:pPr eaLnBrk="0" hangingPunct="0">
                    <a:defRPr/>
                  </a:pPr>
                  <a:endParaRPr lang="en-US" sz="1799" kern="0" dirty="0">
                    <a:solidFill>
                      <a:srgbClr val="FFFFFF"/>
                    </a:solidFill>
                    <a:latin typeface="Arial" pitchFamily="34" charset="0"/>
                  </a:endParaRPr>
                </a:p>
              </p:txBody>
            </p:sp>
            <p:sp>
              <p:nvSpPr>
                <p:cNvPr id="20" name="Rectangle 6">
                  <a:extLst>
                    <a:ext uri="{FF2B5EF4-FFF2-40B4-BE49-F238E27FC236}">
                      <a16:creationId xmlns:a16="http://schemas.microsoft.com/office/drawing/2014/main" id="{DDE4AA2A-0A0D-4678-A34F-C9077BF3E751}"/>
                    </a:ext>
                  </a:extLst>
                </p:cNvPr>
                <p:cNvSpPr>
                  <a:spLocks noChangeAspect="1" noChangeArrowheads="1"/>
                </p:cNvSpPr>
                <p:nvPr/>
              </p:nvSpPr>
              <p:spPr bwMode="auto">
                <a:xfrm>
                  <a:off x="1924" y="2208"/>
                  <a:ext cx="719" cy="457"/>
                </a:xfrm>
                <a:prstGeom prst="rect">
                  <a:avLst/>
                </a:prstGeom>
                <a:solidFill>
                  <a:srgbClr val="808080"/>
                </a:solidFill>
                <a:ln w="19050">
                  <a:solidFill>
                    <a:srgbClr val="000000"/>
                  </a:solidFill>
                  <a:miter lim="800000"/>
                  <a:headEnd/>
                  <a:tailEnd/>
                </a:ln>
              </p:spPr>
              <p:txBody>
                <a:bodyPr lIns="45696" rIns="45696" anchor="ctr"/>
                <a:lstStyle/>
                <a:p>
                  <a:pPr eaLnBrk="0" hangingPunct="0">
                    <a:defRPr/>
                  </a:pPr>
                  <a:endParaRPr lang="en-US" sz="1799" kern="0" dirty="0">
                    <a:solidFill>
                      <a:srgbClr val="FFFFFF"/>
                    </a:solidFill>
                    <a:latin typeface="Arial" pitchFamily="34" charset="0"/>
                  </a:endParaRPr>
                </a:p>
              </p:txBody>
            </p:sp>
            <p:sp>
              <p:nvSpPr>
                <p:cNvPr id="21" name="Rectangle 7">
                  <a:extLst>
                    <a:ext uri="{FF2B5EF4-FFF2-40B4-BE49-F238E27FC236}">
                      <a16:creationId xmlns:a16="http://schemas.microsoft.com/office/drawing/2014/main" id="{FF096BCE-9D8F-47B5-AEC9-E0BC1A910BC8}"/>
                    </a:ext>
                  </a:extLst>
                </p:cNvPr>
                <p:cNvSpPr>
                  <a:spLocks noChangeAspect="1" noChangeArrowheads="1"/>
                </p:cNvSpPr>
                <p:nvPr/>
              </p:nvSpPr>
              <p:spPr bwMode="auto">
                <a:xfrm>
                  <a:off x="903" y="2665"/>
                  <a:ext cx="1840" cy="52"/>
                </a:xfrm>
                <a:prstGeom prst="rect">
                  <a:avLst/>
                </a:prstGeom>
                <a:solidFill>
                  <a:srgbClr val="CCCCCC"/>
                </a:solidFill>
                <a:ln w="6350">
                  <a:solidFill>
                    <a:srgbClr val="000000"/>
                  </a:solidFill>
                  <a:miter lim="800000"/>
                  <a:headEnd/>
                  <a:tailEnd/>
                </a:ln>
              </p:spPr>
              <p:txBody>
                <a:bodyPr wrap="none" lIns="45696" rIns="45696" anchor="ctr"/>
                <a:lstStyle/>
                <a:p>
                  <a:pPr eaLnBrk="0" hangingPunct="0">
                    <a:spcBef>
                      <a:spcPct val="50000"/>
                    </a:spcBef>
                    <a:defRPr/>
                  </a:pPr>
                  <a:endParaRPr lang="en-US" sz="1799" kern="0" dirty="0">
                    <a:solidFill>
                      <a:sysClr val="windowText" lastClr="000000"/>
                    </a:solidFill>
                    <a:latin typeface="Arial" pitchFamily="34" charset="0"/>
                  </a:endParaRPr>
                </a:p>
              </p:txBody>
            </p:sp>
          </p:grpSp>
        </p:grpSp>
        <p:grpSp>
          <p:nvGrpSpPr>
            <p:cNvPr id="13" name="Group 9">
              <a:extLst>
                <a:ext uri="{FF2B5EF4-FFF2-40B4-BE49-F238E27FC236}">
                  <a16:creationId xmlns:a16="http://schemas.microsoft.com/office/drawing/2014/main" id="{52125273-6A56-4233-A6A7-A48D9849D8D3}"/>
                </a:ext>
              </a:extLst>
            </p:cNvPr>
            <p:cNvGrpSpPr>
              <a:grpSpLocks/>
            </p:cNvGrpSpPr>
            <p:nvPr/>
          </p:nvGrpSpPr>
          <p:grpSpPr bwMode="auto">
            <a:xfrm>
              <a:off x="8104982" y="2451270"/>
              <a:ext cx="882650" cy="882650"/>
              <a:chOff x="6196093" y="1936757"/>
              <a:chExt cx="882643" cy="882643"/>
            </a:xfrm>
          </p:grpSpPr>
          <p:sp>
            <p:nvSpPr>
              <p:cNvPr id="14" name="Oval 32">
                <a:extLst>
                  <a:ext uri="{FF2B5EF4-FFF2-40B4-BE49-F238E27FC236}">
                    <a16:creationId xmlns:a16="http://schemas.microsoft.com/office/drawing/2014/main" id="{89D400FE-6656-492D-A069-595307289702}"/>
                  </a:ext>
                </a:extLst>
              </p:cNvPr>
              <p:cNvSpPr>
                <a:spLocks noChangeArrowheads="1"/>
              </p:cNvSpPr>
              <p:nvPr/>
            </p:nvSpPr>
            <p:spPr bwMode="auto">
              <a:xfrm>
                <a:off x="6196093" y="1936757"/>
                <a:ext cx="882643" cy="882643"/>
              </a:xfrm>
              <a:prstGeom prst="ellipse">
                <a:avLst/>
              </a:prstGeom>
              <a:solidFill>
                <a:srgbClr val="CDCDCD"/>
              </a:solidFill>
              <a:ln w="25400" algn="ctr">
                <a:solidFill>
                  <a:srgbClr val="FFFFFF"/>
                </a:solidFill>
                <a:round/>
                <a:headEnd/>
                <a:tailEnd/>
              </a:ln>
            </p:spPr>
            <p:txBody>
              <a:bodyPr/>
              <a:lstStyle/>
              <a:p>
                <a:endParaRPr lang="en-US" sz="1799"/>
              </a:p>
            </p:txBody>
          </p:sp>
          <p:sp>
            <p:nvSpPr>
              <p:cNvPr id="15" name="Freeform 75">
                <a:extLst>
                  <a:ext uri="{FF2B5EF4-FFF2-40B4-BE49-F238E27FC236}">
                    <a16:creationId xmlns:a16="http://schemas.microsoft.com/office/drawing/2014/main" id="{3099F51E-FDFD-42C1-9EA5-C42DF44B359D}"/>
                  </a:ext>
                </a:extLst>
              </p:cNvPr>
              <p:cNvSpPr>
                <a:spLocks noChangeAspect="1" noEditPoints="1"/>
              </p:cNvSpPr>
              <p:nvPr/>
            </p:nvSpPr>
            <p:spPr bwMode="auto">
              <a:xfrm>
                <a:off x="6358017" y="2138367"/>
                <a:ext cx="558796" cy="528634"/>
              </a:xfrm>
              <a:custGeom>
                <a:avLst/>
                <a:gdLst>
                  <a:gd name="T0" fmla="*/ 2147483647 w 5040"/>
                  <a:gd name="T1" fmla="*/ 0 h 4763"/>
                  <a:gd name="T2" fmla="*/ 2147483647 w 5040"/>
                  <a:gd name="T3" fmla="*/ 0 h 4763"/>
                  <a:gd name="T4" fmla="*/ 2147483647 w 5040"/>
                  <a:gd name="T5" fmla="*/ 2147483647 h 4763"/>
                  <a:gd name="T6" fmla="*/ 0 w 5040"/>
                  <a:gd name="T7" fmla="*/ 2147483647 h 4763"/>
                  <a:gd name="T8" fmla="*/ 0 w 5040"/>
                  <a:gd name="T9" fmla="*/ 2147483647 h 4763"/>
                  <a:gd name="T10" fmla="*/ 2147483647 w 5040"/>
                  <a:gd name="T11" fmla="*/ 2147483647 h 4763"/>
                  <a:gd name="T12" fmla="*/ 2147483647 w 5040"/>
                  <a:gd name="T13" fmla="*/ 2147483647 h 4763"/>
                  <a:gd name="T14" fmla="*/ 2147483647 w 5040"/>
                  <a:gd name="T15" fmla="*/ 2147483647 h 4763"/>
                  <a:gd name="T16" fmla="*/ 2147483647 w 5040"/>
                  <a:gd name="T17" fmla="*/ 2147483647 h 4763"/>
                  <a:gd name="T18" fmla="*/ 2147483647 w 5040"/>
                  <a:gd name="T19" fmla="*/ 2147483647 h 4763"/>
                  <a:gd name="T20" fmla="*/ 2147483647 w 5040"/>
                  <a:gd name="T21" fmla="*/ 2147483647 h 4763"/>
                  <a:gd name="T22" fmla="*/ 2147483647 w 5040"/>
                  <a:gd name="T23" fmla="*/ 2147483647 h 4763"/>
                  <a:gd name="T24" fmla="*/ 2147483647 w 5040"/>
                  <a:gd name="T25" fmla="*/ 0 h 4763"/>
                  <a:gd name="T26" fmla="*/ 2147483647 w 5040"/>
                  <a:gd name="T27" fmla="*/ 2147483647 h 4763"/>
                  <a:gd name="T28" fmla="*/ 2147483647 w 5040"/>
                  <a:gd name="T29" fmla="*/ 2147483647 h 4763"/>
                  <a:gd name="T30" fmla="*/ 2147483647 w 5040"/>
                  <a:gd name="T31" fmla="*/ 2147483647 h 4763"/>
                  <a:gd name="T32" fmla="*/ 2147483647 w 5040"/>
                  <a:gd name="T33" fmla="*/ 2147483647 h 4763"/>
                  <a:gd name="T34" fmla="*/ 2147483647 w 5040"/>
                  <a:gd name="T35" fmla="*/ 2147483647 h 4763"/>
                  <a:gd name="T36" fmla="*/ 2147483647 w 5040"/>
                  <a:gd name="T37" fmla="*/ 2147483647 h 4763"/>
                  <a:gd name="T38" fmla="*/ 2147483647 w 5040"/>
                  <a:gd name="T39" fmla="*/ 2147483647 h 4763"/>
                  <a:gd name="T40" fmla="*/ 2147483647 w 5040"/>
                  <a:gd name="T41" fmla="*/ 2147483647 h 4763"/>
                  <a:gd name="T42" fmla="*/ 2147483647 w 5040"/>
                  <a:gd name="T43" fmla="*/ 2147483647 h 4763"/>
                  <a:gd name="T44" fmla="*/ 2147483647 w 5040"/>
                  <a:gd name="T45" fmla="*/ 2147483647 h 4763"/>
                  <a:gd name="T46" fmla="*/ 2147483647 w 5040"/>
                  <a:gd name="T47" fmla="*/ 2147483647 h 4763"/>
                  <a:gd name="T48" fmla="*/ 2147483647 w 5040"/>
                  <a:gd name="T49" fmla="*/ 2147483647 h 4763"/>
                  <a:gd name="T50" fmla="*/ 2147483647 w 5040"/>
                  <a:gd name="T51" fmla="*/ 2147483647 h 4763"/>
                  <a:gd name="T52" fmla="*/ 2147483647 w 5040"/>
                  <a:gd name="T53" fmla="*/ 2147483647 h 4763"/>
                  <a:gd name="T54" fmla="*/ 2147483647 w 5040"/>
                  <a:gd name="T55" fmla="*/ 2147483647 h 4763"/>
                  <a:gd name="T56" fmla="*/ 2147483647 w 5040"/>
                  <a:gd name="T57" fmla="*/ 2147483647 h 476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040"/>
                  <a:gd name="T88" fmla="*/ 0 h 4763"/>
                  <a:gd name="T89" fmla="*/ 5040 w 5040"/>
                  <a:gd name="T90" fmla="*/ 4763 h 476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040" h="4763">
                    <a:moveTo>
                      <a:pt x="479" y="0"/>
                    </a:moveTo>
                    <a:lnTo>
                      <a:pt x="266" y="0"/>
                    </a:lnTo>
                    <a:lnTo>
                      <a:pt x="266" y="4270"/>
                    </a:lnTo>
                    <a:lnTo>
                      <a:pt x="0" y="4270"/>
                    </a:lnTo>
                    <a:lnTo>
                      <a:pt x="0" y="4484"/>
                    </a:lnTo>
                    <a:lnTo>
                      <a:pt x="266" y="4484"/>
                    </a:lnTo>
                    <a:lnTo>
                      <a:pt x="266" y="4763"/>
                    </a:lnTo>
                    <a:lnTo>
                      <a:pt x="479" y="4763"/>
                    </a:lnTo>
                    <a:lnTo>
                      <a:pt x="479" y="4484"/>
                    </a:lnTo>
                    <a:lnTo>
                      <a:pt x="4750" y="4484"/>
                    </a:lnTo>
                    <a:lnTo>
                      <a:pt x="4750" y="4270"/>
                    </a:lnTo>
                    <a:lnTo>
                      <a:pt x="479" y="4270"/>
                    </a:lnTo>
                    <a:lnTo>
                      <a:pt x="479" y="0"/>
                    </a:lnTo>
                    <a:close/>
                    <a:moveTo>
                      <a:pt x="1971" y="2765"/>
                    </a:moveTo>
                    <a:lnTo>
                      <a:pt x="2407" y="3214"/>
                    </a:lnTo>
                    <a:lnTo>
                      <a:pt x="3112" y="2062"/>
                    </a:lnTo>
                    <a:lnTo>
                      <a:pt x="3999" y="2851"/>
                    </a:lnTo>
                    <a:lnTo>
                      <a:pt x="5040" y="1486"/>
                    </a:lnTo>
                    <a:lnTo>
                      <a:pt x="4983" y="1080"/>
                    </a:lnTo>
                    <a:lnTo>
                      <a:pt x="4578" y="1137"/>
                    </a:lnTo>
                    <a:lnTo>
                      <a:pt x="3692" y="2288"/>
                    </a:lnTo>
                    <a:lnTo>
                      <a:pt x="3063" y="1733"/>
                    </a:lnTo>
                    <a:lnTo>
                      <a:pt x="2368" y="2867"/>
                    </a:lnTo>
                    <a:lnTo>
                      <a:pt x="1933" y="2419"/>
                    </a:lnTo>
                    <a:lnTo>
                      <a:pt x="1327" y="3407"/>
                    </a:lnTo>
                    <a:lnTo>
                      <a:pt x="860" y="2881"/>
                    </a:lnTo>
                    <a:lnTo>
                      <a:pt x="700" y="3022"/>
                    </a:lnTo>
                    <a:lnTo>
                      <a:pt x="1359" y="3764"/>
                    </a:lnTo>
                    <a:lnTo>
                      <a:pt x="1971" y="2765"/>
                    </a:lnTo>
                    <a:close/>
                  </a:path>
                </a:pathLst>
              </a:custGeom>
              <a:solidFill>
                <a:srgbClr val="000000"/>
              </a:solidFill>
              <a:ln>
                <a:noFill/>
              </a:ln>
            </p:spPr>
            <p:txBody>
              <a:bodyPr/>
              <a:lstStyle/>
              <a:p>
                <a:pPr>
                  <a:defRPr/>
                </a:pPr>
                <a:endParaRPr lang="en-US" sz="1799" kern="0" dirty="0">
                  <a:solidFill>
                    <a:sysClr val="windowText" lastClr="000000"/>
                  </a:solidFill>
                  <a:latin typeface="Arial" pitchFamily="34" charset="0"/>
                </a:endParaRPr>
              </a:p>
            </p:txBody>
          </p:sp>
        </p:grpSp>
      </p:grpSp>
    </p:spTree>
    <p:extLst>
      <p:ext uri="{BB962C8B-B14F-4D97-AF65-F5344CB8AC3E}">
        <p14:creationId xmlns:p14="http://schemas.microsoft.com/office/powerpoint/2010/main" val="1495505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CCF16-D3FD-4835-A98E-B8A5D0C17C94}"/>
              </a:ext>
            </a:extLst>
          </p:cNvPr>
          <p:cNvSpPr>
            <a:spLocks noGrp="1"/>
          </p:cNvSpPr>
          <p:nvPr>
            <p:ph type="title"/>
          </p:nvPr>
        </p:nvSpPr>
        <p:spPr/>
        <p:txBody>
          <a:bodyPr/>
          <a:lstStyle/>
          <a:p>
            <a:r>
              <a:rPr lang="en-US" dirty="0"/>
              <a:t>The Approach to Organizational Change</a:t>
            </a:r>
          </a:p>
        </p:txBody>
      </p:sp>
      <p:sp>
        <p:nvSpPr>
          <p:cNvPr id="3" name="Slide Number Placeholder 2">
            <a:extLst>
              <a:ext uri="{FF2B5EF4-FFF2-40B4-BE49-F238E27FC236}">
                <a16:creationId xmlns:a16="http://schemas.microsoft.com/office/drawing/2014/main" id="{9D2D1F51-4088-4202-A9A8-A711DD8DEC62}"/>
              </a:ext>
            </a:extLst>
          </p:cNvPr>
          <p:cNvSpPr>
            <a:spLocks noGrp="1"/>
          </p:cNvSpPr>
          <p:nvPr>
            <p:ph type="sldNum" sz="quarter" idx="12"/>
          </p:nvPr>
        </p:nvSpPr>
        <p:spPr/>
        <p:txBody>
          <a:bodyPr/>
          <a:lstStyle/>
          <a:p>
            <a:fld id="{789DF654-7552-4B9D-9287-15EA6E658DE7}" type="slidenum">
              <a:rPr lang="en-US" smtClean="0"/>
              <a:pPr/>
              <a:t>6</a:t>
            </a:fld>
            <a:endParaRPr lang="en-US" dirty="0"/>
          </a:p>
        </p:txBody>
      </p:sp>
      <p:sp>
        <p:nvSpPr>
          <p:cNvPr id="4" name="Text Placeholder 4">
            <a:extLst>
              <a:ext uri="{FF2B5EF4-FFF2-40B4-BE49-F238E27FC236}">
                <a16:creationId xmlns:a16="http://schemas.microsoft.com/office/drawing/2014/main" id="{A2C968B1-D254-4B30-8B9A-13D508F34754}"/>
              </a:ext>
            </a:extLst>
          </p:cNvPr>
          <p:cNvSpPr txBox="1">
            <a:spLocks/>
          </p:cNvSpPr>
          <p:nvPr/>
        </p:nvSpPr>
        <p:spPr>
          <a:xfrm>
            <a:off x="581833" y="1517681"/>
            <a:ext cx="3664275" cy="2376875"/>
          </a:xfrm>
          <a:prstGeom prst="rect">
            <a:avLst/>
          </a:prstGeom>
        </p:spPr>
        <p:txBody>
          <a:bodyPr anchor="t"/>
          <a:lstStyle>
            <a:lvl1pPr marL="475476" indent="-475476" algn="l" defTabSz="1219170" rtl="0" eaLnBrk="1" latinLnBrk="0" hangingPunct="1">
              <a:spcBef>
                <a:spcPct val="20000"/>
              </a:spcBef>
              <a:buClr>
                <a:schemeClr val="accent2"/>
              </a:buClr>
              <a:buSzPct val="70000"/>
              <a:buFont typeface="Arial" pitchFamily="34" charset="0"/>
              <a:buChar char="►"/>
              <a:defRPr sz="3200" kern="1200">
                <a:solidFill>
                  <a:schemeClr val="bg1"/>
                </a:solidFill>
                <a:latin typeface="EYInterstate" panose="02000503020000020004" pitchFamily="2" charset="0"/>
                <a:ea typeface="+mn-ea"/>
                <a:cs typeface="+mn-cs"/>
              </a:defRPr>
            </a:lvl1pPr>
            <a:lvl2pPr marL="950952" indent="-475476" algn="l" defTabSz="1219170" rtl="0" eaLnBrk="1" latinLnBrk="0" hangingPunct="1">
              <a:spcBef>
                <a:spcPct val="20000"/>
              </a:spcBef>
              <a:buClr>
                <a:schemeClr val="accent2"/>
              </a:buClr>
              <a:buSzPct val="70000"/>
              <a:buFont typeface="Arial" pitchFamily="34" charset="0"/>
              <a:buChar char="►"/>
              <a:defRPr sz="2667" kern="1200">
                <a:solidFill>
                  <a:schemeClr val="bg1"/>
                </a:solidFill>
                <a:latin typeface="EYInterstate" panose="02000503020000020004" pitchFamily="2" charset="0"/>
                <a:ea typeface="+mn-ea"/>
                <a:cs typeface="+mn-cs"/>
              </a:defRPr>
            </a:lvl2pPr>
            <a:lvl3pPr marL="1426428" indent="-475476" algn="l" defTabSz="1219170" rtl="0" eaLnBrk="1" latinLnBrk="0" hangingPunct="1">
              <a:spcBef>
                <a:spcPct val="20000"/>
              </a:spcBef>
              <a:buClr>
                <a:schemeClr val="accent2"/>
              </a:buClr>
              <a:buSzPct val="70000"/>
              <a:buFont typeface="Arial" pitchFamily="34" charset="0"/>
              <a:buChar char="►"/>
              <a:defRPr sz="2400" kern="1200">
                <a:solidFill>
                  <a:schemeClr val="bg1"/>
                </a:solidFill>
                <a:latin typeface="EYInterstate" panose="02000503020000020004" pitchFamily="2" charset="0"/>
                <a:ea typeface="+mn-ea"/>
                <a:cs typeface="+mn-cs"/>
              </a:defRPr>
            </a:lvl3pPr>
            <a:lvl4pPr marL="1901904" indent="-475476" algn="l" defTabSz="1219170" rtl="0" eaLnBrk="1" latinLnBrk="0" hangingPunct="1">
              <a:spcBef>
                <a:spcPct val="20000"/>
              </a:spcBef>
              <a:buClr>
                <a:schemeClr val="accent2"/>
              </a:buClr>
              <a:buSzPct val="70000"/>
              <a:buFont typeface="Arial" pitchFamily="34" charset="0"/>
              <a:buChar char="►"/>
              <a:defRPr sz="2133" kern="1200">
                <a:solidFill>
                  <a:schemeClr val="bg1"/>
                </a:solidFill>
                <a:latin typeface="EYInterstate" panose="02000503020000020004" pitchFamily="2" charset="0"/>
                <a:ea typeface="+mn-ea"/>
                <a:cs typeface="+mn-cs"/>
              </a:defRPr>
            </a:lvl4pPr>
            <a:lvl5pPr marL="2377381" indent="-475476" algn="l" defTabSz="1219170" rtl="0" eaLnBrk="1" latinLnBrk="0" hangingPunct="1">
              <a:spcBef>
                <a:spcPct val="20000"/>
              </a:spcBef>
              <a:buClr>
                <a:schemeClr val="accent2"/>
              </a:buClr>
              <a:buSzPct val="70000"/>
              <a:buFont typeface="Arial" pitchFamily="34" charset="0"/>
              <a:buChar char="►"/>
              <a:defRPr sz="2133" kern="1200">
                <a:solidFill>
                  <a:schemeClr val="bg1"/>
                </a:solidFill>
                <a:latin typeface="EYInterstate" panose="02000503020000020004" pitchFamily="2"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285607" lvl="1" indent="-285607" defTabSz="913943">
              <a:buClrTx/>
              <a:buFont typeface="Wingdings" panose="05000000000000000000" pitchFamily="2" charset="2"/>
              <a:buChar char="q"/>
            </a:pPr>
            <a:r>
              <a:rPr lang="en-US" sz="1799" dirty="0">
                <a:solidFill>
                  <a:schemeClr val="tx1"/>
                </a:solidFill>
                <a:latin typeface="+mn-lt"/>
              </a:rPr>
              <a:t>We approach managing organizational change as a holistic combination of business engagement, business readiness, and business adoption activities.  </a:t>
            </a:r>
          </a:p>
          <a:p>
            <a:pPr marL="285607" lvl="1" indent="-285607" defTabSz="913943">
              <a:buClrTx/>
              <a:buFont typeface="Wingdings" panose="05000000000000000000" pitchFamily="2" charset="2"/>
              <a:buChar char="q"/>
            </a:pPr>
            <a:endParaRPr lang="en-US" sz="1799" dirty="0">
              <a:solidFill>
                <a:schemeClr val="tx1"/>
              </a:solidFill>
              <a:latin typeface="+mn-lt"/>
            </a:endParaRPr>
          </a:p>
          <a:p>
            <a:pPr marL="285607" lvl="1" indent="-285607" defTabSz="913943">
              <a:buClrTx/>
              <a:buFont typeface="Wingdings" panose="05000000000000000000" pitchFamily="2" charset="2"/>
              <a:buChar char="q"/>
            </a:pPr>
            <a:r>
              <a:rPr lang="en-US" sz="1799" dirty="0">
                <a:solidFill>
                  <a:schemeClr val="tx1"/>
                </a:solidFill>
                <a:latin typeface="+mn-lt"/>
              </a:rPr>
              <a:t>Our methods and tools provide employees with the knowledge, structure, and capabilities to successfully embrace and own the transformational change that facilitates sustained change and the realization of desired benefits.</a:t>
            </a:r>
          </a:p>
        </p:txBody>
      </p:sp>
      <p:sp>
        <p:nvSpPr>
          <p:cNvPr id="5" name="Rectangle 4">
            <a:extLst>
              <a:ext uri="{FF2B5EF4-FFF2-40B4-BE49-F238E27FC236}">
                <a16:creationId xmlns:a16="http://schemas.microsoft.com/office/drawing/2014/main" id="{872EFB5A-2CD2-4BAA-9498-80CBC205DDA4}"/>
              </a:ext>
            </a:extLst>
          </p:cNvPr>
          <p:cNvSpPr/>
          <p:nvPr/>
        </p:nvSpPr>
        <p:spPr>
          <a:xfrm>
            <a:off x="4397892" y="2886751"/>
            <a:ext cx="1543692" cy="1446354"/>
          </a:xfrm>
          <a:prstGeom prst="rect">
            <a:avLst/>
          </a:prstGeom>
          <a:solidFill>
            <a:srgbClr val="808080"/>
          </a:solidFill>
          <a:ln w="12700" cap="flat" cmpd="sng" algn="ctr">
            <a:solidFill>
              <a:srgbClr val="808080"/>
            </a:solidFill>
            <a:prstDash val="solid"/>
          </a:ln>
          <a:effectLst/>
        </p:spPr>
        <p:txBody>
          <a:bodyPr anchor="ctr"/>
          <a:lstStyle/>
          <a:p>
            <a:pPr algn="ctr" defTabSz="677300">
              <a:defRPr/>
            </a:pPr>
            <a:r>
              <a:rPr lang="en-US" sz="1099" i="1" kern="0" dirty="0">
                <a:solidFill>
                  <a:srgbClr val="FFFFFF"/>
                </a:solidFill>
              </a:rPr>
              <a:t>focuses on the targeted, appropriate involvement of all stakeholders to enable buy-in and ownership</a:t>
            </a:r>
          </a:p>
        </p:txBody>
      </p:sp>
      <p:sp>
        <p:nvSpPr>
          <p:cNvPr id="6" name="Rectangle 5">
            <a:extLst>
              <a:ext uri="{FF2B5EF4-FFF2-40B4-BE49-F238E27FC236}">
                <a16:creationId xmlns:a16="http://schemas.microsoft.com/office/drawing/2014/main" id="{6660B2E9-F728-42A1-A9A2-2A2604C8B98B}"/>
              </a:ext>
            </a:extLst>
          </p:cNvPr>
          <p:cNvSpPr/>
          <p:nvPr/>
        </p:nvSpPr>
        <p:spPr>
          <a:xfrm>
            <a:off x="6252826" y="2886751"/>
            <a:ext cx="1542880" cy="1446354"/>
          </a:xfrm>
          <a:prstGeom prst="rect">
            <a:avLst/>
          </a:prstGeom>
          <a:solidFill>
            <a:srgbClr val="808080"/>
          </a:solidFill>
          <a:ln w="12700" cap="flat" cmpd="sng" algn="ctr">
            <a:solidFill>
              <a:srgbClr val="808080"/>
            </a:solidFill>
            <a:prstDash val="solid"/>
          </a:ln>
          <a:effectLst/>
        </p:spPr>
        <p:txBody>
          <a:bodyPr anchor="ctr"/>
          <a:lstStyle/>
          <a:p>
            <a:pPr algn="ctr" defTabSz="677300">
              <a:defRPr/>
            </a:pPr>
            <a:r>
              <a:rPr lang="en-GB" sz="1099" i="1" kern="0" dirty="0">
                <a:solidFill>
                  <a:srgbClr val="FFFFFF"/>
                </a:solidFill>
              </a:rPr>
              <a:t>focuses on making sure the business is prepared to own and accept the change—organizationally</a:t>
            </a:r>
          </a:p>
          <a:p>
            <a:pPr algn="ctr" defTabSz="677300">
              <a:defRPr/>
            </a:pPr>
            <a:r>
              <a:rPr lang="en-GB" sz="1099" i="1" kern="0" dirty="0">
                <a:solidFill>
                  <a:srgbClr val="FFFFFF"/>
                </a:solidFill>
              </a:rPr>
              <a:t>behaviourally</a:t>
            </a:r>
          </a:p>
          <a:p>
            <a:pPr algn="ctr" defTabSz="677300">
              <a:defRPr/>
            </a:pPr>
            <a:r>
              <a:rPr lang="en-GB" sz="1099" i="1" kern="0" dirty="0">
                <a:solidFill>
                  <a:srgbClr val="FFFFFF"/>
                </a:solidFill>
              </a:rPr>
              <a:t>functionally technically</a:t>
            </a:r>
            <a:endParaRPr lang="en-US" sz="1099" i="1" kern="0" dirty="0">
              <a:solidFill>
                <a:srgbClr val="FFFFFF"/>
              </a:solidFill>
            </a:endParaRPr>
          </a:p>
        </p:txBody>
      </p:sp>
      <p:sp>
        <p:nvSpPr>
          <p:cNvPr id="7" name="Rectangle 6">
            <a:extLst>
              <a:ext uri="{FF2B5EF4-FFF2-40B4-BE49-F238E27FC236}">
                <a16:creationId xmlns:a16="http://schemas.microsoft.com/office/drawing/2014/main" id="{3478199D-FB9A-481B-B029-222A7B6C4197}"/>
              </a:ext>
            </a:extLst>
          </p:cNvPr>
          <p:cNvSpPr/>
          <p:nvPr/>
        </p:nvSpPr>
        <p:spPr>
          <a:xfrm>
            <a:off x="8106946" y="2886751"/>
            <a:ext cx="1542880" cy="1446354"/>
          </a:xfrm>
          <a:prstGeom prst="rect">
            <a:avLst/>
          </a:prstGeom>
          <a:solidFill>
            <a:srgbClr val="808080"/>
          </a:solidFill>
          <a:ln w="12700" cap="flat" cmpd="sng" algn="ctr">
            <a:solidFill>
              <a:srgbClr val="808080"/>
            </a:solidFill>
            <a:prstDash val="solid"/>
          </a:ln>
          <a:effectLst/>
        </p:spPr>
        <p:txBody>
          <a:bodyPr anchor="ctr"/>
          <a:lstStyle/>
          <a:p>
            <a:pPr algn="ctr" defTabSz="677300">
              <a:defRPr/>
            </a:pPr>
            <a:r>
              <a:rPr lang="en-GB" sz="1099" i="1" kern="0" dirty="0">
                <a:solidFill>
                  <a:srgbClr val="FFFFFF"/>
                </a:solidFill>
              </a:rPr>
              <a:t>focuses on overall sustainability of the change through knowledge transfer, leverage, and HR enabling processes, while tracking benefits realization</a:t>
            </a:r>
          </a:p>
        </p:txBody>
      </p:sp>
      <p:sp>
        <p:nvSpPr>
          <p:cNvPr id="8" name="Rectangle 7">
            <a:extLst>
              <a:ext uri="{FF2B5EF4-FFF2-40B4-BE49-F238E27FC236}">
                <a16:creationId xmlns:a16="http://schemas.microsoft.com/office/drawing/2014/main" id="{0DCFE636-F1F1-43EF-9782-A49CDF697B98}"/>
              </a:ext>
            </a:extLst>
          </p:cNvPr>
          <p:cNvSpPr/>
          <p:nvPr/>
        </p:nvSpPr>
        <p:spPr>
          <a:xfrm>
            <a:off x="4397892" y="4448779"/>
            <a:ext cx="1543692" cy="1825095"/>
          </a:xfrm>
          <a:prstGeom prst="rect">
            <a:avLst/>
          </a:prstGeom>
          <a:solidFill>
            <a:srgbClr val="F0F0F0"/>
          </a:solidFill>
          <a:ln w="38100" cap="flat" cmpd="sng" algn="ctr">
            <a:noFill/>
            <a:prstDash val="solid"/>
          </a:ln>
          <a:effectLst/>
        </p:spPr>
        <p:txBody>
          <a:bodyPr/>
          <a:lstStyle/>
          <a:p>
            <a:pPr marL="253987" indent="-253987" defTabSz="677300" fontAlgn="base">
              <a:spcBef>
                <a:spcPct val="20000"/>
              </a:spcBef>
              <a:spcAft>
                <a:spcPct val="0"/>
              </a:spcAft>
              <a:buSzPct val="75000"/>
              <a:buFont typeface="Arial" pitchFamily="34" charset="0"/>
              <a:buChar char="►"/>
              <a:defRPr/>
            </a:pPr>
            <a:r>
              <a:rPr lang="en-US" sz="1149" kern="0" dirty="0">
                <a:solidFill>
                  <a:srgbClr val="000000"/>
                </a:solidFill>
                <a:cs typeface="Arial" pitchFamily="34" charset="0"/>
              </a:rPr>
              <a:t>Change vision and strategy</a:t>
            </a:r>
          </a:p>
          <a:p>
            <a:pPr marL="253987" indent="-253987" defTabSz="677300" fontAlgn="base">
              <a:spcBef>
                <a:spcPct val="20000"/>
              </a:spcBef>
              <a:spcAft>
                <a:spcPct val="0"/>
              </a:spcAft>
              <a:buSzPct val="75000"/>
              <a:buFont typeface="Arial" pitchFamily="34" charset="0"/>
              <a:buChar char="►"/>
              <a:defRPr/>
            </a:pPr>
            <a:r>
              <a:rPr lang="en-US" sz="1149" kern="0" dirty="0">
                <a:solidFill>
                  <a:srgbClr val="000000"/>
                </a:solidFill>
                <a:cs typeface="Arial" pitchFamily="34" charset="0"/>
              </a:rPr>
              <a:t>Sponsorship and alignment</a:t>
            </a:r>
          </a:p>
          <a:p>
            <a:pPr marL="253987" indent="-253987" defTabSz="677300" fontAlgn="base">
              <a:spcBef>
                <a:spcPct val="20000"/>
              </a:spcBef>
              <a:spcAft>
                <a:spcPct val="0"/>
              </a:spcAft>
              <a:buSzPct val="75000"/>
              <a:buFont typeface="Arial" pitchFamily="34" charset="0"/>
              <a:buChar char="►"/>
              <a:defRPr/>
            </a:pPr>
            <a:r>
              <a:rPr lang="en-US" sz="1149" kern="0" dirty="0">
                <a:solidFill>
                  <a:srgbClr val="000000"/>
                </a:solidFill>
                <a:cs typeface="Arial" pitchFamily="34" charset="0"/>
              </a:rPr>
              <a:t>Communications</a:t>
            </a:r>
          </a:p>
          <a:p>
            <a:pPr marL="253987" indent="-253987" defTabSz="677300" fontAlgn="base">
              <a:spcBef>
                <a:spcPct val="20000"/>
              </a:spcBef>
              <a:spcAft>
                <a:spcPct val="0"/>
              </a:spcAft>
              <a:buSzPct val="75000"/>
              <a:buFont typeface="Arial" pitchFamily="34" charset="0"/>
              <a:buChar char="►"/>
              <a:defRPr/>
            </a:pPr>
            <a:r>
              <a:rPr lang="en-US" sz="1149" kern="0" dirty="0">
                <a:solidFill>
                  <a:srgbClr val="000000"/>
                </a:solidFill>
                <a:cs typeface="Arial" pitchFamily="34" charset="0"/>
              </a:rPr>
              <a:t>Stakeholder engagement</a:t>
            </a:r>
          </a:p>
        </p:txBody>
      </p:sp>
      <p:sp>
        <p:nvSpPr>
          <p:cNvPr id="9" name="Rectangle 8">
            <a:extLst>
              <a:ext uri="{FF2B5EF4-FFF2-40B4-BE49-F238E27FC236}">
                <a16:creationId xmlns:a16="http://schemas.microsoft.com/office/drawing/2014/main" id="{43181BD6-15FD-48D8-A181-B39780D97A49}"/>
              </a:ext>
            </a:extLst>
          </p:cNvPr>
          <p:cNvSpPr/>
          <p:nvPr/>
        </p:nvSpPr>
        <p:spPr>
          <a:xfrm>
            <a:off x="6250441" y="4448779"/>
            <a:ext cx="1542880" cy="1825095"/>
          </a:xfrm>
          <a:prstGeom prst="rect">
            <a:avLst/>
          </a:prstGeom>
          <a:solidFill>
            <a:srgbClr val="F0F0F0"/>
          </a:solidFill>
          <a:ln w="38100" cap="flat" cmpd="sng" algn="ctr">
            <a:noFill/>
            <a:prstDash val="solid"/>
          </a:ln>
          <a:effectLst/>
        </p:spPr>
        <p:txBody>
          <a:bodyPr/>
          <a:lstStyle/>
          <a:p>
            <a:pPr marL="253987" indent="-253987" defTabSz="677300" fontAlgn="base">
              <a:spcBef>
                <a:spcPct val="20000"/>
              </a:spcBef>
              <a:spcAft>
                <a:spcPct val="0"/>
              </a:spcAft>
              <a:buSzPct val="75000"/>
              <a:buFont typeface="Arial" pitchFamily="34" charset="0"/>
              <a:buChar char="►"/>
              <a:defRPr/>
            </a:pPr>
            <a:r>
              <a:rPr lang="en-US" sz="1149" kern="0" dirty="0">
                <a:solidFill>
                  <a:srgbClr val="000000"/>
                </a:solidFill>
                <a:cs typeface="Arial" pitchFamily="34" charset="0"/>
              </a:rPr>
              <a:t>Governance</a:t>
            </a:r>
          </a:p>
          <a:p>
            <a:pPr marL="253987" indent="-253987" defTabSz="677300" fontAlgn="base">
              <a:spcBef>
                <a:spcPct val="20000"/>
              </a:spcBef>
              <a:spcAft>
                <a:spcPct val="0"/>
              </a:spcAft>
              <a:buSzPct val="75000"/>
              <a:buFont typeface="Arial" pitchFamily="34" charset="0"/>
              <a:buChar char="►"/>
              <a:defRPr/>
            </a:pPr>
            <a:r>
              <a:rPr lang="en-US" sz="1149" kern="0" dirty="0">
                <a:solidFill>
                  <a:srgbClr val="000000"/>
                </a:solidFill>
                <a:cs typeface="Arial" pitchFamily="34" charset="0"/>
              </a:rPr>
              <a:t>Organizational alignment/rollout</a:t>
            </a:r>
          </a:p>
          <a:p>
            <a:pPr marL="253987" indent="-253987" defTabSz="677300" fontAlgn="base">
              <a:spcBef>
                <a:spcPct val="20000"/>
              </a:spcBef>
              <a:spcAft>
                <a:spcPct val="0"/>
              </a:spcAft>
              <a:buSzPct val="75000"/>
              <a:buFont typeface="Arial" pitchFamily="34" charset="0"/>
              <a:buChar char="►"/>
              <a:defRPr/>
            </a:pPr>
            <a:r>
              <a:rPr lang="en-US" sz="1149" kern="0" dirty="0">
                <a:solidFill>
                  <a:srgbClr val="000000"/>
                </a:solidFill>
                <a:cs typeface="Arial" pitchFamily="34" charset="0"/>
              </a:rPr>
              <a:t>HR Operating Model</a:t>
            </a:r>
          </a:p>
          <a:p>
            <a:pPr marL="253987" indent="-253987" defTabSz="677300" fontAlgn="base">
              <a:spcBef>
                <a:spcPct val="20000"/>
              </a:spcBef>
              <a:spcAft>
                <a:spcPct val="0"/>
              </a:spcAft>
              <a:buSzPct val="75000"/>
              <a:buFont typeface="Arial" pitchFamily="34" charset="0"/>
              <a:buChar char="►"/>
              <a:defRPr/>
            </a:pPr>
            <a:r>
              <a:rPr lang="en-US" sz="1149" kern="0" dirty="0">
                <a:solidFill>
                  <a:srgbClr val="000000"/>
                </a:solidFill>
                <a:cs typeface="Arial" pitchFamily="34" charset="0"/>
              </a:rPr>
              <a:t>Stakeholder readiness</a:t>
            </a:r>
          </a:p>
          <a:p>
            <a:pPr marL="253987" indent="-253987" defTabSz="677300" fontAlgn="base">
              <a:spcBef>
                <a:spcPct val="20000"/>
              </a:spcBef>
              <a:spcAft>
                <a:spcPct val="0"/>
              </a:spcAft>
              <a:buSzPct val="75000"/>
              <a:buFont typeface="Arial" pitchFamily="34" charset="0"/>
              <a:buChar char="►"/>
              <a:defRPr/>
            </a:pPr>
            <a:r>
              <a:rPr lang="en-US" sz="1149" kern="0" dirty="0">
                <a:solidFill>
                  <a:srgbClr val="000000"/>
                </a:solidFill>
                <a:cs typeface="Arial" pitchFamily="34" charset="0"/>
              </a:rPr>
              <a:t>Training</a:t>
            </a:r>
          </a:p>
          <a:p>
            <a:pPr marL="253987" indent="-253987" defTabSz="677300" fontAlgn="base">
              <a:spcBef>
                <a:spcPct val="20000"/>
              </a:spcBef>
              <a:spcAft>
                <a:spcPct val="0"/>
              </a:spcAft>
              <a:buSzPct val="75000"/>
              <a:buFont typeface="Arial" pitchFamily="34" charset="0"/>
              <a:buChar char="►"/>
              <a:defRPr/>
            </a:pPr>
            <a:r>
              <a:rPr lang="en-US" sz="1149" kern="0" dirty="0">
                <a:solidFill>
                  <a:srgbClr val="000000"/>
                </a:solidFill>
                <a:cs typeface="Arial" pitchFamily="34" charset="0"/>
              </a:rPr>
              <a:t>Culture change</a:t>
            </a:r>
          </a:p>
        </p:txBody>
      </p:sp>
      <p:sp>
        <p:nvSpPr>
          <p:cNvPr id="10" name="Rectangle 9">
            <a:extLst>
              <a:ext uri="{FF2B5EF4-FFF2-40B4-BE49-F238E27FC236}">
                <a16:creationId xmlns:a16="http://schemas.microsoft.com/office/drawing/2014/main" id="{CC9D83D6-AD13-40BE-9B99-0C83AC12CCFC}"/>
              </a:ext>
            </a:extLst>
          </p:cNvPr>
          <p:cNvSpPr/>
          <p:nvPr/>
        </p:nvSpPr>
        <p:spPr>
          <a:xfrm>
            <a:off x="8111009" y="4448779"/>
            <a:ext cx="1540765" cy="1825095"/>
          </a:xfrm>
          <a:prstGeom prst="rect">
            <a:avLst/>
          </a:prstGeom>
          <a:solidFill>
            <a:srgbClr val="F0F0F0"/>
          </a:solidFill>
          <a:ln w="38100" cap="flat" cmpd="sng" algn="ctr">
            <a:noFill/>
            <a:prstDash val="solid"/>
          </a:ln>
          <a:effectLst/>
        </p:spPr>
        <p:txBody>
          <a:bodyPr/>
          <a:lstStyle/>
          <a:p>
            <a:pPr marL="253987" indent="-253987" defTabSz="677300" fontAlgn="base">
              <a:spcBef>
                <a:spcPct val="20000"/>
              </a:spcBef>
              <a:spcAft>
                <a:spcPct val="0"/>
              </a:spcAft>
              <a:buSzPct val="75000"/>
              <a:buFont typeface="Arial" pitchFamily="34" charset="0"/>
              <a:buChar char="►"/>
              <a:defRPr/>
            </a:pPr>
            <a:r>
              <a:rPr lang="en-US" sz="1149" kern="0" dirty="0">
                <a:solidFill>
                  <a:srgbClr val="000000"/>
                </a:solidFill>
                <a:cs typeface="Arial" pitchFamily="34" charset="0"/>
              </a:rPr>
              <a:t>Knowledge transfer</a:t>
            </a:r>
          </a:p>
          <a:p>
            <a:pPr marL="253987" indent="-253987" defTabSz="677300" fontAlgn="base">
              <a:spcBef>
                <a:spcPct val="20000"/>
              </a:spcBef>
              <a:spcAft>
                <a:spcPct val="0"/>
              </a:spcAft>
              <a:buSzPct val="75000"/>
              <a:buFont typeface="Arial" pitchFamily="34" charset="0"/>
              <a:buChar char="►"/>
              <a:defRPr/>
            </a:pPr>
            <a:r>
              <a:rPr lang="en-US" sz="1149" kern="0" dirty="0">
                <a:solidFill>
                  <a:srgbClr val="000000"/>
                </a:solidFill>
                <a:cs typeface="Arial" pitchFamily="34" charset="0"/>
              </a:rPr>
              <a:t>Benefits realization</a:t>
            </a:r>
          </a:p>
          <a:p>
            <a:pPr marL="253987" indent="-253987" defTabSz="677300" fontAlgn="base">
              <a:spcBef>
                <a:spcPct val="20000"/>
              </a:spcBef>
              <a:spcAft>
                <a:spcPct val="0"/>
              </a:spcAft>
              <a:buSzPct val="75000"/>
              <a:buFont typeface="Arial" pitchFamily="34" charset="0"/>
              <a:buChar char="►"/>
              <a:defRPr/>
            </a:pPr>
            <a:r>
              <a:rPr lang="en-US" sz="1149" kern="0" dirty="0">
                <a:solidFill>
                  <a:srgbClr val="000000"/>
                </a:solidFill>
                <a:cs typeface="Arial" pitchFamily="34" charset="0"/>
              </a:rPr>
              <a:t>HR process alignment (analysis and standardization)</a:t>
            </a:r>
          </a:p>
        </p:txBody>
      </p:sp>
      <p:grpSp>
        <p:nvGrpSpPr>
          <p:cNvPr id="11" name="Group 10">
            <a:extLst>
              <a:ext uri="{FF2B5EF4-FFF2-40B4-BE49-F238E27FC236}">
                <a16:creationId xmlns:a16="http://schemas.microsoft.com/office/drawing/2014/main" id="{C80CA085-425C-4B6E-A435-14A26AD22DD1}"/>
              </a:ext>
            </a:extLst>
          </p:cNvPr>
          <p:cNvGrpSpPr/>
          <p:nvPr/>
        </p:nvGrpSpPr>
        <p:grpSpPr>
          <a:xfrm>
            <a:off x="4419579" y="1257590"/>
            <a:ext cx="1388534" cy="1388534"/>
            <a:chOff x="6418692" y="1156706"/>
            <a:chExt cx="1874520" cy="1874520"/>
          </a:xfrm>
        </p:grpSpPr>
        <p:sp>
          <p:nvSpPr>
            <p:cNvPr id="12" name="Oval 11">
              <a:extLst>
                <a:ext uri="{FF2B5EF4-FFF2-40B4-BE49-F238E27FC236}">
                  <a16:creationId xmlns:a16="http://schemas.microsoft.com/office/drawing/2014/main" id="{3995EC86-419C-4CCF-BDE8-E5CD9871BDCA}"/>
                </a:ext>
              </a:extLst>
            </p:cNvPr>
            <p:cNvSpPr/>
            <p:nvPr/>
          </p:nvSpPr>
          <p:spPr>
            <a:xfrm>
              <a:off x="6418692" y="1156706"/>
              <a:ext cx="1874520" cy="1874520"/>
            </a:xfrm>
            <a:prstGeom prst="ellipse">
              <a:avLst/>
            </a:prstGeom>
            <a:solidFill>
              <a:schemeClr val="bg2"/>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13484"/>
              <a:endParaRPr lang="en-US" sz="889" dirty="0">
                <a:solidFill>
                  <a:srgbClr val="FFFFFF"/>
                </a:solidFill>
                <a:latin typeface="EYInterstate" panose="02000503020000020004" pitchFamily="2" charset="0"/>
              </a:endParaRPr>
            </a:p>
          </p:txBody>
        </p:sp>
        <p:sp>
          <p:nvSpPr>
            <p:cNvPr id="13" name="Freeform 6">
              <a:extLst>
                <a:ext uri="{FF2B5EF4-FFF2-40B4-BE49-F238E27FC236}">
                  <a16:creationId xmlns:a16="http://schemas.microsoft.com/office/drawing/2014/main" id="{33D3CA95-F26A-4CF9-8DDD-B08456ED2381}"/>
                </a:ext>
              </a:extLst>
            </p:cNvPr>
            <p:cNvSpPr>
              <a:spLocks/>
            </p:cNvSpPr>
            <p:nvPr/>
          </p:nvSpPr>
          <p:spPr bwMode="auto">
            <a:xfrm rot="20324218">
              <a:off x="7582274" y="2018148"/>
              <a:ext cx="373880" cy="281691"/>
            </a:xfrm>
            <a:custGeom>
              <a:avLst/>
              <a:gdLst>
                <a:gd name="T0" fmla="*/ 775 w 775"/>
                <a:gd name="T1" fmla="*/ 297 h 602"/>
                <a:gd name="T2" fmla="*/ 770 w 775"/>
                <a:gd name="T3" fmla="*/ 15 h 602"/>
                <a:gd name="T4" fmla="*/ 751 w 775"/>
                <a:gd name="T5" fmla="*/ 1 h 602"/>
                <a:gd name="T6" fmla="*/ 751 w 775"/>
                <a:gd name="T7" fmla="*/ 30 h 602"/>
                <a:gd name="T8" fmla="*/ 674 w 775"/>
                <a:gd name="T9" fmla="*/ 82 h 602"/>
                <a:gd name="T10" fmla="*/ 583 w 775"/>
                <a:gd name="T11" fmla="*/ 122 h 602"/>
                <a:gd name="T12" fmla="*/ 544 w 775"/>
                <a:gd name="T13" fmla="*/ 130 h 602"/>
                <a:gd name="T14" fmla="*/ 505 w 775"/>
                <a:gd name="T15" fmla="*/ 134 h 602"/>
                <a:gd name="T16" fmla="*/ 349 w 775"/>
                <a:gd name="T17" fmla="*/ 137 h 602"/>
                <a:gd name="T18" fmla="*/ 349 w 775"/>
                <a:gd name="T19" fmla="*/ 137 h 602"/>
                <a:gd name="T20" fmla="*/ 96 w 775"/>
                <a:gd name="T21" fmla="*/ 134 h 602"/>
                <a:gd name="T22" fmla="*/ 88 w 775"/>
                <a:gd name="T23" fmla="*/ 134 h 602"/>
                <a:gd name="T24" fmla="*/ 85 w 775"/>
                <a:gd name="T25" fmla="*/ 136 h 602"/>
                <a:gd name="T26" fmla="*/ 69 w 775"/>
                <a:gd name="T27" fmla="*/ 166 h 602"/>
                <a:gd name="T28" fmla="*/ 44 w 775"/>
                <a:gd name="T29" fmla="*/ 157 h 602"/>
                <a:gd name="T30" fmla="*/ 29 w 775"/>
                <a:gd name="T31" fmla="*/ 157 h 602"/>
                <a:gd name="T32" fmla="*/ 23 w 775"/>
                <a:gd name="T33" fmla="*/ 157 h 602"/>
                <a:gd name="T34" fmla="*/ 1 w 775"/>
                <a:gd name="T35" fmla="*/ 164 h 602"/>
                <a:gd name="T36" fmla="*/ 0 w 775"/>
                <a:gd name="T37" fmla="*/ 250 h 602"/>
                <a:gd name="T38" fmla="*/ 1 w 775"/>
                <a:gd name="T39" fmla="*/ 316 h 602"/>
                <a:gd name="T40" fmla="*/ 69 w 775"/>
                <a:gd name="T41" fmla="*/ 315 h 602"/>
                <a:gd name="T42" fmla="*/ 82 w 775"/>
                <a:gd name="T43" fmla="*/ 348 h 602"/>
                <a:gd name="T44" fmla="*/ 191 w 775"/>
                <a:gd name="T45" fmla="*/ 346 h 602"/>
                <a:gd name="T46" fmla="*/ 197 w 775"/>
                <a:gd name="T47" fmla="*/ 406 h 602"/>
                <a:gd name="T48" fmla="*/ 226 w 775"/>
                <a:gd name="T49" fmla="*/ 410 h 602"/>
                <a:gd name="T50" fmla="*/ 341 w 775"/>
                <a:gd name="T51" fmla="*/ 601 h 602"/>
                <a:gd name="T52" fmla="*/ 346 w 775"/>
                <a:gd name="T53" fmla="*/ 601 h 602"/>
                <a:gd name="T54" fmla="*/ 393 w 775"/>
                <a:gd name="T55" fmla="*/ 543 h 602"/>
                <a:gd name="T56" fmla="*/ 391 w 775"/>
                <a:gd name="T57" fmla="*/ 539 h 602"/>
                <a:gd name="T58" fmla="*/ 391 w 775"/>
                <a:gd name="T59" fmla="*/ 532 h 602"/>
                <a:gd name="T60" fmla="*/ 364 w 775"/>
                <a:gd name="T61" fmla="*/ 468 h 602"/>
                <a:gd name="T62" fmla="*/ 333 w 775"/>
                <a:gd name="T63" fmla="*/ 363 h 602"/>
                <a:gd name="T64" fmla="*/ 339 w 775"/>
                <a:gd name="T65" fmla="*/ 347 h 602"/>
                <a:gd name="T66" fmla="*/ 362 w 775"/>
                <a:gd name="T67" fmla="*/ 347 h 602"/>
                <a:gd name="T68" fmla="*/ 362 w 775"/>
                <a:gd name="T69" fmla="*/ 346 h 602"/>
                <a:gd name="T70" fmla="*/ 678 w 775"/>
                <a:gd name="T71" fmla="*/ 399 h 602"/>
                <a:gd name="T72" fmla="*/ 715 w 775"/>
                <a:gd name="T73" fmla="*/ 427 h 602"/>
                <a:gd name="T74" fmla="*/ 751 w 775"/>
                <a:gd name="T75" fmla="*/ 456 h 602"/>
                <a:gd name="T76" fmla="*/ 753 w 775"/>
                <a:gd name="T77" fmla="*/ 486 h 602"/>
                <a:gd name="T78" fmla="*/ 755 w 775"/>
                <a:gd name="T79" fmla="*/ 486 h 602"/>
                <a:gd name="T80" fmla="*/ 772 w 775"/>
                <a:gd name="T81" fmla="*/ 463 h 602"/>
                <a:gd name="T82" fmla="*/ 772 w 775"/>
                <a:gd name="T83" fmla="*/ 425 h 602"/>
                <a:gd name="T84" fmla="*/ 775 w 775"/>
                <a:gd name="T85" fmla="*/ 316 h 602"/>
                <a:gd name="T86" fmla="*/ 775 w 775"/>
                <a:gd name="T87" fmla="*/ 297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75" h="602">
                  <a:moveTo>
                    <a:pt x="775" y="297"/>
                  </a:moveTo>
                  <a:cubicBezTo>
                    <a:pt x="772" y="204"/>
                    <a:pt x="774" y="107"/>
                    <a:pt x="770" y="15"/>
                  </a:cubicBezTo>
                  <a:cubicBezTo>
                    <a:pt x="764" y="10"/>
                    <a:pt x="757" y="0"/>
                    <a:pt x="751" y="1"/>
                  </a:cubicBezTo>
                  <a:cubicBezTo>
                    <a:pt x="751" y="1"/>
                    <a:pt x="751" y="1"/>
                    <a:pt x="751" y="30"/>
                  </a:cubicBezTo>
                  <a:cubicBezTo>
                    <a:pt x="727" y="49"/>
                    <a:pt x="701" y="67"/>
                    <a:pt x="674" y="82"/>
                  </a:cubicBezTo>
                  <a:cubicBezTo>
                    <a:pt x="646" y="97"/>
                    <a:pt x="618" y="114"/>
                    <a:pt x="583" y="122"/>
                  </a:cubicBezTo>
                  <a:cubicBezTo>
                    <a:pt x="571" y="125"/>
                    <a:pt x="557" y="127"/>
                    <a:pt x="544" y="130"/>
                  </a:cubicBezTo>
                  <a:cubicBezTo>
                    <a:pt x="531" y="131"/>
                    <a:pt x="518" y="133"/>
                    <a:pt x="505" y="134"/>
                  </a:cubicBezTo>
                  <a:cubicBezTo>
                    <a:pt x="459" y="137"/>
                    <a:pt x="401" y="137"/>
                    <a:pt x="349" y="137"/>
                  </a:cubicBezTo>
                  <a:cubicBezTo>
                    <a:pt x="349" y="137"/>
                    <a:pt x="349" y="137"/>
                    <a:pt x="349" y="137"/>
                  </a:cubicBezTo>
                  <a:cubicBezTo>
                    <a:pt x="263" y="138"/>
                    <a:pt x="177" y="142"/>
                    <a:pt x="96" y="134"/>
                  </a:cubicBezTo>
                  <a:cubicBezTo>
                    <a:pt x="96" y="134"/>
                    <a:pt x="96" y="134"/>
                    <a:pt x="88" y="134"/>
                  </a:cubicBezTo>
                  <a:cubicBezTo>
                    <a:pt x="88" y="134"/>
                    <a:pt x="88" y="134"/>
                    <a:pt x="85" y="136"/>
                  </a:cubicBezTo>
                  <a:cubicBezTo>
                    <a:pt x="76" y="142"/>
                    <a:pt x="71" y="153"/>
                    <a:pt x="69" y="166"/>
                  </a:cubicBezTo>
                  <a:cubicBezTo>
                    <a:pt x="63" y="161"/>
                    <a:pt x="53" y="158"/>
                    <a:pt x="44" y="157"/>
                  </a:cubicBezTo>
                  <a:cubicBezTo>
                    <a:pt x="29" y="157"/>
                    <a:pt x="29" y="157"/>
                    <a:pt x="29" y="157"/>
                  </a:cubicBezTo>
                  <a:cubicBezTo>
                    <a:pt x="23" y="157"/>
                    <a:pt x="23" y="157"/>
                    <a:pt x="23" y="157"/>
                  </a:cubicBezTo>
                  <a:cubicBezTo>
                    <a:pt x="14" y="159"/>
                    <a:pt x="8" y="160"/>
                    <a:pt x="1" y="164"/>
                  </a:cubicBezTo>
                  <a:cubicBezTo>
                    <a:pt x="1" y="193"/>
                    <a:pt x="1" y="222"/>
                    <a:pt x="0" y="250"/>
                  </a:cubicBezTo>
                  <a:cubicBezTo>
                    <a:pt x="2" y="264"/>
                    <a:pt x="0" y="293"/>
                    <a:pt x="1" y="316"/>
                  </a:cubicBezTo>
                  <a:cubicBezTo>
                    <a:pt x="17" y="326"/>
                    <a:pt x="52" y="321"/>
                    <a:pt x="69" y="315"/>
                  </a:cubicBezTo>
                  <a:cubicBezTo>
                    <a:pt x="72" y="328"/>
                    <a:pt x="76" y="340"/>
                    <a:pt x="82" y="348"/>
                  </a:cubicBezTo>
                  <a:cubicBezTo>
                    <a:pt x="118" y="346"/>
                    <a:pt x="154" y="346"/>
                    <a:pt x="191" y="346"/>
                  </a:cubicBezTo>
                  <a:cubicBezTo>
                    <a:pt x="191" y="367"/>
                    <a:pt x="193" y="390"/>
                    <a:pt x="197" y="406"/>
                  </a:cubicBezTo>
                  <a:cubicBezTo>
                    <a:pt x="205" y="409"/>
                    <a:pt x="214" y="412"/>
                    <a:pt x="226" y="410"/>
                  </a:cubicBezTo>
                  <a:cubicBezTo>
                    <a:pt x="266" y="472"/>
                    <a:pt x="303" y="538"/>
                    <a:pt x="341" y="601"/>
                  </a:cubicBezTo>
                  <a:cubicBezTo>
                    <a:pt x="342" y="602"/>
                    <a:pt x="345" y="602"/>
                    <a:pt x="346" y="601"/>
                  </a:cubicBezTo>
                  <a:cubicBezTo>
                    <a:pt x="361" y="580"/>
                    <a:pt x="382" y="567"/>
                    <a:pt x="393" y="543"/>
                  </a:cubicBezTo>
                  <a:cubicBezTo>
                    <a:pt x="393" y="543"/>
                    <a:pt x="391" y="541"/>
                    <a:pt x="391" y="539"/>
                  </a:cubicBezTo>
                  <a:cubicBezTo>
                    <a:pt x="391" y="535"/>
                    <a:pt x="391" y="535"/>
                    <a:pt x="391" y="532"/>
                  </a:cubicBezTo>
                  <a:cubicBezTo>
                    <a:pt x="382" y="510"/>
                    <a:pt x="374" y="490"/>
                    <a:pt x="364" y="468"/>
                  </a:cubicBezTo>
                  <a:cubicBezTo>
                    <a:pt x="350" y="436"/>
                    <a:pt x="331" y="409"/>
                    <a:pt x="333" y="363"/>
                  </a:cubicBezTo>
                  <a:cubicBezTo>
                    <a:pt x="335" y="359"/>
                    <a:pt x="337" y="351"/>
                    <a:pt x="339" y="347"/>
                  </a:cubicBezTo>
                  <a:cubicBezTo>
                    <a:pt x="347" y="347"/>
                    <a:pt x="354" y="347"/>
                    <a:pt x="362" y="347"/>
                  </a:cubicBezTo>
                  <a:cubicBezTo>
                    <a:pt x="362" y="346"/>
                    <a:pt x="362" y="346"/>
                    <a:pt x="362" y="346"/>
                  </a:cubicBezTo>
                  <a:cubicBezTo>
                    <a:pt x="491" y="343"/>
                    <a:pt x="599" y="353"/>
                    <a:pt x="678" y="399"/>
                  </a:cubicBezTo>
                  <a:cubicBezTo>
                    <a:pt x="692" y="407"/>
                    <a:pt x="703" y="418"/>
                    <a:pt x="715" y="427"/>
                  </a:cubicBezTo>
                  <a:cubicBezTo>
                    <a:pt x="727" y="435"/>
                    <a:pt x="741" y="444"/>
                    <a:pt x="751" y="456"/>
                  </a:cubicBezTo>
                  <a:cubicBezTo>
                    <a:pt x="753" y="463"/>
                    <a:pt x="749" y="479"/>
                    <a:pt x="753" y="486"/>
                  </a:cubicBezTo>
                  <a:cubicBezTo>
                    <a:pt x="753" y="486"/>
                    <a:pt x="753" y="486"/>
                    <a:pt x="755" y="486"/>
                  </a:cubicBezTo>
                  <a:cubicBezTo>
                    <a:pt x="757" y="477"/>
                    <a:pt x="770" y="472"/>
                    <a:pt x="772" y="463"/>
                  </a:cubicBezTo>
                  <a:cubicBezTo>
                    <a:pt x="775" y="452"/>
                    <a:pt x="772" y="438"/>
                    <a:pt x="772" y="425"/>
                  </a:cubicBezTo>
                  <a:cubicBezTo>
                    <a:pt x="772" y="392"/>
                    <a:pt x="774" y="348"/>
                    <a:pt x="775" y="316"/>
                  </a:cubicBezTo>
                  <a:cubicBezTo>
                    <a:pt x="775" y="316"/>
                    <a:pt x="775" y="316"/>
                    <a:pt x="775" y="297"/>
                  </a:cubicBezTo>
                  <a:close/>
                </a:path>
              </a:pathLst>
            </a:custGeom>
            <a:solidFill>
              <a:schemeClr val="bg2"/>
            </a:solidFill>
            <a:ln>
              <a:noFill/>
            </a:ln>
          </p:spPr>
          <p:txBody>
            <a:bodyPr vert="horz" wrap="square" lIns="67734" tIns="33866" rIns="67734" bIns="33866" numCol="1" anchor="t" anchorCtr="0" compatLnSpc="1">
              <a:prstTxWarp prst="textNoShape">
                <a:avLst/>
              </a:prstTxWarp>
            </a:bodyPr>
            <a:lstStyle/>
            <a:p>
              <a:pPr defTabSz="913484"/>
              <a:endParaRPr lang="de-DE" sz="1332" kern="0" dirty="0">
                <a:solidFill>
                  <a:srgbClr val="FFFFFF"/>
                </a:solidFill>
                <a:latin typeface="EYInterstate" panose="02000503020000020004" pitchFamily="2" charset="0"/>
              </a:endParaRPr>
            </a:p>
          </p:txBody>
        </p:sp>
        <p:sp>
          <p:nvSpPr>
            <p:cNvPr id="14" name="TextBox 13">
              <a:extLst>
                <a:ext uri="{FF2B5EF4-FFF2-40B4-BE49-F238E27FC236}">
                  <a16:creationId xmlns:a16="http://schemas.microsoft.com/office/drawing/2014/main" id="{19EEC4FD-30A1-4B64-B00F-4FBCC310082A}"/>
                </a:ext>
              </a:extLst>
            </p:cNvPr>
            <p:cNvSpPr txBox="1"/>
            <p:nvPr/>
          </p:nvSpPr>
          <p:spPr>
            <a:xfrm>
              <a:off x="6788550" y="2484374"/>
              <a:ext cx="1132006" cy="425221"/>
            </a:xfrm>
            <a:prstGeom prst="rect">
              <a:avLst/>
            </a:prstGeom>
            <a:noFill/>
          </p:spPr>
          <p:txBody>
            <a:bodyPr wrap="square" lIns="0" tIns="27093" rIns="0" bIns="0" rtlCol="0">
              <a:spAutoFit/>
            </a:bodyPr>
            <a:lstStyle/>
            <a:p>
              <a:pPr algn="ctr" defTabSz="913484">
                <a:lnSpc>
                  <a:spcPct val="85000"/>
                </a:lnSpc>
                <a:spcAft>
                  <a:spcPts val="445"/>
                </a:spcAft>
                <a:buClr>
                  <a:srgbClr val="FFD200"/>
                </a:buClr>
                <a:buSzPct val="70000"/>
              </a:pPr>
              <a:r>
                <a:rPr lang="en-US" sz="1099" dirty="0">
                  <a:solidFill>
                    <a:schemeClr val="tx2"/>
                  </a:solidFill>
                </a:rPr>
                <a:t>Business engagement</a:t>
              </a:r>
            </a:p>
          </p:txBody>
        </p:sp>
      </p:grpSp>
      <p:sp>
        <p:nvSpPr>
          <p:cNvPr id="15" name="Oval 14">
            <a:extLst>
              <a:ext uri="{FF2B5EF4-FFF2-40B4-BE49-F238E27FC236}">
                <a16:creationId xmlns:a16="http://schemas.microsoft.com/office/drawing/2014/main" id="{6AF0E777-FBA7-48A7-BBA5-029A47310811}"/>
              </a:ext>
            </a:extLst>
          </p:cNvPr>
          <p:cNvSpPr/>
          <p:nvPr/>
        </p:nvSpPr>
        <p:spPr>
          <a:xfrm>
            <a:off x="8150908" y="1257588"/>
            <a:ext cx="1388534" cy="1388534"/>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13484"/>
            <a:endParaRPr lang="en-US" sz="889" dirty="0">
              <a:solidFill>
                <a:srgbClr val="FFFFFF"/>
              </a:solidFill>
              <a:latin typeface="EYInterstate" panose="02000503020000020004" pitchFamily="2" charset="0"/>
            </a:endParaRPr>
          </a:p>
        </p:txBody>
      </p:sp>
      <p:sp>
        <p:nvSpPr>
          <p:cNvPr id="16" name="Freeform 8">
            <a:extLst>
              <a:ext uri="{FF2B5EF4-FFF2-40B4-BE49-F238E27FC236}">
                <a16:creationId xmlns:a16="http://schemas.microsoft.com/office/drawing/2014/main" id="{8AA42487-0134-42FD-BBAF-7DBC9402C414}"/>
              </a:ext>
            </a:extLst>
          </p:cNvPr>
          <p:cNvSpPr>
            <a:spLocks/>
          </p:cNvSpPr>
          <p:nvPr/>
        </p:nvSpPr>
        <p:spPr bwMode="auto">
          <a:xfrm>
            <a:off x="8830909" y="2203907"/>
            <a:ext cx="280400" cy="37402"/>
          </a:xfrm>
          <a:custGeom>
            <a:avLst/>
            <a:gdLst>
              <a:gd name="T0" fmla="*/ 283 w 283"/>
              <a:gd name="T1" fmla="*/ 17 h 34"/>
              <a:gd name="T2" fmla="*/ 267 w 283"/>
              <a:gd name="T3" fmla="*/ 34 h 34"/>
              <a:gd name="T4" fmla="*/ 17 w 283"/>
              <a:gd name="T5" fmla="*/ 34 h 34"/>
              <a:gd name="T6" fmla="*/ 0 w 283"/>
              <a:gd name="T7" fmla="*/ 17 h 34"/>
              <a:gd name="T8" fmla="*/ 0 w 283"/>
              <a:gd name="T9" fmla="*/ 17 h 34"/>
              <a:gd name="T10" fmla="*/ 17 w 283"/>
              <a:gd name="T11" fmla="*/ 0 h 34"/>
              <a:gd name="T12" fmla="*/ 267 w 283"/>
              <a:gd name="T13" fmla="*/ 0 h 34"/>
              <a:gd name="T14" fmla="*/ 283 w 283"/>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3" h="34">
                <a:moveTo>
                  <a:pt x="283" y="17"/>
                </a:moveTo>
                <a:cubicBezTo>
                  <a:pt x="283" y="27"/>
                  <a:pt x="276" y="34"/>
                  <a:pt x="267" y="34"/>
                </a:cubicBezTo>
                <a:cubicBezTo>
                  <a:pt x="17" y="34"/>
                  <a:pt x="17" y="34"/>
                  <a:pt x="17" y="34"/>
                </a:cubicBezTo>
                <a:cubicBezTo>
                  <a:pt x="8" y="34"/>
                  <a:pt x="0" y="27"/>
                  <a:pt x="0" y="17"/>
                </a:cubicBezTo>
                <a:cubicBezTo>
                  <a:pt x="0" y="17"/>
                  <a:pt x="0" y="17"/>
                  <a:pt x="0" y="17"/>
                </a:cubicBezTo>
                <a:cubicBezTo>
                  <a:pt x="0" y="8"/>
                  <a:pt x="8" y="0"/>
                  <a:pt x="17" y="0"/>
                </a:cubicBezTo>
                <a:cubicBezTo>
                  <a:pt x="267" y="0"/>
                  <a:pt x="267" y="0"/>
                  <a:pt x="267" y="0"/>
                </a:cubicBezTo>
                <a:cubicBezTo>
                  <a:pt x="276" y="0"/>
                  <a:pt x="283" y="8"/>
                  <a:pt x="283" y="17"/>
                </a:cubicBezTo>
                <a:close/>
              </a:path>
            </a:pathLst>
          </a:custGeom>
          <a:solidFill>
            <a:schemeClr val="accent1">
              <a:lumMod val="75000"/>
            </a:schemeClr>
          </a:solidFill>
          <a:ln w="12700" cap="flat">
            <a:noFill/>
            <a:prstDash val="solid"/>
            <a:miter lim="800000"/>
            <a:headEnd/>
            <a:tailEnd/>
          </a:ln>
        </p:spPr>
        <p:txBody>
          <a:bodyPr vert="horz" wrap="square" lIns="67734" tIns="33866" rIns="67734" bIns="33866" numCol="1" anchor="t" anchorCtr="0" compatLnSpc="1">
            <a:prstTxWarp prst="textNoShape">
              <a:avLst/>
            </a:prstTxWarp>
          </a:bodyPr>
          <a:lstStyle/>
          <a:p>
            <a:pPr defTabSz="913484"/>
            <a:endParaRPr lang="de-DE" sz="1099" dirty="0">
              <a:solidFill>
                <a:srgbClr val="FFFFFF"/>
              </a:solidFill>
            </a:endParaRPr>
          </a:p>
        </p:txBody>
      </p:sp>
      <p:sp>
        <p:nvSpPr>
          <p:cNvPr id="17" name="Freeform 9">
            <a:extLst>
              <a:ext uri="{FF2B5EF4-FFF2-40B4-BE49-F238E27FC236}">
                <a16:creationId xmlns:a16="http://schemas.microsoft.com/office/drawing/2014/main" id="{82A500C2-7191-4BB8-BE15-7FF39D8981A3}"/>
              </a:ext>
            </a:extLst>
          </p:cNvPr>
          <p:cNvSpPr>
            <a:spLocks/>
          </p:cNvSpPr>
          <p:nvPr/>
        </p:nvSpPr>
        <p:spPr bwMode="auto">
          <a:xfrm>
            <a:off x="8732685" y="1766642"/>
            <a:ext cx="479787" cy="428493"/>
          </a:xfrm>
          <a:custGeom>
            <a:avLst/>
            <a:gdLst>
              <a:gd name="T0" fmla="*/ 440 w 484"/>
              <a:gd name="T1" fmla="*/ 0 h 393"/>
              <a:gd name="T2" fmla="*/ 44 w 484"/>
              <a:gd name="T3" fmla="*/ 0 h 393"/>
              <a:gd name="T4" fmla="*/ 0 w 484"/>
              <a:gd name="T5" fmla="*/ 48 h 393"/>
              <a:gd name="T6" fmla="*/ 0 w 484"/>
              <a:gd name="T7" fmla="*/ 321 h 393"/>
              <a:gd name="T8" fmla="*/ 44 w 484"/>
              <a:gd name="T9" fmla="*/ 361 h 393"/>
              <a:gd name="T10" fmla="*/ 164 w 484"/>
              <a:gd name="T11" fmla="*/ 361 h 393"/>
              <a:gd name="T12" fmla="*/ 164 w 484"/>
              <a:gd name="T13" fmla="*/ 393 h 393"/>
              <a:gd name="T14" fmla="*/ 313 w 484"/>
              <a:gd name="T15" fmla="*/ 393 h 393"/>
              <a:gd name="T16" fmla="*/ 313 w 484"/>
              <a:gd name="T17" fmla="*/ 361 h 393"/>
              <a:gd name="T18" fmla="*/ 440 w 484"/>
              <a:gd name="T19" fmla="*/ 361 h 393"/>
              <a:gd name="T20" fmla="*/ 484 w 484"/>
              <a:gd name="T21" fmla="*/ 317 h 393"/>
              <a:gd name="T22" fmla="*/ 484 w 484"/>
              <a:gd name="T23" fmla="*/ 44 h 393"/>
              <a:gd name="T24" fmla="*/ 440 w 484"/>
              <a:gd name="T25"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4" h="393">
                <a:moveTo>
                  <a:pt x="440" y="0"/>
                </a:moveTo>
                <a:cubicBezTo>
                  <a:pt x="44" y="0"/>
                  <a:pt x="44" y="0"/>
                  <a:pt x="44" y="0"/>
                </a:cubicBezTo>
                <a:cubicBezTo>
                  <a:pt x="18" y="0"/>
                  <a:pt x="0" y="17"/>
                  <a:pt x="0" y="48"/>
                </a:cubicBezTo>
                <a:cubicBezTo>
                  <a:pt x="0" y="321"/>
                  <a:pt x="0" y="321"/>
                  <a:pt x="0" y="321"/>
                </a:cubicBezTo>
                <a:cubicBezTo>
                  <a:pt x="0" y="344"/>
                  <a:pt x="18" y="361"/>
                  <a:pt x="44" y="361"/>
                </a:cubicBezTo>
                <a:cubicBezTo>
                  <a:pt x="164" y="361"/>
                  <a:pt x="164" y="361"/>
                  <a:pt x="164" y="361"/>
                </a:cubicBezTo>
                <a:cubicBezTo>
                  <a:pt x="164" y="393"/>
                  <a:pt x="164" y="393"/>
                  <a:pt x="164" y="393"/>
                </a:cubicBezTo>
                <a:cubicBezTo>
                  <a:pt x="313" y="393"/>
                  <a:pt x="313" y="393"/>
                  <a:pt x="313" y="393"/>
                </a:cubicBezTo>
                <a:cubicBezTo>
                  <a:pt x="313" y="361"/>
                  <a:pt x="313" y="361"/>
                  <a:pt x="313" y="361"/>
                </a:cubicBezTo>
                <a:cubicBezTo>
                  <a:pt x="440" y="361"/>
                  <a:pt x="440" y="361"/>
                  <a:pt x="440" y="361"/>
                </a:cubicBezTo>
                <a:cubicBezTo>
                  <a:pt x="467" y="361"/>
                  <a:pt x="484" y="344"/>
                  <a:pt x="484" y="317"/>
                </a:cubicBezTo>
                <a:cubicBezTo>
                  <a:pt x="484" y="44"/>
                  <a:pt x="484" y="44"/>
                  <a:pt x="484" y="44"/>
                </a:cubicBezTo>
                <a:cubicBezTo>
                  <a:pt x="484" y="17"/>
                  <a:pt x="467" y="0"/>
                  <a:pt x="440" y="0"/>
                </a:cubicBezTo>
                <a:close/>
              </a:path>
            </a:pathLst>
          </a:custGeom>
          <a:solidFill>
            <a:schemeClr val="accent1">
              <a:lumMod val="75000"/>
            </a:schemeClr>
          </a:solidFill>
          <a:ln w="12700" cap="flat">
            <a:solidFill>
              <a:schemeClr val="tx2"/>
            </a:solidFill>
            <a:prstDash val="solid"/>
            <a:miter lim="800000"/>
            <a:headEnd/>
            <a:tailEnd/>
          </a:ln>
        </p:spPr>
        <p:txBody>
          <a:bodyPr vert="horz" wrap="square" lIns="67734" tIns="33866" rIns="67734" bIns="33866" numCol="1" anchor="t" anchorCtr="0" compatLnSpc="1">
            <a:prstTxWarp prst="textNoShape">
              <a:avLst/>
            </a:prstTxWarp>
          </a:bodyPr>
          <a:lstStyle/>
          <a:p>
            <a:pPr defTabSz="913484"/>
            <a:endParaRPr lang="de-DE" sz="1332" dirty="0">
              <a:solidFill>
                <a:srgbClr val="FFFFFF"/>
              </a:solidFill>
              <a:latin typeface="EYInterstate" panose="02000503020000020004" pitchFamily="2" charset="0"/>
            </a:endParaRPr>
          </a:p>
        </p:txBody>
      </p:sp>
      <p:sp>
        <p:nvSpPr>
          <p:cNvPr id="18" name="Freeform 7">
            <a:extLst>
              <a:ext uri="{FF2B5EF4-FFF2-40B4-BE49-F238E27FC236}">
                <a16:creationId xmlns:a16="http://schemas.microsoft.com/office/drawing/2014/main" id="{1DE924F9-0E52-4F72-9135-F0ED9912A32A}"/>
              </a:ext>
            </a:extLst>
          </p:cNvPr>
          <p:cNvSpPr>
            <a:spLocks/>
          </p:cNvSpPr>
          <p:nvPr/>
        </p:nvSpPr>
        <p:spPr bwMode="auto">
          <a:xfrm>
            <a:off x="8756192" y="1794807"/>
            <a:ext cx="431514" cy="335221"/>
          </a:xfrm>
          <a:custGeom>
            <a:avLst/>
            <a:gdLst>
              <a:gd name="T0" fmla="*/ 435 w 435"/>
              <a:gd name="T1" fmla="*/ 269 h 307"/>
              <a:gd name="T2" fmla="*/ 393 w 435"/>
              <a:gd name="T3" fmla="*/ 307 h 307"/>
              <a:gd name="T4" fmla="*/ 46 w 435"/>
              <a:gd name="T5" fmla="*/ 307 h 307"/>
              <a:gd name="T6" fmla="*/ 0 w 435"/>
              <a:gd name="T7" fmla="*/ 269 h 307"/>
              <a:gd name="T8" fmla="*/ 4 w 435"/>
              <a:gd name="T9" fmla="*/ 38 h 307"/>
              <a:gd name="T10" fmla="*/ 46 w 435"/>
              <a:gd name="T11" fmla="*/ 0 h 307"/>
              <a:gd name="T12" fmla="*/ 393 w 435"/>
              <a:gd name="T13" fmla="*/ 0 h 307"/>
              <a:gd name="T14" fmla="*/ 435 w 435"/>
              <a:gd name="T15" fmla="*/ 38 h 307"/>
              <a:gd name="T16" fmla="*/ 435 w 435"/>
              <a:gd name="T17" fmla="*/ 269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307">
                <a:moveTo>
                  <a:pt x="435" y="269"/>
                </a:moveTo>
                <a:cubicBezTo>
                  <a:pt x="435" y="295"/>
                  <a:pt x="421" y="307"/>
                  <a:pt x="393" y="307"/>
                </a:cubicBezTo>
                <a:cubicBezTo>
                  <a:pt x="46" y="307"/>
                  <a:pt x="46" y="307"/>
                  <a:pt x="46" y="307"/>
                </a:cubicBezTo>
                <a:cubicBezTo>
                  <a:pt x="18" y="307"/>
                  <a:pt x="0" y="295"/>
                  <a:pt x="0" y="269"/>
                </a:cubicBezTo>
                <a:cubicBezTo>
                  <a:pt x="4" y="38"/>
                  <a:pt x="4" y="38"/>
                  <a:pt x="4" y="38"/>
                </a:cubicBezTo>
                <a:cubicBezTo>
                  <a:pt x="4" y="13"/>
                  <a:pt x="18" y="0"/>
                  <a:pt x="46" y="0"/>
                </a:cubicBezTo>
                <a:cubicBezTo>
                  <a:pt x="393" y="0"/>
                  <a:pt x="393" y="0"/>
                  <a:pt x="393" y="0"/>
                </a:cubicBezTo>
                <a:cubicBezTo>
                  <a:pt x="421" y="0"/>
                  <a:pt x="435" y="13"/>
                  <a:pt x="435" y="38"/>
                </a:cubicBezTo>
                <a:lnTo>
                  <a:pt x="435" y="269"/>
                </a:lnTo>
                <a:close/>
              </a:path>
            </a:pathLst>
          </a:custGeom>
          <a:solidFill>
            <a:schemeClr val="accent1">
              <a:lumMod val="40000"/>
              <a:lumOff val="60000"/>
            </a:schemeClr>
          </a:solidFill>
          <a:ln>
            <a:noFill/>
          </a:ln>
        </p:spPr>
        <p:txBody>
          <a:bodyPr/>
          <a:lstStyle/>
          <a:p>
            <a:pPr defTabSz="913484"/>
            <a:endParaRPr lang="de-DE" sz="1332" dirty="0">
              <a:solidFill>
                <a:srgbClr val="FFFFFF"/>
              </a:solidFill>
              <a:latin typeface="EYInterstate" panose="02000503020000020004" pitchFamily="2" charset="0"/>
            </a:endParaRPr>
          </a:p>
        </p:txBody>
      </p:sp>
      <p:grpSp>
        <p:nvGrpSpPr>
          <p:cNvPr id="19" name="Group 18">
            <a:extLst>
              <a:ext uri="{FF2B5EF4-FFF2-40B4-BE49-F238E27FC236}">
                <a16:creationId xmlns:a16="http://schemas.microsoft.com/office/drawing/2014/main" id="{00093B25-F71C-41E6-9A1C-1C235DFB303E}"/>
              </a:ext>
            </a:extLst>
          </p:cNvPr>
          <p:cNvGrpSpPr/>
          <p:nvPr/>
        </p:nvGrpSpPr>
        <p:grpSpPr>
          <a:xfrm>
            <a:off x="8342782" y="1613350"/>
            <a:ext cx="266291" cy="634138"/>
            <a:chOff x="8305970" y="1403027"/>
            <a:chExt cx="193546" cy="460905"/>
          </a:xfrm>
        </p:grpSpPr>
        <p:sp>
          <p:nvSpPr>
            <p:cNvPr id="20" name="Freeform 5">
              <a:extLst>
                <a:ext uri="{FF2B5EF4-FFF2-40B4-BE49-F238E27FC236}">
                  <a16:creationId xmlns:a16="http://schemas.microsoft.com/office/drawing/2014/main" id="{B4544E10-0C86-4124-BBB0-9A209FA40030}"/>
                </a:ext>
              </a:extLst>
            </p:cNvPr>
            <p:cNvSpPr>
              <a:spLocks/>
            </p:cNvSpPr>
            <p:nvPr/>
          </p:nvSpPr>
          <p:spPr bwMode="gray">
            <a:xfrm>
              <a:off x="8351175" y="1403027"/>
              <a:ext cx="103136" cy="102940"/>
            </a:xfrm>
            <a:prstGeom prst="ellipse">
              <a:avLst/>
            </a:prstGeom>
            <a:solidFill>
              <a:schemeClr val="accent1">
                <a:lumMod val="75000"/>
              </a:schemeClr>
            </a:solidFill>
            <a:ln>
              <a:solidFill>
                <a:schemeClr val="tx2"/>
              </a:solidFill>
            </a:ln>
          </p:spPr>
          <p:txBody>
            <a:bodyPr vert="horz" wrap="square" lIns="67734" tIns="33866" rIns="67734" bIns="33866" numCol="1" anchor="t" anchorCtr="0" compatLnSpc="1">
              <a:prstTxWarp prst="textNoShape">
                <a:avLst/>
              </a:prstTxWarp>
            </a:bodyPr>
            <a:lstStyle/>
            <a:p>
              <a:pPr defTabSz="677300">
                <a:defRPr/>
              </a:pPr>
              <a:endParaRPr lang="en-US" sz="1333" kern="0" dirty="0">
                <a:solidFill>
                  <a:srgbClr val="FFFFFF"/>
                </a:solidFill>
                <a:latin typeface="EYInterstate" panose="02000503020000020004" pitchFamily="2" charset="0"/>
              </a:endParaRPr>
            </a:p>
          </p:txBody>
        </p:sp>
        <p:sp>
          <p:nvSpPr>
            <p:cNvPr id="21" name="Freeform 6">
              <a:extLst>
                <a:ext uri="{FF2B5EF4-FFF2-40B4-BE49-F238E27FC236}">
                  <a16:creationId xmlns:a16="http://schemas.microsoft.com/office/drawing/2014/main" id="{347B1B9C-F1D2-4B26-8E51-DFCD5CC643D5}"/>
                </a:ext>
              </a:extLst>
            </p:cNvPr>
            <p:cNvSpPr>
              <a:spLocks/>
            </p:cNvSpPr>
            <p:nvPr/>
          </p:nvSpPr>
          <p:spPr bwMode="gray">
            <a:xfrm>
              <a:off x="8305970" y="1517978"/>
              <a:ext cx="193546" cy="345954"/>
            </a:xfrm>
            <a:custGeom>
              <a:avLst/>
              <a:gdLst>
                <a:gd name="T0" fmla="*/ 928 w 959"/>
                <a:gd name="T1" fmla="*/ 219 h 1715"/>
                <a:gd name="T2" fmla="*/ 670 w 959"/>
                <a:gd name="T3" fmla="*/ 0 h 1715"/>
                <a:gd name="T4" fmla="*/ 480 w 959"/>
                <a:gd name="T5" fmla="*/ 72 h 1715"/>
                <a:gd name="T6" fmla="*/ 290 w 959"/>
                <a:gd name="T7" fmla="*/ 0 h 1715"/>
                <a:gd name="T8" fmla="*/ 32 w 959"/>
                <a:gd name="T9" fmla="*/ 219 h 1715"/>
                <a:gd name="T10" fmla="*/ 0 w 959"/>
                <a:gd name="T11" fmla="*/ 777 h 1715"/>
                <a:gd name="T12" fmla="*/ 96 w 959"/>
                <a:gd name="T13" fmla="*/ 872 h 1715"/>
                <a:gd name="T14" fmla="*/ 191 w 959"/>
                <a:gd name="T15" fmla="*/ 777 h 1715"/>
                <a:gd name="T16" fmla="*/ 210 w 959"/>
                <a:gd name="T17" fmla="*/ 293 h 1715"/>
                <a:gd name="T18" fmla="*/ 230 w 959"/>
                <a:gd name="T19" fmla="*/ 273 h 1715"/>
                <a:gd name="T20" fmla="*/ 250 w 959"/>
                <a:gd name="T21" fmla="*/ 293 h 1715"/>
                <a:gd name="T22" fmla="*/ 250 w 959"/>
                <a:gd name="T23" fmla="*/ 855 h 1715"/>
                <a:gd name="T24" fmla="*/ 250 w 959"/>
                <a:gd name="T25" fmla="*/ 902 h 1715"/>
                <a:gd name="T26" fmla="*/ 191 w 959"/>
                <a:gd name="T27" fmla="*/ 1602 h 1715"/>
                <a:gd name="T28" fmla="*/ 305 w 959"/>
                <a:gd name="T29" fmla="*/ 1715 h 1715"/>
                <a:gd name="T30" fmla="*/ 418 w 959"/>
                <a:gd name="T31" fmla="*/ 1602 h 1715"/>
                <a:gd name="T32" fmla="*/ 460 w 959"/>
                <a:gd name="T33" fmla="*/ 902 h 1715"/>
                <a:gd name="T34" fmla="*/ 480 w 959"/>
                <a:gd name="T35" fmla="*/ 882 h 1715"/>
                <a:gd name="T36" fmla="*/ 500 w 959"/>
                <a:gd name="T37" fmla="*/ 902 h 1715"/>
                <a:gd name="T38" fmla="*/ 541 w 959"/>
                <a:gd name="T39" fmla="*/ 1602 h 1715"/>
                <a:gd name="T40" fmla="*/ 655 w 959"/>
                <a:gd name="T41" fmla="*/ 1715 h 1715"/>
                <a:gd name="T42" fmla="*/ 769 w 959"/>
                <a:gd name="T43" fmla="*/ 1602 h 1715"/>
                <a:gd name="T44" fmla="*/ 710 w 959"/>
                <a:gd name="T45" fmla="*/ 902 h 1715"/>
                <a:gd name="T46" fmla="*/ 710 w 959"/>
                <a:gd name="T47" fmla="*/ 855 h 1715"/>
                <a:gd name="T48" fmla="*/ 710 w 959"/>
                <a:gd name="T49" fmla="*/ 293 h 1715"/>
                <a:gd name="T50" fmla="*/ 730 w 959"/>
                <a:gd name="T51" fmla="*/ 273 h 1715"/>
                <a:gd name="T52" fmla="*/ 750 w 959"/>
                <a:gd name="T53" fmla="*/ 293 h 1715"/>
                <a:gd name="T54" fmla="*/ 769 w 959"/>
                <a:gd name="T55" fmla="*/ 777 h 1715"/>
                <a:gd name="T56" fmla="*/ 864 w 959"/>
                <a:gd name="T57" fmla="*/ 872 h 1715"/>
                <a:gd name="T58" fmla="*/ 959 w 959"/>
                <a:gd name="T59" fmla="*/ 777 h 1715"/>
                <a:gd name="T60" fmla="*/ 928 w 959"/>
                <a:gd name="T61" fmla="*/ 219 h 1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59" h="1715">
                  <a:moveTo>
                    <a:pt x="928" y="219"/>
                  </a:moveTo>
                  <a:cubicBezTo>
                    <a:pt x="928" y="65"/>
                    <a:pt x="768" y="0"/>
                    <a:pt x="670" y="0"/>
                  </a:cubicBezTo>
                  <a:cubicBezTo>
                    <a:pt x="572" y="0"/>
                    <a:pt x="557" y="72"/>
                    <a:pt x="480" y="72"/>
                  </a:cubicBezTo>
                  <a:cubicBezTo>
                    <a:pt x="403" y="72"/>
                    <a:pt x="367" y="0"/>
                    <a:pt x="290" y="0"/>
                  </a:cubicBezTo>
                  <a:cubicBezTo>
                    <a:pt x="213" y="0"/>
                    <a:pt x="32" y="65"/>
                    <a:pt x="32" y="219"/>
                  </a:cubicBezTo>
                  <a:cubicBezTo>
                    <a:pt x="0" y="777"/>
                    <a:pt x="0" y="777"/>
                    <a:pt x="0" y="777"/>
                  </a:cubicBezTo>
                  <a:cubicBezTo>
                    <a:pt x="0" y="829"/>
                    <a:pt x="43" y="872"/>
                    <a:pt x="96" y="872"/>
                  </a:cubicBezTo>
                  <a:cubicBezTo>
                    <a:pt x="148" y="872"/>
                    <a:pt x="191" y="829"/>
                    <a:pt x="191" y="777"/>
                  </a:cubicBezTo>
                  <a:cubicBezTo>
                    <a:pt x="210" y="293"/>
                    <a:pt x="210" y="293"/>
                    <a:pt x="210" y="293"/>
                  </a:cubicBezTo>
                  <a:cubicBezTo>
                    <a:pt x="210" y="282"/>
                    <a:pt x="219" y="273"/>
                    <a:pt x="230" y="273"/>
                  </a:cubicBezTo>
                  <a:cubicBezTo>
                    <a:pt x="241" y="273"/>
                    <a:pt x="250" y="282"/>
                    <a:pt x="250" y="293"/>
                  </a:cubicBezTo>
                  <a:cubicBezTo>
                    <a:pt x="250" y="855"/>
                    <a:pt x="250" y="855"/>
                    <a:pt x="250" y="855"/>
                  </a:cubicBezTo>
                  <a:cubicBezTo>
                    <a:pt x="250" y="902"/>
                    <a:pt x="250" y="902"/>
                    <a:pt x="250" y="902"/>
                  </a:cubicBezTo>
                  <a:cubicBezTo>
                    <a:pt x="191" y="1602"/>
                    <a:pt x="191" y="1602"/>
                    <a:pt x="191" y="1602"/>
                  </a:cubicBezTo>
                  <a:cubicBezTo>
                    <a:pt x="191" y="1664"/>
                    <a:pt x="242" y="1715"/>
                    <a:pt x="305" y="1715"/>
                  </a:cubicBezTo>
                  <a:cubicBezTo>
                    <a:pt x="367" y="1715"/>
                    <a:pt x="418" y="1664"/>
                    <a:pt x="418" y="1602"/>
                  </a:cubicBezTo>
                  <a:cubicBezTo>
                    <a:pt x="460" y="902"/>
                    <a:pt x="460" y="902"/>
                    <a:pt x="460" y="902"/>
                  </a:cubicBezTo>
                  <a:cubicBezTo>
                    <a:pt x="460" y="891"/>
                    <a:pt x="469" y="882"/>
                    <a:pt x="480" y="882"/>
                  </a:cubicBezTo>
                  <a:cubicBezTo>
                    <a:pt x="491" y="882"/>
                    <a:pt x="500" y="891"/>
                    <a:pt x="500" y="902"/>
                  </a:cubicBezTo>
                  <a:cubicBezTo>
                    <a:pt x="541" y="1602"/>
                    <a:pt x="541" y="1602"/>
                    <a:pt x="541" y="1602"/>
                  </a:cubicBezTo>
                  <a:cubicBezTo>
                    <a:pt x="541" y="1664"/>
                    <a:pt x="592" y="1715"/>
                    <a:pt x="655" y="1715"/>
                  </a:cubicBezTo>
                  <a:cubicBezTo>
                    <a:pt x="718" y="1715"/>
                    <a:pt x="769" y="1664"/>
                    <a:pt x="769" y="1602"/>
                  </a:cubicBezTo>
                  <a:cubicBezTo>
                    <a:pt x="710" y="902"/>
                    <a:pt x="710" y="902"/>
                    <a:pt x="710" y="902"/>
                  </a:cubicBezTo>
                  <a:cubicBezTo>
                    <a:pt x="710" y="855"/>
                    <a:pt x="710" y="855"/>
                    <a:pt x="710" y="855"/>
                  </a:cubicBezTo>
                  <a:cubicBezTo>
                    <a:pt x="710" y="293"/>
                    <a:pt x="710" y="293"/>
                    <a:pt x="710" y="293"/>
                  </a:cubicBezTo>
                  <a:cubicBezTo>
                    <a:pt x="710" y="282"/>
                    <a:pt x="719" y="273"/>
                    <a:pt x="730" y="273"/>
                  </a:cubicBezTo>
                  <a:cubicBezTo>
                    <a:pt x="741" y="273"/>
                    <a:pt x="750" y="282"/>
                    <a:pt x="750" y="293"/>
                  </a:cubicBezTo>
                  <a:cubicBezTo>
                    <a:pt x="769" y="777"/>
                    <a:pt x="769" y="777"/>
                    <a:pt x="769" y="777"/>
                  </a:cubicBezTo>
                  <a:cubicBezTo>
                    <a:pt x="769" y="829"/>
                    <a:pt x="811" y="872"/>
                    <a:pt x="864" y="872"/>
                  </a:cubicBezTo>
                  <a:cubicBezTo>
                    <a:pt x="917" y="872"/>
                    <a:pt x="959" y="829"/>
                    <a:pt x="959" y="777"/>
                  </a:cubicBezTo>
                  <a:lnTo>
                    <a:pt x="928" y="219"/>
                  </a:lnTo>
                  <a:close/>
                </a:path>
              </a:pathLst>
            </a:custGeom>
            <a:solidFill>
              <a:schemeClr val="accent1">
                <a:lumMod val="75000"/>
              </a:schemeClr>
            </a:solidFill>
            <a:ln>
              <a:solidFill>
                <a:schemeClr val="tx2"/>
              </a:solidFill>
            </a:ln>
          </p:spPr>
          <p:txBody>
            <a:bodyPr vert="horz" wrap="square" lIns="67734" tIns="33866" rIns="67734" bIns="33866" numCol="1" anchor="t" anchorCtr="0" compatLnSpc="1">
              <a:prstTxWarp prst="textNoShape">
                <a:avLst/>
              </a:prstTxWarp>
            </a:bodyPr>
            <a:lstStyle/>
            <a:p>
              <a:pPr defTabSz="677300">
                <a:defRPr/>
              </a:pPr>
              <a:endParaRPr lang="en-US" sz="1333" kern="0" dirty="0">
                <a:solidFill>
                  <a:srgbClr val="FFFFFF"/>
                </a:solidFill>
                <a:latin typeface="EYInterstate" panose="02000503020000020004" pitchFamily="2" charset="0"/>
              </a:endParaRPr>
            </a:p>
          </p:txBody>
        </p:sp>
      </p:grpSp>
      <p:sp>
        <p:nvSpPr>
          <p:cNvPr id="22" name="TextBox 21">
            <a:extLst>
              <a:ext uri="{FF2B5EF4-FFF2-40B4-BE49-F238E27FC236}">
                <a16:creationId xmlns:a16="http://schemas.microsoft.com/office/drawing/2014/main" id="{D4D746FC-D33B-44B5-A66B-DF8DE2530294}"/>
              </a:ext>
            </a:extLst>
          </p:cNvPr>
          <p:cNvSpPr txBox="1"/>
          <p:nvPr/>
        </p:nvSpPr>
        <p:spPr>
          <a:xfrm>
            <a:off x="8425914" y="2239051"/>
            <a:ext cx="838523" cy="314979"/>
          </a:xfrm>
          <a:prstGeom prst="rect">
            <a:avLst/>
          </a:prstGeom>
          <a:noFill/>
        </p:spPr>
        <p:txBody>
          <a:bodyPr wrap="square" lIns="0" tIns="27093" rIns="0" bIns="0" rtlCol="0">
            <a:spAutoFit/>
          </a:bodyPr>
          <a:lstStyle/>
          <a:p>
            <a:pPr algn="ctr" defTabSz="913484">
              <a:lnSpc>
                <a:spcPct val="85000"/>
              </a:lnSpc>
              <a:spcAft>
                <a:spcPts val="445"/>
              </a:spcAft>
              <a:buClr>
                <a:srgbClr val="FFD200"/>
              </a:buClr>
              <a:buSzPct val="70000"/>
            </a:pPr>
            <a:r>
              <a:rPr lang="en-US" sz="1099" dirty="0">
                <a:solidFill>
                  <a:schemeClr val="tx2"/>
                </a:solidFill>
              </a:rPr>
              <a:t>Business adoption</a:t>
            </a:r>
          </a:p>
        </p:txBody>
      </p:sp>
      <p:sp>
        <p:nvSpPr>
          <p:cNvPr id="23" name="Oval 22">
            <a:extLst>
              <a:ext uri="{FF2B5EF4-FFF2-40B4-BE49-F238E27FC236}">
                <a16:creationId xmlns:a16="http://schemas.microsoft.com/office/drawing/2014/main" id="{3ADC25AD-7F87-4CCB-A62C-A11DE7AED7B2}"/>
              </a:ext>
            </a:extLst>
          </p:cNvPr>
          <p:cNvSpPr/>
          <p:nvPr/>
        </p:nvSpPr>
        <p:spPr>
          <a:xfrm>
            <a:off x="6353651" y="1227123"/>
            <a:ext cx="1388534" cy="1388534"/>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13484"/>
            <a:endParaRPr lang="en-US" sz="889" dirty="0">
              <a:solidFill>
                <a:srgbClr val="FFFFFF"/>
              </a:solidFill>
              <a:latin typeface="EYInterstate" panose="02000503020000020004" pitchFamily="2" charset="0"/>
            </a:endParaRPr>
          </a:p>
        </p:txBody>
      </p:sp>
      <p:sp>
        <p:nvSpPr>
          <p:cNvPr id="24" name="TextBox 23">
            <a:extLst>
              <a:ext uri="{FF2B5EF4-FFF2-40B4-BE49-F238E27FC236}">
                <a16:creationId xmlns:a16="http://schemas.microsoft.com/office/drawing/2014/main" id="{335D3920-E83D-499A-B8D0-0538C88444C2}"/>
              </a:ext>
            </a:extLst>
          </p:cNvPr>
          <p:cNvSpPr txBox="1"/>
          <p:nvPr/>
        </p:nvSpPr>
        <p:spPr>
          <a:xfrm>
            <a:off x="6605470" y="2239051"/>
            <a:ext cx="838523" cy="314979"/>
          </a:xfrm>
          <a:prstGeom prst="rect">
            <a:avLst/>
          </a:prstGeom>
          <a:noFill/>
        </p:spPr>
        <p:txBody>
          <a:bodyPr wrap="square" lIns="0" tIns="27093" rIns="0" bIns="0" rtlCol="0">
            <a:spAutoFit/>
          </a:bodyPr>
          <a:lstStyle/>
          <a:p>
            <a:pPr algn="ctr" defTabSz="913484">
              <a:lnSpc>
                <a:spcPct val="85000"/>
              </a:lnSpc>
              <a:spcAft>
                <a:spcPts val="445"/>
              </a:spcAft>
              <a:buClr>
                <a:srgbClr val="FFD200"/>
              </a:buClr>
              <a:buSzPct val="70000"/>
            </a:pPr>
            <a:r>
              <a:rPr lang="en-US" sz="1099" dirty="0">
                <a:solidFill>
                  <a:schemeClr val="tx2"/>
                </a:solidFill>
              </a:rPr>
              <a:t>Business readiness</a:t>
            </a:r>
          </a:p>
        </p:txBody>
      </p:sp>
      <p:sp>
        <p:nvSpPr>
          <p:cNvPr id="25" name="Textfeld 193">
            <a:extLst>
              <a:ext uri="{FF2B5EF4-FFF2-40B4-BE49-F238E27FC236}">
                <a16:creationId xmlns:a16="http://schemas.microsoft.com/office/drawing/2014/main" id="{8A67C02F-7CAD-4111-ACB5-DC635D744D59}"/>
              </a:ext>
            </a:extLst>
          </p:cNvPr>
          <p:cNvSpPr txBox="1"/>
          <p:nvPr/>
        </p:nvSpPr>
        <p:spPr>
          <a:xfrm>
            <a:off x="5904305" y="1590840"/>
            <a:ext cx="368269" cy="683999"/>
          </a:xfrm>
          <a:prstGeom prst="rect">
            <a:avLst/>
          </a:prstGeom>
          <a:noFill/>
        </p:spPr>
        <p:txBody>
          <a:bodyPr wrap="square" lIns="0" tIns="0" rIns="0" bIns="0" rtlCol="0" anchor="ctr" anchorCtr="0">
            <a:spAutoFit/>
          </a:bodyPr>
          <a:lstStyle/>
          <a:p>
            <a:pPr defTabSz="913484"/>
            <a:r>
              <a:rPr lang="en-US" sz="4445" spc="-111" dirty="0">
                <a:latin typeface="EYInterstate" panose="02000503020000020004" pitchFamily="2" charset="0"/>
              </a:rPr>
              <a:t>+</a:t>
            </a:r>
          </a:p>
        </p:txBody>
      </p:sp>
      <p:sp>
        <p:nvSpPr>
          <p:cNvPr id="26" name="Textfeld 193">
            <a:extLst>
              <a:ext uri="{FF2B5EF4-FFF2-40B4-BE49-F238E27FC236}">
                <a16:creationId xmlns:a16="http://schemas.microsoft.com/office/drawing/2014/main" id="{96207382-8618-4269-9A0C-DD846F8EF232}"/>
              </a:ext>
            </a:extLst>
          </p:cNvPr>
          <p:cNvSpPr txBox="1"/>
          <p:nvPr/>
        </p:nvSpPr>
        <p:spPr>
          <a:xfrm>
            <a:off x="7777682" y="1590840"/>
            <a:ext cx="368269" cy="683999"/>
          </a:xfrm>
          <a:prstGeom prst="rect">
            <a:avLst/>
          </a:prstGeom>
          <a:noFill/>
        </p:spPr>
        <p:txBody>
          <a:bodyPr wrap="square" lIns="0" tIns="0" rIns="0" bIns="0" rtlCol="0" anchor="ctr" anchorCtr="0">
            <a:spAutoFit/>
          </a:bodyPr>
          <a:lstStyle/>
          <a:p>
            <a:pPr defTabSz="913484"/>
            <a:r>
              <a:rPr lang="en-US" sz="4445" spc="-111" dirty="0">
                <a:latin typeface="EYInterstate" panose="02000503020000020004" pitchFamily="2" charset="0"/>
              </a:rPr>
              <a:t>+</a:t>
            </a:r>
          </a:p>
        </p:txBody>
      </p:sp>
      <p:sp>
        <p:nvSpPr>
          <p:cNvPr id="27" name="TextBox 26">
            <a:extLst>
              <a:ext uri="{FF2B5EF4-FFF2-40B4-BE49-F238E27FC236}">
                <a16:creationId xmlns:a16="http://schemas.microsoft.com/office/drawing/2014/main" id="{B2180B8E-E08D-4FA7-8B48-4FEECC6C8227}"/>
              </a:ext>
            </a:extLst>
          </p:cNvPr>
          <p:cNvSpPr txBox="1"/>
          <p:nvPr/>
        </p:nvSpPr>
        <p:spPr>
          <a:xfrm>
            <a:off x="10386121" y="4804876"/>
            <a:ext cx="1426739" cy="182384"/>
          </a:xfrm>
          <a:prstGeom prst="rect">
            <a:avLst/>
          </a:prstGeom>
          <a:noFill/>
        </p:spPr>
        <p:txBody>
          <a:bodyPr wrap="square" lIns="0" tIns="27093" rIns="0" bIns="0" rtlCol="0">
            <a:spAutoFit/>
          </a:bodyPr>
          <a:lstStyle/>
          <a:p>
            <a:pPr algn="ctr" defTabSz="913484">
              <a:lnSpc>
                <a:spcPct val="85000"/>
              </a:lnSpc>
              <a:spcAft>
                <a:spcPts val="445"/>
              </a:spcAft>
              <a:buClr>
                <a:srgbClr val="FFD200"/>
              </a:buClr>
              <a:buSzPct val="70000"/>
            </a:pPr>
            <a:r>
              <a:rPr lang="en-US" sz="1185" dirty="0">
                <a:solidFill>
                  <a:srgbClr val="333333">
                    <a:lumMod val="50000"/>
                  </a:srgbClr>
                </a:solidFill>
                <a:latin typeface="EYInterstate" panose="02000503020000020004" pitchFamily="2" charset="0"/>
              </a:rPr>
              <a:t>Sustained change</a:t>
            </a:r>
          </a:p>
        </p:txBody>
      </p:sp>
      <p:sp>
        <p:nvSpPr>
          <p:cNvPr id="28" name="Textfeld 193">
            <a:extLst>
              <a:ext uri="{FF2B5EF4-FFF2-40B4-BE49-F238E27FC236}">
                <a16:creationId xmlns:a16="http://schemas.microsoft.com/office/drawing/2014/main" id="{7C77382C-720E-46DB-8343-DB1F6B7BFEF1}"/>
              </a:ext>
            </a:extLst>
          </p:cNvPr>
          <p:cNvSpPr txBox="1"/>
          <p:nvPr/>
        </p:nvSpPr>
        <p:spPr>
          <a:xfrm>
            <a:off x="9722589" y="4093473"/>
            <a:ext cx="368269" cy="683999"/>
          </a:xfrm>
          <a:prstGeom prst="rect">
            <a:avLst/>
          </a:prstGeom>
          <a:noFill/>
        </p:spPr>
        <p:txBody>
          <a:bodyPr wrap="square" lIns="0" tIns="0" rIns="0" bIns="0" rtlCol="0" anchor="ctr" anchorCtr="0">
            <a:spAutoFit/>
          </a:bodyPr>
          <a:lstStyle/>
          <a:p>
            <a:pPr defTabSz="913484"/>
            <a:r>
              <a:rPr lang="en-US" sz="4445" spc="-111" dirty="0">
                <a:latin typeface="EYInterstate" panose="02000503020000020004" pitchFamily="2" charset="0"/>
              </a:rPr>
              <a:t>=</a:t>
            </a:r>
          </a:p>
        </p:txBody>
      </p:sp>
      <p:sp>
        <p:nvSpPr>
          <p:cNvPr id="29" name="Freeform 24">
            <a:extLst>
              <a:ext uri="{FF2B5EF4-FFF2-40B4-BE49-F238E27FC236}">
                <a16:creationId xmlns:a16="http://schemas.microsoft.com/office/drawing/2014/main" id="{9D317431-ECE5-462C-B67A-FC54AF608B01}"/>
              </a:ext>
            </a:extLst>
          </p:cNvPr>
          <p:cNvSpPr>
            <a:spLocks noChangeAspect="1" noEditPoints="1"/>
          </p:cNvSpPr>
          <p:nvPr/>
        </p:nvSpPr>
        <p:spPr bwMode="auto">
          <a:xfrm>
            <a:off x="4655547" y="1622400"/>
            <a:ext cx="899846" cy="597982"/>
          </a:xfrm>
          <a:custGeom>
            <a:avLst/>
            <a:gdLst>
              <a:gd name="T0" fmla="*/ 2147483647 w 6736"/>
              <a:gd name="T1" fmla="*/ 2147483647 h 4605"/>
              <a:gd name="T2" fmla="*/ 2147483647 w 6736"/>
              <a:gd name="T3" fmla="*/ 2147483647 h 4605"/>
              <a:gd name="T4" fmla="*/ 2147483647 w 6736"/>
              <a:gd name="T5" fmla="*/ 2147483647 h 4605"/>
              <a:gd name="T6" fmla="*/ 0 w 6736"/>
              <a:gd name="T7" fmla="*/ 2147483647 h 4605"/>
              <a:gd name="T8" fmla="*/ 2147483647 w 6736"/>
              <a:gd name="T9" fmla="*/ 2147483647 h 4605"/>
              <a:gd name="T10" fmla="*/ 2147483647 w 6736"/>
              <a:gd name="T11" fmla="*/ 2147483647 h 4605"/>
              <a:gd name="T12" fmla="*/ 2147483647 w 6736"/>
              <a:gd name="T13" fmla="*/ 2147483647 h 4605"/>
              <a:gd name="T14" fmla="*/ 2147483647 w 6736"/>
              <a:gd name="T15" fmla="*/ 2147483647 h 4605"/>
              <a:gd name="T16" fmla="*/ 2147483647 w 6736"/>
              <a:gd name="T17" fmla="*/ 2147483647 h 4605"/>
              <a:gd name="T18" fmla="*/ 2147483647 w 6736"/>
              <a:gd name="T19" fmla="*/ 2147483647 h 4605"/>
              <a:gd name="T20" fmla="*/ 2147483647 w 6736"/>
              <a:gd name="T21" fmla="*/ 2147483647 h 4605"/>
              <a:gd name="T22" fmla="*/ 2147483647 w 6736"/>
              <a:gd name="T23" fmla="*/ 2147483647 h 4605"/>
              <a:gd name="T24" fmla="*/ 2147483647 w 6736"/>
              <a:gd name="T25" fmla="*/ 2147483647 h 4605"/>
              <a:gd name="T26" fmla="*/ 2147483647 w 6736"/>
              <a:gd name="T27" fmla="*/ 2147483647 h 4605"/>
              <a:gd name="T28" fmla="*/ 2147483647 w 6736"/>
              <a:gd name="T29" fmla="*/ 2147483647 h 4605"/>
              <a:gd name="T30" fmla="*/ 2147483647 w 6736"/>
              <a:gd name="T31" fmla="*/ 2147483647 h 4605"/>
              <a:gd name="T32" fmla="*/ 2147483647 w 6736"/>
              <a:gd name="T33" fmla="*/ 2147483647 h 4605"/>
              <a:gd name="T34" fmla="*/ 2147483647 w 6736"/>
              <a:gd name="T35" fmla="*/ 2147483647 h 4605"/>
              <a:gd name="T36" fmla="*/ 2147483647 w 6736"/>
              <a:gd name="T37" fmla="*/ 2147483647 h 4605"/>
              <a:gd name="T38" fmla="*/ 2147483647 w 6736"/>
              <a:gd name="T39" fmla="*/ 2147483647 h 4605"/>
              <a:gd name="T40" fmla="*/ 2147483647 w 6736"/>
              <a:gd name="T41" fmla="*/ 2147483647 h 4605"/>
              <a:gd name="T42" fmla="*/ 2147483647 w 6736"/>
              <a:gd name="T43" fmla="*/ 2147483647 h 4605"/>
              <a:gd name="T44" fmla="*/ 2147483647 w 6736"/>
              <a:gd name="T45" fmla="*/ 2147483647 h 4605"/>
              <a:gd name="T46" fmla="*/ 2147483647 w 6736"/>
              <a:gd name="T47" fmla="*/ 2147483647 h 4605"/>
              <a:gd name="T48" fmla="*/ 2147483647 w 6736"/>
              <a:gd name="T49" fmla="*/ 2147483647 h 4605"/>
              <a:gd name="T50" fmla="*/ 2147483647 w 6736"/>
              <a:gd name="T51" fmla="*/ 2147483647 h 4605"/>
              <a:gd name="T52" fmla="*/ 2147483647 w 6736"/>
              <a:gd name="T53" fmla="*/ 2147483647 h 4605"/>
              <a:gd name="T54" fmla="*/ 2147483647 w 6736"/>
              <a:gd name="T55" fmla="*/ 2147483647 h 4605"/>
              <a:gd name="T56" fmla="*/ 2147483647 w 6736"/>
              <a:gd name="T57" fmla="*/ 2147483647 h 4605"/>
              <a:gd name="T58" fmla="*/ 2147483647 w 6736"/>
              <a:gd name="T59" fmla="*/ 2147483647 h 4605"/>
              <a:gd name="T60" fmla="*/ 2147483647 w 6736"/>
              <a:gd name="T61" fmla="*/ 2147483647 h 4605"/>
              <a:gd name="T62" fmla="*/ 2147483647 w 6736"/>
              <a:gd name="T63" fmla="*/ 2147483647 h 4605"/>
              <a:gd name="T64" fmla="*/ 2147483647 w 6736"/>
              <a:gd name="T65" fmla="*/ 2147483647 h 4605"/>
              <a:gd name="T66" fmla="*/ 2147483647 w 6736"/>
              <a:gd name="T67" fmla="*/ 2147483647 h 4605"/>
              <a:gd name="T68" fmla="*/ 2147483647 w 6736"/>
              <a:gd name="T69" fmla="*/ 2147483647 h 4605"/>
              <a:gd name="T70" fmla="*/ 2147483647 w 6736"/>
              <a:gd name="T71" fmla="*/ 2147483647 h 4605"/>
              <a:gd name="T72" fmla="*/ 2147483647 w 6736"/>
              <a:gd name="T73" fmla="*/ 2147483647 h 4605"/>
              <a:gd name="T74" fmla="*/ 2147483647 w 6736"/>
              <a:gd name="T75" fmla="*/ 2147483647 h 4605"/>
              <a:gd name="T76" fmla="*/ 2147483647 w 6736"/>
              <a:gd name="T77" fmla="*/ 2147483647 h 4605"/>
              <a:gd name="T78" fmla="*/ 2147483647 w 6736"/>
              <a:gd name="T79" fmla="*/ 2147483647 h 4605"/>
              <a:gd name="T80" fmla="*/ 2147483647 w 6736"/>
              <a:gd name="T81" fmla="*/ 2147483647 h 4605"/>
              <a:gd name="T82" fmla="*/ 2147483647 w 6736"/>
              <a:gd name="T83" fmla="*/ 2147483647 h 4605"/>
              <a:gd name="T84" fmla="*/ 2147483647 w 6736"/>
              <a:gd name="T85" fmla="*/ 2147483647 h 4605"/>
              <a:gd name="T86" fmla="*/ 2147483647 w 6736"/>
              <a:gd name="T87" fmla="*/ 2147483647 h 4605"/>
              <a:gd name="T88" fmla="*/ 2147483647 w 6736"/>
              <a:gd name="T89" fmla="*/ 2147483647 h 4605"/>
              <a:gd name="T90" fmla="*/ 2147483647 w 6736"/>
              <a:gd name="T91" fmla="*/ 2147483647 h 4605"/>
              <a:gd name="T92" fmla="*/ 2147483647 w 6736"/>
              <a:gd name="T93" fmla="*/ 2147483647 h 4605"/>
              <a:gd name="T94" fmla="*/ 2147483647 w 6736"/>
              <a:gd name="T95" fmla="*/ 2147483647 h 4605"/>
              <a:gd name="T96" fmla="*/ 2147483647 w 6736"/>
              <a:gd name="T97" fmla="*/ 2147483647 h 4605"/>
              <a:gd name="T98" fmla="*/ 2147483647 w 6736"/>
              <a:gd name="T99" fmla="*/ 2147483647 h 4605"/>
              <a:gd name="T100" fmla="*/ 2147483647 w 6736"/>
              <a:gd name="T101" fmla="*/ 2147483647 h 4605"/>
              <a:gd name="T102" fmla="*/ 2147483647 w 6736"/>
              <a:gd name="T103" fmla="*/ 2147483647 h 4605"/>
              <a:gd name="T104" fmla="*/ 2147483647 w 6736"/>
              <a:gd name="T105" fmla="*/ 2147483647 h 4605"/>
              <a:gd name="T106" fmla="*/ 2147483647 w 6736"/>
              <a:gd name="T107" fmla="*/ 2147483647 h 4605"/>
              <a:gd name="T108" fmla="*/ 2147483647 w 6736"/>
              <a:gd name="T109" fmla="*/ 2147483647 h 4605"/>
              <a:gd name="T110" fmla="*/ 2147483647 w 6736"/>
              <a:gd name="T111" fmla="*/ 2147483647 h 4605"/>
              <a:gd name="T112" fmla="*/ 2147483647 w 6736"/>
              <a:gd name="T113" fmla="*/ 2147483647 h 4605"/>
              <a:gd name="T114" fmla="*/ 2147483647 w 6736"/>
              <a:gd name="T115" fmla="*/ 2147483647 h 4605"/>
              <a:gd name="T116" fmla="*/ 2147483647 w 6736"/>
              <a:gd name="T117" fmla="*/ 2147483647 h 4605"/>
              <a:gd name="T118" fmla="*/ 2147483647 w 6736"/>
              <a:gd name="T119" fmla="*/ 0 h 4605"/>
              <a:gd name="T120" fmla="*/ 2147483647 w 6736"/>
              <a:gd name="T121" fmla="*/ 2147483647 h 4605"/>
              <a:gd name="T122" fmla="*/ 2147483647 w 6736"/>
              <a:gd name="T123" fmla="*/ 2147483647 h 460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736"/>
              <a:gd name="T187" fmla="*/ 0 h 4605"/>
              <a:gd name="T188" fmla="*/ 6736 w 6736"/>
              <a:gd name="T189" fmla="*/ 4605 h 460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736" h="4605">
                <a:moveTo>
                  <a:pt x="0" y="173"/>
                </a:moveTo>
                <a:lnTo>
                  <a:pt x="0" y="173"/>
                </a:lnTo>
                <a:lnTo>
                  <a:pt x="2" y="155"/>
                </a:lnTo>
                <a:lnTo>
                  <a:pt x="7" y="138"/>
                </a:lnTo>
                <a:lnTo>
                  <a:pt x="14" y="119"/>
                </a:lnTo>
                <a:lnTo>
                  <a:pt x="24" y="102"/>
                </a:lnTo>
                <a:lnTo>
                  <a:pt x="36" y="83"/>
                </a:lnTo>
                <a:lnTo>
                  <a:pt x="52" y="66"/>
                </a:lnTo>
                <a:lnTo>
                  <a:pt x="69" y="48"/>
                </a:lnTo>
                <a:lnTo>
                  <a:pt x="90" y="35"/>
                </a:lnTo>
                <a:lnTo>
                  <a:pt x="111" y="21"/>
                </a:lnTo>
                <a:lnTo>
                  <a:pt x="135" y="12"/>
                </a:lnTo>
                <a:lnTo>
                  <a:pt x="161" y="3"/>
                </a:lnTo>
                <a:lnTo>
                  <a:pt x="188" y="0"/>
                </a:lnTo>
                <a:lnTo>
                  <a:pt x="218" y="0"/>
                </a:lnTo>
                <a:lnTo>
                  <a:pt x="233" y="2"/>
                </a:lnTo>
                <a:lnTo>
                  <a:pt x="250" y="3"/>
                </a:lnTo>
                <a:lnTo>
                  <a:pt x="266" y="7"/>
                </a:lnTo>
                <a:lnTo>
                  <a:pt x="281" y="12"/>
                </a:lnTo>
                <a:lnTo>
                  <a:pt x="299" y="19"/>
                </a:lnTo>
                <a:lnTo>
                  <a:pt x="316" y="26"/>
                </a:lnTo>
                <a:lnTo>
                  <a:pt x="1539" y="615"/>
                </a:lnTo>
                <a:lnTo>
                  <a:pt x="340" y="3075"/>
                </a:lnTo>
                <a:lnTo>
                  <a:pt x="0" y="2911"/>
                </a:lnTo>
                <a:lnTo>
                  <a:pt x="0" y="173"/>
                </a:lnTo>
                <a:close/>
                <a:moveTo>
                  <a:pt x="4983" y="3167"/>
                </a:moveTo>
                <a:lnTo>
                  <a:pt x="4983" y="3167"/>
                </a:lnTo>
                <a:lnTo>
                  <a:pt x="4987" y="3170"/>
                </a:lnTo>
                <a:lnTo>
                  <a:pt x="4990" y="3177"/>
                </a:lnTo>
                <a:lnTo>
                  <a:pt x="4995" y="3194"/>
                </a:lnTo>
                <a:lnTo>
                  <a:pt x="4999" y="3218"/>
                </a:lnTo>
                <a:lnTo>
                  <a:pt x="4999" y="3243"/>
                </a:lnTo>
                <a:lnTo>
                  <a:pt x="4997" y="3270"/>
                </a:lnTo>
                <a:lnTo>
                  <a:pt x="4994" y="3284"/>
                </a:lnTo>
                <a:lnTo>
                  <a:pt x="4990" y="3298"/>
                </a:lnTo>
                <a:lnTo>
                  <a:pt x="4983" y="3310"/>
                </a:lnTo>
                <a:lnTo>
                  <a:pt x="4978" y="3322"/>
                </a:lnTo>
                <a:lnTo>
                  <a:pt x="4970" y="3332"/>
                </a:lnTo>
                <a:lnTo>
                  <a:pt x="4959" y="3343"/>
                </a:lnTo>
                <a:lnTo>
                  <a:pt x="4676" y="3624"/>
                </a:lnTo>
                <a:lnTo>
                  <a:pt x="4678" y="3652"/>
                </a:lnTo>
                <a:lnTo>
                  <a:pt x="4676" y="3681"/>
                </a:lnTo>
                <a:lnTo>
                  <a:pt x="4671" y="3711"/>
                </a:lnTo>
                <a:lnTo>
                  <a:pt x="4664" y="3738"/>
                </a:lnTo>
                <a:lnTo>
                  <a:pt x="4654" y="3768"/>
                </a:lnTo>
                <a:lnTo>
                  <a:pt x="4640" y="3793"/>
                </a:lnTo>
                <a:lnTo>
                  <a:pt x="4624" y="3818"/>
                </a:lnTo>
                <a:lnTo>
                  <a:pt x="4614" y="3828"/>
                </a:lnTo>
                <a:lnTo>
                  <a:pt x="4605" y="3837"/>
                </a:lnTo>
                <a:lnTo>
                  <a:pt x="4293" y="4125"/>
                </a:lnTo>
                <a:lnTo>
                  <a:pt x="4282" y="4135"/>
                </a:lnTo>
                <a:lnTo>
                  <a:pt x="4270" y="4144"/>
                </a:lnTo>
                <a:lnTo>
                  <a:pt x="4258" y="4151"/>
                </a:lnTo>
                <a:lnTo>
                  <a:pt x="4244" y="4158"/>
                </a:lnTo>
                <a:lnTo>
                  <a:pt x="4218" y="4168"/>
                </a:lnTo>
                <a:lnTo>
                  <a:pt x="4193" y="4175"/>
                </a:lnTo>
                <a:lnTo>
                  <a:pt x="4165" y="4177"/>
                </a:lnTo>
                <a:lnTo>
                  <a:pt x="4136" y="4177"/>
                </a:lnTo>
                <a:lnTo>
                  <a:pt x="4108" y="4175"/>
                </a:lnTo>
                <a:lnTo>
                  <a:pt x="4080" y="4168"/>
                </a:lnTo>
                <a:lnTo>
                  <a:pt x="3859" y="4353"/>
                </a:lnTo>
                <a:lnTo>
                  <a:pt x="3833" y="4374"/>
                </a:lnTo>
                <a:lnTo>
                  <a:pt x="3807" y="4389"/>
                </a:lnTo>
                <a:lnTo>
                  <a:pt x="3782" y="4401"/>
                </a:lnTo>
                <a:lnTo>
                  <a:pt x="3752" y="4412"/>
                </a:lnTo>
                <a:lnTo>
                  <a:pt x="3725" y="4417"/>
                </a:lnTo>
                <a:lnTo>
                  <a:pt x="3693" y="4419"/>
                </a:lnTo>
                <a:lnTo>
                  <a:pt x="3662" y="4419"/>
                </a:lnTo>
                <a:lnTo>
                  <a:pt x="3630" y="4413"/>
                </a:lnTo>
                <a:lnTo>
                  <a:pt x="3571" y="4401"/>
                </a:lnTo>
                <a:lnTo>
                  <a:pt x="3415" y="4527"/>
                </a:lnTo>
                <a:lnTo>
                  <a:pt x="3400" y="4539"/>
                </a:lnTo>
                <a:lnTo>
                  <a:pt x="3383" y="4551"/>
                </a:lnTo>
                <a:lnTo>
                  <a:pt x="3367" y="4560"/>
                </a:lnTo>
                <a:lnTo>
                  <a:pt x="3350" y="4570"/>
                </a:lnTo>
                <a:lnTo>
                  <a:pt x="3333" y="4577"/>
                </a:lnTo>
                <a:lnTo>
                  <a:pt x="3315" y="4584"/>
                </a:lnTo>
                <a:lnTo>
                  <a:pt x="3296" y="4591"/>
                </a:lnTo>
                <a:lnTo>
                  <a:pt x="3279" y="4595"/>
                </a:lnTo>
                <a:lnTo>
                  <a:pt x="3260" y="4600"/>
                </a:lnTo>
                <a:lnTo>
                  <a:pt x="3241" y="4602"/>
                </a:lnTo>
                <a:lnTo>
                  <a:pt x="3201" y="4605"/>
                </a:lnTo>
                <a:lnTo>
                  <a:pt x="3160" y="4603"/>
                </a:lnTo>
                <a:lnTo>
                  <a:pt x="3117" y="4598"/>
                </a:lnTo>
                <a:lnTo>
                  <a:pt x="2438" y="4493"/>
                </a:lnTo>
                <a:lnTo>
                  <a:pt x="2379" y="4482"/>
                </a:lnTo>
                <a:lnTo>
                  <a:pt x="2321" y="4472"/>
                </a:lnTo>
                <a:lnTo>
                  <a:pt x="2262" y="4458"/>
                </a:lnTo>
                <a:lnTo>
                  <a:pt x="2234" y="4450"/>
                </a:lnTo>
                <a:lnTo>
                  <a:pt x="2207" y="4441"/>
                </a:lnTo>
                <a:lnTo>
                  <a:pt x="2179" y="4431"/>
                </a:lnTo>
                <a:lnTo>
                  <a:pt x="2153" y="4419"/>
                </a:lnTo>
                <a:lnTo>
                  <a:pt x="2126" y="4405"/>
                </a:lnTo>
                <a:lnTo>
                  <a:pt x="2101" y="4389"/>
                </a:lnTo>
                <a:lnTo>
                  <a:pt x="2076" y="4374"/>
                </a:lnTo>
                <a:lnTo>
                  <a:pt x="2053" y="4355"/>
                </a:lnTo>
                <a:lnTo>
                  <a:pt x="2029" y="4334"/>
                </a:lnTo>
                <a:lnTo>
                  <a:pt x="2008" y="4310"/>
                </a:lnTo>
                <a:lnTo>
                  <a:pt x="855" y="3003"/>
                </a:lnTo>
                <a:lnTo>
                  <a:pt x="692" y="2923"/>
                </a:lnTo>
                <a:lnTo>
                  <a:pt x="815" y="2676"/>
                </a:lnTo>
                <a:lnTo>
                  <a:pt x="1024" y="2776"/>
                </a:lnTo>
                <a:lnTo>
                  <a:pt x="2122" y="4027"/>
                </a:lnTo>
                <a:lnTo>
                  <a:pt x="2160" y="4066"/>
                </a:lnTo>
                <a:lnTo>
                  <a:pt x="2195" y="4103"/>
                </a:lnTo>
                <a:lnTo>
                  <a:pt x="2227" y="4132"/>
                </a:lnTo>
                <a:lnTo>
                  <a:pt x="2262" y="4156"/>
                </a:lnTo>
                <a:lnTo>
                  <a:pt x="2279" y="4166"/>
                </a:lnTo>
                <a:lnTo>
                  <a:pt x="2297" y="4177"/>
                </a:lnTo>
                <a:lnTo>
                  <a:pt x="2314" y="4184"/>
                </a:lnTo>
                <a:lnTo>
                  <a:pt x="2333" y="4192"/>
                </a:lnTo>
                <a:lnTo>
                  <a:pt x="2352" y="4198"/>
                </a:lnTo>
                <a:lnTo>
                  <a:pt x="2373" y="4204"/>
                </a:lnTo>
                <a:lnTo>
                  <a:pt x="2414" y="4211"/>
                </a:lnTo>
                <a:lnTo>
                  <a:pt x="3132" y="4318"/>
                </a:lnTo>
                <a:lnTo>
                  <a:pt x="3156" y="4322"/>
                </a:lnTo>
                <a:lnTo>
                  <a:pt x="3179" y="4322"/>
                </a:lnTo>
                <a:lnTo>
                  <a:pt x="3200" y="4320"/>
                </a:lnTo>
                <a:lnTo>
                  <a:pt x="3219" y="4317"/>
                </a:lnTo>
                <a:lnTo>
                  <a:pt x="3236" y="4311"/>
                </a:lnTo>
                <a:lnTo>
                  <a:pt x="3251" y="4305"/>
                </a:lnTo>
                <a:lnTo>
                  <a:pt x="3265" y="4296"/>
                </a:lnTo>
                <a:lnTo>
                  <a:pt x="3279" y="4286"/>
                </a:lnTo>
                <a:lnTo>
                  <a:pt x="3409" y="4168"/>
                </a:lnTo>
                <a:lnTo>
                  <a:pt x="3426" y="4156"/>
                </a:lnTo>
                <a:lnTo>
                  <a:pt x="3441" y="4144"/>
                </a:lnTo>
                <a:lnTo>
                  <a:pt x="3459" y="4135"/>
                </a:lnTo>
                <a:lnTo>
                  <a:pt x="3476" y="4127"/>
                </a:lnTo>
                <a:lnTo>
                  <a:pt x="3495" y="4122"/>
                </a:lnTo>
                <a:lnTo>
                  <a:pt x="3512" y="4118"/>
                </a:lnTo>
                <a:lnTo>
                  <a:pt x="3529" y="4115"/>
                </a:lnTo>
                <a:lnTo>
                  <a:pt x="3548" y="4115"/>
                </a:lnTo>
                <a:lnTo>
                  <a:pt x="3566" y="4115"/>
                </a:lnTo>
                <a:lnTo>
                  <a:pt x="3585" y="4116"/>
                </a:lnTo>
                <a:lnTo>
                  <a:pt x="3602" y="4120"/>
                </a:lnTo>
                <a:lnTo>
                  <a:pt x="3621" y="4123"/>
                </a:lnTo>
                <a:lnTo>
                  <a:pt x="3638" y="4130"/>
                </a:lnTo>
                <a:lnTo>
                  <a:pt x="3656" y="4137"/>
                </a:lnTo>
                <a:lnTo>
                  <a:pt x="3690" y="4153"/>
                </a:lnTo>
                <a:lnTo>
                  <a:pt x="3915" y="3947"/>
                </a:lnTo>
                <a:lnTo>
                  <a:pt x="3928" y="3935"/>
                </a:lnTo>
                <a:lnTo>
                  <a:pt x="3942" y="3925"/>
                </a:lnTo>
                <a:lnTo>
                  <a:pt x="3958" y="3918"/>
                </a:lnTo>
                <a:lnTo>
                  <a:pt x="3973" y="3911"/>
                </a:lnTo>
                <a:lnTo>
                  <a:pt x="3989" y="3906"/>
                </a:lnTo>
                <a:lnTo>
                  <a:pt x="4004" y="3901"/>
                </a:lnTo>
                <a:lnTo>
                  <a:pt x="4020" y="3899"/>
                </a:lnTo>
                <a:lnTo>
                  <a:pt x="4035" y="3897"/>
                </a:lnTo>
                <a:lnTo>
                  <a:pt x="4065" y="3897"/>
                </a:lnTo>
                <a:lnTo>
                  <a:pt x="4091" y="3899"/>
                </a:lnTo>
                <a:lnTo>
                  <a:pt x="4115" y="3904"/>
                </a:lnTo>
                <a:lnTo>
                  <a:pt x="4134" y="3911"/>
                </a:lnTo>
                <a:lnTo>
                  <a:pt x="4403" y="3659"/>
                </a:lnTo>
                <a:lnTo>
                  <a:pt x="4398" y="3638"/>
                </a:lnTo>
                <a:lnTo>
                  <a:pt x="4395" y="3614"/>
                </a:lnTo>
                <a:lnTo>
                  <a:pt x="4395" y="3588"/>
                </a:lnTo>
                <a:lnTo>
                  <a:pt x="4398" y="3559"/>
                </a:lnTo>
                <a:lnTo>
                  <a:pt x="4401" y="3545"/>
                </a:lnTo>
                <a:lnTo>
                  <a:pt x="4405" y="3531"/>
                </a:lnTo>
                <a:lnTo>
                  <a:pt x="4410" y="3517"/>
                </a:lnTo>
                <a:lnTo>
                  <a:pt x="4417" y="3502"/>
                </a:lnTo>
                <a:lnTo>
                  <a:pt x="4424" y="3488"/>
                </a:lnTo>
                <a:lnTo>
                  <a:pt x="4433" y="3476"/>
                </a:lnTo>
                <a:lnTo>
                  <a:pt x="4443" y="3462"/>
                </a:lnTo>
                <a:lnTo>
                  <a:pt x="4455" y="3450"/>
                </a:lnTo>
                <a:lnTo>
                  <a:pt x="4704" y="3217"/>
                </a:lnTo>
                <a:lnTo>
                  <a:pt x="4716" y="3203"/>
                </a:lnTo>
                <a:lnTo>
                  <a:pt x="4724" y="3187"/>
                </a:lnTo>
                <a:lnTo>
                  <a:pt x="4731" y="3172"/>
                </a:lnTo>
                <a:lnTo>
                  <a:pt x="4735" y="3155"/>
                </a:lnTo>
                <a:lnTo>
                  <a:pt x="4736" y="3137"/>
                </a:lnTo>
                <a:lnTo>
                  <a:pt x="4733" y="3120"/>
                </a:lnTo>
                <a:lnTo>
                  <a:pt x="4728" y="3106"/>
                </a:lnTo>
                <a:lnTo>
                  <a:pt x="4723" y="3099"/>
                </a:lnTo>
                <a:lnTo>
                  <a:pt x="4717" y="3092"/>
                </a:lnTo>
                <a:lnTo>
                  <a:pt x="3635" y="1977"/>
                </a:lnTo>
                <a:lnTo>
                  <a:pt x="2740" y="2317"/>
                </a:lnTo>
                <a:lnTo>
                  <a:pt x="2716" y="2326"/>
                </a:lnTo>
                <a:lnTo>
                  <a:pt x="2692" y="2334"/>
                </a:lnTo>
                <a:lnTo>
                  <a:pt x="2668" y="2340"/>
                </a:lnTo>
                <a:lnTo>
                  <a:pt x="2645" y="2345"/>
                </a:lnTo>
                <a:lnTo>
                  <a:pt x="2621" y="2347"/>
                </a:lnTo>
                <a:lnTo>
                  <a:pt x="2599" y="2348"/>
                </a:lnTo>
                <a:lnTo>
                  <a:pt x="2576" y="2350"/>
                </a:lnTo>
                <a:lnTo>
                  <a:pt x="2556" y="2348"/>
                </a:lnTo>
                <a:lnTo>
                  <a:pt x="2533" y="2347"/>
                </a:lnTo>
                <a:lnTo>
                  <a:pt x="2512" y="2343"/>
                </a:lnTo>
                <a:lnTo>
                  <a:pt x="2492" y="2338"/>
                </a:lnTo>
                <a:lnTo>
                  <a:pt x="2473" y="2333"/>
                </a:lnTo>
                <a:lnTo>
                  <a:pt x="2452" y="2326"/>
                </a:lnTo>
                <a:lnTo>
                  <a:pt x="2431" y="2319"/>
                </a:lnTo>
                <a:lnTo>
                  <a:pt x="2393" y="2300"/>
                </a:lnTo>
                <a:lnTo>
                  <a:pt x="2171" y="2184"/>
                </a:lnTo>
                <a:lnTo>
                  <a:pt x="2858" y="1454"/>
                </a:lnTo>
                <a:lnTo>
                  <a:pt x="1618" y="1071"/>
                </a:lnTo>
                <a:lnTo>
                  <a:pt x="1744" y="820"/>
                </a:lnTo>
                <a:lnTo>
                  <a:pt x="2934" y="1188"/>
                </a:lnTo>
                <a:lnTo>
                  <a:pt x="3036" y="1088"/>
                </a:lnTo>
                <a:lnTo>
                  <a:pt x="3074" y="1053"/>
                </a:lnTo>
                <a:lnTo>
                  <a:pt x="3110" y="1022"/>
                </a:lnTo>
                <a:lnTo>
                  <a:pt x="3131" y="1008"/>
                </a:lnTo>
                <a:lnTo>
                  <a:pt x="3150" y="995"/>
                </a:lnTo>
                <a:lnTo>
                  <a:pt x="3170" y="982"/>
                </a:lnTo>
                <a:lnTo>
                  <a:pt x="3193" y="970"/>
                </a:lnTo>
                <a:lnTo>
                  <a:pt x="3213" y="962"/>
                </a:lnTo>
                <a:lnTo>
                  <a:pt x="3238" y="953"/>
                </a:lnTo>
                <a:lnTo>
                  <a:pt x="3262" y="944"/>
                </a:lnTo>
                <a:lnTo>
                  <a:pt x="3288" y="939"/>
                </a:lnTo>
                <a:lnTo>
                  <a:pt x="3314" y="934"/>
                </a:lnTo>
                <a:lnTo>
                  <a:pt x="3341" y="931"/>
                </a:lnTo>
                <a:lnTo>
                  <a:pt x="3372" y="927"/>
                </a:lnTo>
                <a:lnTo>
                  <a:pt x="3403" y="927"/>
                </a:lnTo>
                <a:lnTo>
                  <a:pt x="4533" y="927"/>
                </a:lnTo>
                <a:lnTo>
                  <a:pt x="4951" y="734"/>
                </a:lnTo>
                <a:lnTo>
                  <a:pt x="5073" y="981"/>
                </a:lnTo>
                <a:lnTo>
                  <a:pt x="4590" y="1203"/>
                </a:lnTo>
                <a:lnTo>
                  <a:pt x="3403" y="1203"/>
                </a:lnTo>
                <a:lnTo>
                  <a:pt x="3386" y="1203"/>
                </a:lnTo>
                <a:lnTo>
                  <a:pt x="3371" y="1207"/>
                </a:lnTo>
                <a:lnTo>
                  <a:pt x="3355" y="1210"/>
                </a:lnTo>
                <a:lnTo>
                  <a:pt x="3338" y="1214"/>
                </a:lnTo>
                <a:lnTo>
                  <a:pt x="3322" y="1221"/>
                </a:lnTo>
                <a:lnTo>
                  <a:pt x="3305" y="1228"/>
                </a:lnTo>
                <a:lnTo>
                  <a:pt x="3274" y="1245"/>
                </a:lnTo>
                <a:lnTo>
                  <a:pt x="3243" y="1266"/>
                </a:lnTo>
                <a:lnTo>
                  <a:pt x="3212" y="1290"/>
                </a:lnTo>
                <a:lnTo>
                  <a:pt x="3184" y="1316"/>
                </a:lnTo>
                <a:lnTo>
                  <a:pt x="3156" y="1343"/>
                </a:lnTo>
                <a:lnTo>
                  <a:pt x="2397" y="2146"/>
                </a:lnTo>
                <a:lnTo>
                  <a:pt x="2442" y="2169"/>
                </a:lnTo>
                <a:lnTo>
                  <a:pt x="2469" y="2182"/>
                </a:lnTo>
                <a:lnTo>
                  <a:pt x="2495" y="2193"/>
                </a:lnTo>
                <a:lnTo>
                  <a:pt x="2519" y="2201"/>
                </a:lnTo>
                <a:lnTo>
                  <a:pt x="2545" y="2208"/>
                </a:lnTo>
                <a:lnTo>
                  <a:pt x="2573" y="2210"/>
                </a:lnTo>
                <a:lnTo>
                  <a:pt x="2600" y="2210"/>
                </a:lnTo>
                <a:lnTo>
                  <a:pt x="2628" y="2207"/>
                </a:lnTo>
                <a:lnTo>
                  <a:pt x="2659" y="2200"/>
                </a:lnTo>
                <a:lnTo>
                  <a:pt x="2692" y="2189"/>
                </a:lnTo>
                <a:lnTo>
                  <a:pt x="3671" y="1816"/>
                </a:lnTo>
                <a:lnTo>
                  <a:pt x="3996" y="2151"/>
                </a:lnTo>
                <a:lnTo>
                  <a:pt x="4075" y="2160"/>
                </a:lnTo>
                <a:lnTo>
                  <a:pt x="4155" y="2167"/>
                </a:lnTo>
                <a:lnTo>
                  <a:pt x="4232" y="2169"/>
                </a:lnTo>
                <a:lnTo>
                  <a:pt x="4312" y="2169"/>
                </a:lnTo>
                <a:lnTo>
                  <a:pt x="4391" y="2165"/>
                </a:lnTo>
                <a:lnTo>
                  <a:pt x="4471" y="2160"/>
                </a:lnTo>
                <a:lnTo>
                  <a:pt x="4550" y="2150"/>
                </a:lnTo>
                <a:lnTo>
                  <a:pt x="4628" y="2138"/>
                </a:lnTo>
                <a:lnTo>
                  <a:pt x="4652" y="2274"/>
                </a:lnTo>
                <a:lnTo>
                  <a:pt x="4590" y="2284"/>
                </a:lnTo>
                <a:lnTo>
                  <a:pt x="4526" y="2293"/>
                </a:lnTo>
                <a:lnTo>
                  <a:pt x="4462" y="2298"/>
                </a:lnTo>
                <a:lnTo>
                  <a:pt x="4400" y="2303"/>
                </a:lnTo>
                <a:lnTo>
                  <a:pt x="4336" y="2307"/>
                </a:lnTo>
                <a:lnTo>
                  <a:pt x="4272" y="2307"/>
                </a:lnTo>
                <a:lnTo>
                  <a:pt x="4208" y="2307"/>
                </a:lnTo>
                <a:lnTo>
                  <a:pt x="4144" y="2303"/>
                </a:lnTo>
                <a:lnTo>
                  <a:pt x="4983" y="3167"/>
                </a:lnTo>
                <a:close/>
                <a:moveTo>
                  <a:pt x="1623" y="4503"/>
                </a:moveTo>
                <a:lnTo>
                  <a:pt x="1324" y="4142"/>
                </a:lnTo>
                <a:lnTo>
                  <a:pt x="1214" y="4142"/>
                </a:lnTo>
                <a:lnTo>
                  <a:pt x="1190" y="4141"/>
                </a:lnTo>
                <a:lnTo>
                  <a:pt x="1167" y="4139"/>
                </a:lnTo>
                <a:lnTo>
                  <a:pt x="1143" y="4134"/>
                </a:lnTo>
                <a:lnTo>
                  <a:pt x="1121" y="4128"/>
                </a:lnTo>
                <a:lnTo>
                  <a:pt x="1100" y="4122"/>
                </a:lnTo>
                <a:lnTo>
                  <a:pt x="1077" y="4111"/>
                </a:lnTo>
                <a:lnTo>
                  <a:pt x="1057" y="4101"/>
                </a:lnTo>
                <a:lnTo>
                  <a:pt x="1038" y="4090"/>
                </a:lnTo>
                <a:lnTo>
                  <a:pt x="1019" y="4077"/>
                </a:lnTo>
                <a:lnTo>
                  <a:pt x="1000" y="4063"/>
                </a:lnTo>
                <a:lnTo>
                  <a:pt x="983" y="4047"/>
                </a:lnTo>
                <a:lnTo>
                  <a:pt x="967" y="4030"/>
                </a:lnTo>
                <a:lnTo>
                  <a:pt x="953" y="4013"/>
                </a:lnTo>
                <a:lnTo>
                  <a:pt x="939" y="3995"/>
                </a:lnTo>
                <a:lnTo>
                  <a:pt x="927" y="3975"/>
                </a:lnTo>
                <a:lnTo>
                  <a:pt x="917" y="3956"/>
                </a:lnTo>
                <a:lnTo>
                  <a:pt x="907" y="3935"/>
                </a:lnTo>
                <a:lnTo>
                  <a:pt x="900" y="3913"/>
                </a:lnTo>
                <a:lnTo>
                  <a:pt x="893" y="3892"/>
                </a:lnTo>
                <a:lnTo>
                  <a:pt x="888" y="3869"/>
                </a:lnTo>
                <a:lnTo>
                  <a:pt x="886" y="3845"/>
                </a:lnTo>
                <a:lnTo>
                  <a:pt x="884" y="3823"/>
                </a:lnTo>
                <a:lnTo>
                  <a:pt x="886" y="3799"/>
                </a:lnTo>
                <a:lnTo>
                  <a:pt x="889" y="3774"/>
                </a:lnTo>
                <a:lnTo>
                  <a:pt x="894" y="3750"/>
                </a:lnTo>
                <a:lnTo>
                  <a:pt x="901" y="3726"/>
                </a:lnTo>
                <a:lnTo>
                  <a:pt x="912" y="3702"/>
                </a:lnTo>
                <a:lnTo>
                  <a:pt x="924" y="3678"/>
                </a:lnTo>
                <a:lnTo>
                  <a:pt x="938" y="3654"/>
                </a:lnTo>
                <a:lnTo>
                  <a:pt x="955" y="3629"/>
                </a:lnTo>
                <a:lnTo>
                  <a:pt x="974" y="3605"/>
                </a:lnTo>
                <a:lnTo>
                  <a:pt x="996" y="3583"/>
                </a:lnTo>
                <a:lnTo>
                  <a:pt x="1088" y="3686"/>
                </a:lnTo>
                <a:lnTo>
                  <a:pt x="1076" y="3700"/>
                </a:lnTo>
                <a:lnTo>
                  <a:pt x="1065" y="3714"/>
                </a:lnTo>
                <a:lnTo>
                  <a:pt x="1057" y="3728"/>
                </a:lnTo>
                <a:lnTo>
                  <a:pt x="1048" y="3742"/>
                </a:lnTo>
                <a:lnTo>
                  <a:pt x="1041" y="3755"/>
                </a:lnTo>
                <a:lnTo>
                  <a:pt x="1036" y="3769"/>
                </a:lnTo>
                <a:lnTo>
                  <a:pt x="1033" y="3783"/>
                </a:lnTo>
                <a:lnTo>
                  <a:pt x="1029" y="3797"/>
                </a:lnTo>
                <a:lnTo>
                  <a:pt x="1027" y="3811"/>
                </a:lnTo>
                <a:lnTo>
                  <a:pt x="1026" y="3823"/>
                </a:lnTo>
                <a:lnTo>
                  <a:pt x="1026" y="3837"/>
                </a:lnTo>
                <a:lnTo>
                  <a:pt x="1027" y="3850"/>
                </a:lnTo>
                <a:lnTo>
                  <a:pt x="1033" y="3875"/>
                </a:lnTo>
                <a:lnTo>
                  <a:pt x="1041" y="3899"/>
                </a:lnTo>
                <a:lnTo>
                  <a:pt x="1055" y="3921"/>
                </a:lnTo>
                <a:lnTo>
                  <a:pt x="1071" y="3942"/>
                </a:lnTo>
                <a:lnTo>
                  <a:pt x="1090" y="3959"/>
                </a:lnTo>
                <a:lnTo>
                  <a:pt x="1110" y="3975"/>
                </a:lnTo>
                <a:lnTo>
                  <a:pt x="1133" y="3987"/>
                </a:lnTo>
                <a:lnTo>
                  <a:pt x="1159" y="3995"/>
                </a:lnTo>
                <a:lnTo>
                  <a:pt x="1185" y="4002"/>
                </a:lnTo>
                <a:lnTo>
                  <a:pt x="1214" y="4004"/>
                </a:lnTo>
                <a:lnTo>
                  <a:pt x="1371" y="4004"/>
                </a:lnTo>
                <a:lnTo>
                  <a:pt x="1516" y="4166"/>
                </a:lnTo>
                <a:lnTo>
                  <a:pt x="1715" y="4401"/>
                </a:lnTo>
                <a:lnTo>
                  <a:pt x="1623" y="4503"/>
                </a:lnTo>
                <a:close/>
                <a:moveTo>
                  <a:pt x="5039" y="2830"/>
                </a:moveTo>
                <a:lnTo>
                  <a:pt x="5835" y="2504"/>
                </a:lnTo>
                <a:lnTo>
                  <a:pt x="5959" y="2752"/>
                </a:lnTo>
                <a:lnTo>
                  <a:pt x="5248" y="3044"/>
                </a:lnTo>
                <a:lnTo>
                  <a:pt x="5039" y="2830"/>
                </a:lnTo>
                <a:close/>
                <a:moveTo>
                  <a:pt x="6736" y="173"/>
                </a:moveTo>
                <a:lnTo>
                  <a:pt x="6736" y="2911"/>
                </a:lnTo>
                <a:lnTo>
                  <a:pt x="6398" y="3075"/>
                </a:lnTo>
                <a:lnTo>
                  <a:pt x="5199" y="615"/>
                </a:lnTo>
                <a:lnTo>
                  <a:pt x="6420" y="26"/>
                </a:lnTo>
                <a:lnTo>
                  <a:pt x="6437" y="19"/>
                </a:lnTo>
                <a:lnTo>
                  <a:pt x="6455" y="12"/>
                </a:lnTo>
                <a:lnTo>
                  <a:pt x="6470" y="7"/>
                </a:lnTo>
                <a:lnTo>
                  <a:pt x="6487" y="3"/>
                </a:lnTo>
                <a:lnTo>
                  <a:pt x="6503" y="2"/>
                </a:lnTo>
                <a:lnTo>
                  <a:pt x="6518" y="0"/>
                </a:lnTo>
                <a:lnTo>
                  <a:pt x="6548" y="0"/>
                </a:lnTo>
                <a:lnTo>
                  <a:pt x="6575" y="3"/>
                </a:lnTo>
                <a:lnTo>
                  <a:pt x="6601" y="12"/>
                </a:lnTo>
                <a:lnTo>
                  <a:pt x="6625" y="21"/>
                </a:lnTo>
                <a:lnTo>
                  <a:pt x="6648" y="35"/>
                </a:lnTo>
                <a:lnTo>
                  <a:pt x="6667" y="48"/>
                </a:lnTo>
                <a:lnTo>
                  <a:pt x="6684" y="66"/>
                </a:lnTo>
                <a:lnTo>
                  <a:pt x="6700" y="83"/>
                </a:lnTo>
                <a:lnTo>
                  <a:pt x="6712" y="102"/>
                </a:lnTo>
                <a:lnTo>
                  <a:pt x="6722" y="119"/>
                </a:lnTo>
                <a:lnTo>
                  <a:pt x="6729" y="138"/>
                </a:lnTo>
                <a:lnTo>
                  <a:pt x="6734" y="155"/>
                </a:lnTo>
                <a:lnTo>
                  <a:pt x="6736" y="173"/>
                </a:lnTo>
                <a:close/>
              </a:path>
            </a:pathLst>
          </a:custGeom>
          <a:solidFill>
            <a:schemeClr val="accent1">
              <a:lumMod val="75000"/>
            </a:schemeClr>
          </a:solidFill>
          <a:ln>
            <a:solidFill>
              <a:schemeClr val="tx2"/>
            </a:solidFill>
          </a:ln>
        </p:spPr>
        <p:txBody>
          <a:bodyPr/>
          <a:lstStyle/>
          <a:p>
            <a:pPr defTabSz="677300">
              <a:defRPr/>
            </a:pPr>
            <a:endParaRPr lang="en-US" sz="1333" kern="0" dirty="0">
              <a:solidFill>
                <a:sysClr val="windowText" lastClr="000000"/>
              </a:solidFill>
              <a:latin typeface="EYInterstate" panose="02000503020000020004" pitchFamily="2" charset="0"/>
              <a:cs typeface="Arial" charset="0"/>
            </a:endParaRPr>
          </a:p>
        </p:txBody>
      </p:sp>
      <p:grpSp>
        <p:nvGrpSpPr>
          <p:cNvPr id="30" name="Gruppieren 284">
            <a:extLst>
              <a:ext uri="{FF2B5EF4-FFF2-40B4-BE49-F238E27FC236}">
                <a16:creationId xmlns:a16="http://schemas.microsoft.com/office/drawing/2014/main" id="{8557935A-55BF-4536-89E9-A1AB670D397C}"/>
              </a:ext>
            </a:extLst>
          </p:cNvPr>
          <p:cNvGrpSpPr/>
          <p:nvPr/>
        </p:nvGrpSpPr>
        <p:grpSpPr>
          <a:xfrm>
            <a:off x="8692356" y="1420140"/>
            <a:ext cx="196991" cy="194888"/>
            <a:chOff x="522982" y="4988036"/>
            <a:chExt cx="885930" cy="796794"/>
          </a:xfrm>
          <a:solidFill>
            <a:schemeClr val="accent1">
              <a:lumMod val="20000"/>
              <a:lumOff val="80000"/>
            </a:schemeClr>
          </a:solidFill>
        </p:grpSpPr>
        <p:sp>
          <p:nvSpPr>
            <p:cNvPr id="31" name="Freeform 8">
              <a:extLst>
                <a:ext uri="{FF2B5EF4-FFF2-40B4-BE49-F238E27FC236}">
                  <a16:creationId xmlns:a16="http://schemas.microsoft.com/office/drawing/2014/main" id="{0FFA82A7-BC08-4E80-9C9F-28E829721B39}"/>
                </a:ext>
              </a:extLst>
            </p:cNvPr>
            <p:cNvSpPr>
              <a:spLocks/>
            </p:cNvSpPr>
            <p:nvPr/>
          </p:nvSpPr>
          <p:spPr bwMode="auto">
            <a:xfrm>
              <a:off x="704353" y="5722047"/>
              <a:ext cx="517761" cy="62783"/>
            </a:xfrm>
            <a:custGeom>
              <a:avLst/>
              <a:gdLst>
                <a:gd name="T0" fmla="*/ 283 w 283"/>
                <a:gd name="T1" fmla="*/ 17 h 34"/>
                <a:gd name="T2" fmla="*/ 267 w 283"/>
                <a:gd name="T3" fmla="*/ 34 h 34"/>
                <a:gd name="T4" fmla="*/ 17 w 283"/>
                <a:gd name="T5" fmla="*/ 34 h 34"/>
                <a:gd name="T6" fmla="*/ 0 w 283"/>
                <a:gd name="T7" fmla="*/ 17 h 34"/>
                <a:gd name="T8" fmla="*/ 0 w 283"/>
                <a:gd name="T9" fmla="*/ 17 h 34"/>
                <a:gd name="T10" fmla="*/ 17 w 283"/>
                <a:gd name="T11" fmla="*/ 0 h 34"/>
                <a:gd name="T12" fmla="*/ 267 w 283"/>
                <a:gd name="T13" fmla="*/ 0 h 34"/>
                <a:gd name="T14" fmla="*/ 283 w 283"/>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3" h="34">
                  <a:moveTo>
                    <a:pt x="283" y="17"/>
                  </a:moveTo>
                  <a:cubicBezTo>
                    <a:pt x="283" y="27"/>
                    <a:pt x="276" y="34"/>
                    <a:pt x="267" y="34"/>
                  </a:cubicBezTo>
                  <a:cubicBezTo>
                    <a:pt x="17" y="34"/>
                    <a:pt x="17" y="34"/>
                    <a:pt x="17" y="34"/>
                  </a:cubicBezTo>
                  <a:cubicBezTo>
                    <a:pt x="8" y="34"/>
                    <a:pt x="0" y="27"/>
                    <a:pt x="0" y="17"/>
                  </a:cubicBezTo>
                  <a:cubicBezTo>
                    <a:pt x="0" y="17"/>
                    <a:pt x="0" y="17"/>
                    <a:pt x="0" y="17"/>
                  </a:cubicBezTo>
                  <a:cubicBezTo>
                    <a:pt x="0" y="8"/>
                    <a:pt x="8" y="0"/>
                    <a:pt x="17" y="0"/>
                  </a:cubicBezTo>
                  <a:cubicBezTo>
                    <a:pt x="267" y="0"/>
                    <a:pt x="267" y="0"/>
                    <a:pt x="267" y="0"/>
                  </a:cubicBezTo>
                  <a:cubicBezTo>
                    <a:pt x="276" y="0"/>
                    <a:pt x="283" y="8"/>
                    <a:pt x="283" y="17"/>
                  </a:cubicBezTo>
                  <a:close/>
                </a:path>
              </a:pathLst>
            </a:custGeom>
            <a:grpFill/>
            <a:ln w="12700" cap="flat">
              <a:solidFill>
                <a:schemeClr val="tx2"/>
              </a:solidFill>
              <a:prstDash val="solid"/>
              <a:miter lim="800000"/>
              <a:headEnd/>
              <a:tailEnd/>
            </a:ln>
          </p:spPr>
          <p:txBody>
            <a:bodyPr vert="horz" wrap="square" lIns="67734" tIns="33866" rIns="67734" bIns="33866" numCol="1" anchor="t" anchorCtr="0" compatLnSpc="1">
              <a:prstTxWarp prst="textNoShape">
                <a:avLst/>
              </a:prstTxWarp>
            </a:bodyPr>
            <a:lstStyle/>
            <a:p>
              <a:pPr defTabSz="913484"/>
              <a:endParaRPr lang="de-DE" sz="1332" dirty="0">
                <a:solidFill>
                  <a:srgbClr val="FFFFFF"/>
                </a:solidFill>
                <a:latin typeface="EYInterstate" panose="02000503020000020004" pitchFamily="2" charset="0"/>
              </a:endParaRPr>
            </a:p>
          </p:txBody>
        </p:sp>
        <p:sp>
          <p:nvSpPr>
            <p:cNvPr id="32" name="Freeform 9">
              <a:extLst>
                <a:ext uri="{FF2B5EF4-FFF2-40B4-BE49-F238E27FC236}">
                  <a16:creationId xmlns:a16="http://schemas.microsoft.com/office/drawing/2014/main" id="{6769B259-5E3F-4F80-AB66-EA5BFFD99E4A}"/>
                </a:ext>
              </a:extLst>
            </p:cNvPr>
            <p:cNvSpPr>
              <a:spLocks/>
            </p:cNvSpPr>
            <p:nvPr/>
          </p:nvSpPr>
          <p:spPr bwMode="auto">
            <a:xfrm>
              <a:off x="522982" y="4988036"/>
              <a:ext cx="885930" cy="719285"/>
            </a:xfrm>
            <a:custGeom>
              <a:avLst/>
              <a:gdLst>
                <a:gd name="T0" fmla="*/ 440 w 484"/>
                <a:gd name="T1" fmla="*/ 0 h 393"/>
                <a:gd name="T2" fmla="*/ 44 w 484"/>
                <a:gd name="T3" fmla="*/ 0 h 393"/>
                <a:gd name="T4" fmla="*/ 0 w 484"/>
                <a:gd name="T5" fmla="*/ 48 h 393"/>
                <a:gd name="T6" fmla="*/ 0 w 484"/>
                <a:gd name="T7" fmla="*/ 321 h 393"/>
                <a:gd name="T8" fmla="*/ 44 w 484"/>
                <a:gd name="T9" fmla="*/ 361 h 393"/>
                <a:gd name="T10" fmla="*/ 164 w 484"/>
                <a:gd name="T11" fmla="*/ 361 h 393"/>
                <a:gd name="T12" fmla="*/ 164 w 484"/>
                <a:gd name="T13" fmla="*/ 393 h 393"/>
                <a:gd name="T14" fmla="*/ 313 w 484"/>
                <a:gd name="T15" fmla="*/ 393 h 393"/>
                <a:gd name="T16" fmla="*/ 313 w 484"/>
                <a:gd name="T17" fmla="*/ 361 h 393"/>
                <a:gd name="T18" fmla="*/ 440 w 484"/>
                <a:gd name="T19" fmla="*/ 361 h 393"/>
                <a:gd name="T20" fmla="*/ 484 w 484"/>
                <a:gd name="T21" fmla="*/ 317 h 393"/>
                <a:gd name="T22" fmla="*/ 484 w 484"/>
                <a:gd name="T23" fmla="*/ 44 h 393"/>
                <a:gd name="T24" fmla="*/ 440 w 484"/>
                <a:gd name="T25"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4" h="393">
                  <a:moveTo>
                    <a:pt x="440" y="0"/>
                  </a:moveTo>
                  <a:cubicBezTo>
                    <a:pt x="44" y="0"/>
                    <a:pt x="44" y="0"/>
                    <a:pt x="44" y="0"/>
                  </a:cubicBezTo>
                  <a:cubicBezTo>
                    <a:pt x="18" y="0"/>
                    <a:pt x="0" y="17"/>
                    <a:pt x="0" y="48"/>
                  </a:cubicBezTo>
                  <a:cubicBezTo>
                    <a:pt x="0" y="321"/>
                    <a:pt x="0" y="321"/>
                    <a:pt x="0" y="321"/>
                  </a:cubicBezTo>
                  <a:cubicBezTo>
                    <a:pt x="0" y="344"/>
                    <a:pt x="18" y="361"/>
                    <a:pt x="44" y="361"/>
                  </a:cubicBezTo>
                  <a:cubicBezTo>
                    <a:pt x="164" y="361"/>
                    <a:pt x="164" y="361"/>
                    <a:pt x="164" y="361"/>
                  </a:cubicBezTo>
                  <a:cubicBezTo>
                    <a:pt x="164" y="393"/>
                    <a:pt x="164" y="393"/>
                    <a:pt x="164" y="393"/>
                  </a:cubicBezTo>
                  <a:cubicBezTo>
                    <a:pt x="313" y="393"/>
                    <a:pt x="313" y="393"/>
                    <a:pt x="313" y="393"/>
                  </a:cubicBezTo>
                  <a:cubicBezTo>
                    <a:pt x="313" y="361"/>
                    <a:pt x="313" y="361"/>
                    <a:pt x="313" y="361"/>
                  </a:cubicBezTo>
                  <a:cubicBezTo>
                    <a:pt x="440" y="361"/>
                    <a:pt x="440" y="361"/>
                    <a:pt x="440" y="361"/>
                  </a:cubicBezTo>
                  <a:cubicBezTo>
                    <a:pt x="467" y="361"/>
                    <a:pt x="484" y="344"/>
                    <a:pt x="484" y="317"/>
                  </a:cubicBezTo>
                  <a:cubicBezTo>
                    <a:pt x="484" y="44"/>
                    <a:pt x="484" y="44"/>
                    <a:pt x="484" y="44"/>
                  </a:cubicBezTo>
                  <a:cubicBezTo>
                    <a:pt x="484" y="17"/>
                    <a:pt x="467" y="0"/>
                    <a:pt x="440" y="0"/>
                  </a:cubicBezTo>
                  <a:close/>
                </a:path>
              </a:pathLst>
            </a:custGeom>
            <a:grpFill/>
            <a:ln w="12700" cap="flat">
              <a:solidFill>
                <a:schemeClr val="tx2"/>
              </a:solidFill>
              <a:prstDash val="solid"/>
              <a:miter lim="800000"/>
              <a:headEnd/>
              <a:tailEnd/>
            </a:ln>
          </p:spPr>
          <p:txBody>
            <a:bodyPr vert="horz" wrap="square" lIns="67734" tIns="33866" rIns="67734" bIns="33866" numCol="1" anchor="t" anchorCtr="0" compatLnSpc="1">
              <a:prstTxWarp prst="textNoShape">
                <a:avLst/>
              </a:prstTxWarp>
            </a:bodyPr>
            <a:lstStyle/>
            <a:p>
              <a:pPr defTabSz="913484"/>
              <a:endParaRPr lang="de-DE" sz="1332" dirty="0">
                <a:solidFill>
                  <a:srgbClr val="FFFFFF"/>
                </a:solidFill>
                <a:latin typeface="EYInterstate" panose="02000503020000020004" pitchFamily="2" charset="0"/>
              </a:endParaRPr>
            </a:p>
          </p:txBody>
        </p:sp>
        <p:sp>
          <p:nvSpPr>
            <p:cNvPr id="33" name="Freeform 7">
              <a:extLst>
                <a:ext uri="{FF2B5EF4-FFF2-40B4-BE49-F238E27FC236}">
                  <a16:creationId xmlns:a16="http://schemas.microsoft.com/office/drawing/2014/main" id="{29F93127-3C0D-401D-9FE3-1A2204F691A2}"/>
                </a:ext>
              </a:extLst>
            </p:cNvPr>
            <p:cNvSpPr>
              <a:spLocks/>
            </p:cNvSpPr>
            <p:nvPr/>
          </p:nvSpPr>
          <p:spPr bwMode="auto">
            <a:xfrm>
              <a:off x="566387" y="5035316"/>
              <a:ext cx="796794" cy="562716"/>
            </a:xfrm>
            <a:custGeom>
              <a:avLst/>
              <a:gdLst>
                <a:gd name="T0" fmla="*/ 435 w 435"/>
                <a:gd name="T1" fmla="*/ 269 h 307"/>
                <a:gd name="T2" fmla="*/ 393 w 435"/>
                <a:gd name="T3" fmla="*/ 307 h 307"/>
                <a:gd name="T4" fmla="*/ 46 w 435"/>
                <a:gd name="T5" fmla="*/ 307 h 307"/>
                <a:gd name="T6" fmla="*/ 0 w 435"/>
                <a:gd name="T7" fmla="*/ 269 h 307"/>
                <a:gd name="T8" fmla="*/ 4 w 435"/>
                <a:gd name="T9" fmla="*/ 38 h 307"/>
                <a:gd name="T10" fmla="*/ 46 w 435"/>
                <a:gd name="T11" fmla="*/ 0 h 307"/>
                <a:gd name="T12" fmla="*/ 393 w 435"/>
                <a:gd name="T13" fmla="*/ 0 h 307"/>
                <a:gd name="T14" fmla="*/ 435 w 435"/>
                <a:gd name="T15" fmla="*/ 38 h 307"/>
                <a:gd name="T16" fmla="*/ 435 w 435"/>
                <a:gd name="T17" fmla="*/ 269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307">
                  <a:moveTo>
                    <a:pt x="435" y="269"/>
                  </a:moveTo>
                  <a:cubicBezTo>
                    <a:pt x="435" y="295"/>
                    <a:pt x="421" y="307"/>
                    <a:pt x="393" y="307"/>
                  </a:cubicBezTo>
                  <a:cubicBezTo>
                    <a:pt x="46" y="307"/>
                    <a:pt x="46" y="307"/>
                    <a:pt x="46" y="307"/>
                  </a:cubicBezTo>
                  <a:cubicBezTo>
                    <a:pt x="18" y="307"/>
                    <a:pt x="0" y="295"/>
                    <a:pt x="0" y="269"/>
                  </a:cubicBezTo>
                  <a:cubicBezTo>
                    <a:pt x="4" y="38"/>
                    <a:pt x="4" y="38"/>
                    <a:pt x="4" y="38"/>
                  </a:cubicBezTo>
                  <a:cubicBezTo>
                    <a:pt x="4" y="13"/>
                    <a:pt x="18" y="0"/>
                    <a:pt x="46" y="0"/>
                  </a:cubicBezTo>
                  <a:cubicBezTo>
                    <a:pt x="393" y="0"/>
                    <a:pt x="393" y="0"/>
                    <a:pt x="393" y="0"/>
                  </a:cubicBezTo>
                  <a:cubicBezTo>
                    <a:pt x="421" y="0"/>
                    <a:pt x="435" y="13"/>
                    <a:pt x="435" y="38"/>
                  </a:cubicBezTo>
                  <a:lnTo>
                    <a:pt x="435" y="269"/>
                  </a:lnTo>
                  <a:close/>
                </a:path>
              </a:pathLst>
            </a:custGeom>
            <a:grpFill/>
            <a:ln>
              <a:solidFill>
                <a:schemeClr val="tx2"/>
              </a:solidFill>
            </a:ln>
          </p:spPr>
          <p:txBody>
            <a:bodyPr/>
            <a:lstStyle/>
            <a:p>
              <a:pPr defTabSz="913484"/>
              <a:endParaRPr lang="de-DE" sz="1332" dirty="0">
                <a:solidFill>
                  <a:srgbClr val="FFFFFF"/>
                </a:solidFill>
                <a:latin typeface="EYInterstate" panose="02000503020000020004" pitchFamily="2" charset="0"/>
              </a:endParaRPr>
            </a:p>
          </p:txBody>
        </p:sp>
      </p:grpSp>
      <p:grpSp>
        <p:nvGrpSpPr>
          <p:cNvPr id="34" name="Gruppieren 284">
            <a:extLst>
              <a:ext uri="{FF2B5EF4-FFF2-40B4-BE49-F238E27FC236}">
                <a16:creationId xmlns:a16="http://schemas.microsoft.com/office/drawing/2014/main" id="{02E97E8E-ED08-4B03-B2BD-DAFAA3203D10}"/>
              </a:ext>
            </a:extLst>
          </p:cNvPr>
          <p:cNvGrpSpPr/>
          <p:nvPr/>
        </p:nvGrpSpPr>
        <p:grpSpPr>
          <a:xfrm>
            <a:off x="9044173" y="1420140"/>
            <a:ext cx="196991" cy="194888"/>
            <a:chOff x="522982" y="4988036"/>
            <a:chExt cx="885930" cy="796794"/>
          </a:xfrm>
          <a:solidFill>
            <a:schemeClr val="accent1">
              <a:lumMod val="20000"/>
              <a:lumOff val="80000"/>
            </a:schemeClr>
          </a:solidFill>
        </p:grpSpPr>
        <p:sp>
          <p:nvSpPr>
            <p:cNvPr id="35" name="Freeform 8">
              <a:extLst>
                <a:ext uri="{FF2B5EF4-FFF2-40B4-BE49-F238E27FC236}">
                  <a16:creationId xmlns:a16="http://schemas.microsoft.com/office/drawing/2014/main" id="{C7B4C8C3-6697-4FF3-8730-4084D14A4CE7}"/>
                </a:ext>
              </a:extLst>
            </p:cNvPr>
            <p:cNvSpPr>
              <a:spLocks/>
            </p:cNvSpPr>
            <p:nvPr/>
          </p:nvSpPr>
          <p:spPr bwMode="auto">
            <a:xfrm>
              <a:off x="704353" y="5722047"/>
              <a:ext cx="517761" cy="62783"/>
            </a:xfrm>
            <a:custGeom>
              <a:avLst/>
              <a:gdLst>
                <a:gd name="T0" fmla="*/ 283 w 283"/>
                <a:gd name="T1" fmla="*/ 17 h 34"/>
                <a:gd name="T2" fmla="*/ 267 w 283"/>
                <a:gd name="T3" fmla="*/ 34 h 34"/>
                <a:gd name="T4" fmla="*/ 17 w 283"/>
                <a:gd name="T5" fmla="*/ 34 h 34"/>
                <a:gd name="T6" fmla="*/ 0 w 283"/>
                <a:gd name="T7" fmla="*/ 17 h 34"/>
                <a:gd name="T8" fmla="*/ 0 w 283"/>
                <a:gd name="T9" fmla="*/ 17 h 34"/>
                <a:gd name="T10" fmla="*/ 17 w 283"/>
                <a:gd name="T11" fmla="*/ 0 h 34"/>
                <a:gd name="T12" fmla="*/ 267 w 283"/>
                <a:gd name="T13" fmla="*/ 0 h 34"/>
                <a:gd name="T14" fmla="*/ 283 w 283"/>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3" h="34">
                  <a:moveTo>
                    <a:pt x="283" y="17"/>
                  </a:moveTo>
                  <a:cubicBezTo>
                    <a:pt x="283" y="27"/>
                    <a:pt x="276" y="34"/>
                    <a:pt x="267" y="34"/>
                  </a:cubicBezTo>
                  <a:cubicBezTo>
                    <a:pt x="17" y="34"/>
                    <a:pt x="17" y="34"/>
                    <a:pt x="17" y="34"/>
                  </a:cubicBezTo>
                  <a:cubicBezTo>
                    <a:pt x="8" y="34"/>
                    <a:pt x="0" y="27"/>
                    <a:pt x="0" y="17"/>
                  </a:cubicBezTo>
                  <a:cubicBezTo>
                    <a:pt x="0" y="17"/>
                    <a:pt x="0" y="17"/>
                    <a:pt x="0" y="17"/>
                  </a:cubicBezTo>
                  <a:cubicBezTo>
                    <a:pt x="0" y="8"/>
                    <a:pt x="8" y="0"/>
                    <a:pt x="17" y="0"/>
                  </a:cubicBezTo>
                  <a:cubicBezTo>
                    <a:pt x="267" y="0"/>
                    <a:pt x="267" y="0"/>
                    <a:pt x="267" y="0"/>
                  </a:cubicBezTo>
                  <a:cubicBezTo>
                    <a:pt x="276" y="0"/>
                    <a:pt x="283" y="8"/>
                    <a:pt x="283" y="17"/>
                  </a:cubicBezTo>
                  <a:close/>
                </a:path>
              </a:pathLst>
            </a:custGeom>
            <a:grpFill/>
            <a:ln w="12700" cap="flat">
              <a:solidFill>
                <a:schemeClr val="tx2"/>
              </a:solidFill>
              <a:prstDash val="solid"/>
              <a:miter lim="800000"/>
              <a:headEnd/>
              <a:tailEnd/>
            </a:ln>
          </p:spPr>
          <p:txBody>
            <a:bodyPr vert="horz" wrap="square" lIns="67734" tIns="33866" rIns="67734" bIns="33866" numCol="1" anchor="t" anchorCtr="0" compatLnSpc="1">
              <a:prstTxWarp prst="textNoShape">
                <a:avLst/>
              </a:prstTxWarp>
            </a:bodyPr>
            <a:lstStyle/>
            <a:p>
              <a:pPr defTabSz="913484"/>
              <a:endParaRPr lang="de-DE" sz="1332" dirty="0">
                <a:solidFill>
                  <a:srgbClr val="FFFFFF"/>
                </a:solidFill>
                <a:latin typeface="EYInterstate" panose="02000503020000020004" pitchFamily="2" charset="0"/>
              </a:endParaRPr>
            </a:p>
          </p:txBody>
        </p:sp>
        <p:sp>
          <p:nvSpPr>
            <p:cNvPr id="36" name="Freeform 9">
              <a:extLst>
                <a:ext uri="{FF2B5EF4-FFF2-40B4-BE49-F238E27FC236}">
                  <a16:creationId xmlns:a16="http://schemas.microsoft.com/office/drawing/2014/main" id="{8895FED1-1AC8-4E59-AC94-0A666C5A37A5}"/>
                </a:ext>
              </a:extLst>
            </p:cNvPr>
            <p:cNvSpPr>
              <a:spLocks/>
            </p:cNvSpPr>
            <p:nvPr/>
          </p:nvSpPr>
          <p:spPr bwMode="auto">
            <a:xfrm>
              <a:off x="522982" y="4988036"/>
              <a:ext cx="885930" cy="719285"/>
            </a:xfrm>
            <a:custGeom>
              <a:avLst/>
              <a:gdLst>
                <a:gd name="T0" fmla="*/ 440 w 484"/>
                <a:gd name="T1" fmla="*/ 0 h 393"/>
                <a:gd name="T2" fmla="*/ 44 w 484"/>
                <a:gd name="T3" fmla="*/ 0 h 393"/>
                <a:gd name="T4" fmla="*/ 0 w 484"/>
                <a:gd name="T5" fmla="*/ 48 h 393"/>
                <a:gd name="T6" fmla="*/ 0 w 484"/>
                <a:gd name="T7" fmla="*/ 321 h 393"/>
                <a:gd name="T8" fmla="*/ 44 w 484"/>
                <a:gd name="T9" fmla="*/ 361 h 393"/>
                <a:gd name="T10" fmla="*/ 164 w 484"/>
                <a:gd name="T11" fmla="*/ 361 h 393"/>
                <a:gd name="T12" fmla="*/ 164 w 484"/>
                <a:gd name="T13" fmla="*/ 393 h 393"/>
                <a:gd name="T14" fmla="*/ 313 w 484"/>
                <a:gd name="T15" fmla="*/ 393 h 393"/>
                <a:gd name="T16" fmla="*/ 313 w 484"/>
                <a:gd name="T17" fmla="*/ 361 h 393"/>
                <a:gd name="T18" fmla="*/ 440 w 484"/>
                <a:gd name="T19" fmla="*/ 361 h 393"/>
                <a:gd name="T20" fmla="*/ 484 w 484"/>
                <a:gd name="T21" fmla="*/ 317 h 393"/>
                <a:gd name="T22" fmla="*/ 484 w 484"/>
                <a:gd name="T23" fmla="*/ 44 h 393"/>
                <a:gd name="T24" fmla="*/ 440 w 484"/>
                <a:gd name="T25"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4" h="393">
                  <a:moveTo>
                    <a:pt x="440" y="0"/>
                  </a:moveTo>
                  <a:cubicBezTo>
                    <a:pt x="44" y="0"/>
                    <a:pt x="44" y="0"/>
                    <a:pt x="44" y="0"/>
                  </a:cubicBezTo>
                  <a:cubicBezTo>
                    <a:pt x="18" y="0"/>
                    <a:pt x="0" y="17"/>
                    <a:pt x="0" y="48"/>
                  </a:cubicBezTo>
                  <a:cubicBezTo>
                    <a:pt x="0" y="321"/>
                    <a:pt x="0" y="321"/>
                    <a:pt x="0" y="321"/>
                  </a:cubicBezTo>
                  <a:cubicBezTo>
                    <a:pt x="0" y="344"/>
                    <a:pt x="18" y="361"/>
                    <a:pt x="44" y="361"/>
                  </a:cubicBezTo>
                  <a:cubicBezTo>
                    <a:pt x="164" y="361"/>
                    <a:pt x="164" y="361"/>
                    <a:pt x="164" y="361"/>
                  </a:cubicBezTo>
                  <a:cubicBezTo>
                    <a:pt x="164" y="393"/>
                    <a:pt x="164" y="393"/>
                    <a:pt x="164" y="393"/>
                  </a:cubicBezTo>
                  <a:cubicBezTo>
                    <a:pt x="313" y="393"/>
                    <a:pt x="313" y="393"/>
                    <a:pt x="313" y="393"/>
                  </a:cubicBezTo>
                  <a:cubicBezTo>
                    <a:pt x="313" y="361"/>
                    <a:pt x="313" y="361"/>
                    <a:pt x="313" y="361"/>
                  </a:cubicBezTo>
                  <a:cubicBezTo>
                    <a:pt x="440" y="361"/>
                    <a:pt x="440" y="361"/>
                    <a:pt x="440" y="361"/>
                  </a:cubicBezTo>
                  <a:cubicBezTo>
                    <a:pt x="467" y="361"/>
                    <a:pt x="484" y="344"/>
                    <a:pt x="484" y="317"/>
                  </a:cubicBezTo>
                  <a:cubicBezTo>
                    <a:pt x="484" y="44"/>
                    <a:pt x="484" y="44"/>
                    <a:pt x="484" y="44"/>
                  </a:cubicBezTo>
                  <a:cubicBezTo>
                    <a:pt x="484" y="17"/>
                    <a:pt x="467" y="0"/>
                    <a:pt x="440" y="0"/>
                  </a:cubicBezTo>
                  <a:close/>
                </a:path>
              </a:pathLst>
            </a:custGeom>
            <a:grpFill/>
            <a:ln w="12700" cap="flat">
              <a:solidFill>
                <a:schemeClr val="tx2"/>
              </a:solidFill>
              <a:prstDash val="solid"/>
              <a:miter lim="800000"/>
              <a:headEnd/>
              <a:tailEnd/>
            </a:ln>
          </p:spPr>
          <p:txBody>
            <a:bodyPr vert="horz" wrap="square" lIns="67734" tIns="33866" rIns="67734" bIns="33866" numCol="1" anchor="t" anchorCtr="0" compatLnSpc="1">
              <a:prstTxWarp prst="textNoShape">
                <a:avLst/>
              </a:prstTxWarp>
            </a:bodyPr>
            <a:lstStyle/>
            <a:p>
              <a:pPr defTabSz="913484"/>
              <a:endParaRPr lang="de-DE" sz="1332" dirty="0">
                <a:solidFill>
                  <a:srgbClr val="FFFFFF"/>
                </a:solidFill>
                <a:latin typeface="EYInterstate" panose="02000503020000020004" pitchFamily="2" charset="0"/>
              </a:endParaRPr>
            </a:p>
          </p:txBody>
        </p:sp>
        <p:sp>
          <p:nvSpPr>
            <p:cNvPr id="37" name="Freeform 7">
              <a:extLst>
                <a:ext uri="{FF2B5EF4-FFF2-40B4-BE49-F238E27FC236}">
                  <a16:creationId xmlns:a16="http://schemas.microsoft.com/office/drawing/2014/main" id="{841FB66C-B5DA-4792-843F-7780D4746B33}"/>
                </a:ext>
              </a:extLst>
            </p:cNvPr>
            <p:cNvSpPr>
              <a:spLocks/>
            </p:cNvSpPr>
            <p:nvPr/>
          </p:nvSpPr>
          <p:spPr bwMode="auto">
            <a:xfrm>
              <a:off x="566387" y="5035316"/>
              <a:ext cx="796794" cy="562716"/>
            </a:xfrm>
            <a:custGeom>
              <a:avLst/>
              <a:gdLst>
                <a:gd name="T0" fmla="*/ 435 w 435"/>
                <a:gd name="T1" fmla="*/ 269 h 307"/>
                <a:gd name="T2" fmla="*/ 393 w 435"/>
                <a:gd name="T3" fmla="*/ 307 h 307"/>
                <a:gd name="T4" fmla="*/ 46 w 435"/>
                <a:gd name="T5" fmla="*/ 307 h 307"/>
                <a:gd name="T6" fmla="*/ 0 w 435"/>
                <a:gd name="T7" fmla="*/ 269 h 307"/>
                <a:gd name="T8" fmla="*/ 4 w 435"/>
                <a:gd name="T9" fmla="*/ 38 h 307"/>
                <a:gd name="T10" fmla="*/ 46 w 435"/>
                <a:gd name="T11" fmla="*/ 0 h 307"/>
                <a:gd name="T12" fmla="*/ 393 w 435"/>
                <a:gd name="T13" fmla="*/ 0 h 307"/>
                <a:gd name="T14" fmla="*/ 435 w 435"/>
                <a:gd name="T15" fmla="*/ 38 h 307"/>
                <a:gd name="T16" fmla="*/ 435 w 435"/>
                <a:gd name="T17" fmla="*/ 269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307">
                  <a:moveTo>
                    <a:pt x="435" y="269"/>
                  </a:moveTo>
                  <a:cubicBezTo>
                    <a:pt x="435" y="295"/>
                    <a:pt x="421" y="307"/>
                    <a:pt x="393" y="307"/>
                  </a:cubicBezTo>
                  <a:cubicBezTo>
                    <a:pt x="46" y="307"/>
                    <a:pt x="46" y="307"/>
                    <a:pt x="46" y="307"/>
                  </a:cubicBezTo>
                  <a:cubicBezTo>
                    <a:pt x="18" y="307"/>
                    <a:pt x="0" y="295"/>
                    <a:pt x="0" y="269"/>
                  </a:cubicBezTo>
                  <a:cubicBezTo>
                    <a:pt x="4" y="38"/>
                    <a:pt x="4" y="38"/>
                    <a:pt x="4" y="38"/>
                  </a:cubicBezTo>
                  <a:cubicBezTo>
                    <a:pt x="4" y="13"/>
                    <a:pt x="18" y="0"/>
                    <a:pt x="46" y="0"/>
                  </a:cubicBezTo>
                  <a:cubicBezTo>
                    <a:pt x="393" y="0"/>
                    <a:pt x="393" y="0"/>
                    <a:pt x="393" y="0"/>
                  </a:cubicBezTo>
                  <a:cubicBezTo>
                    <a:pt x="421" y="0"/>
                    <a:pt x="435" y="13"/>
                    <a:pt x="435" y="38"/>
                  </a:cubicBezTo>
                  <a:lnTo>
                    <a:pt x="435" y="269"/>
                  </a:lnTo>
                  <a:close/>
                </a:path>
              </a:pathLst>
            </a:custGeom>
            <a:grpFill/>
            <a:ln>
              <a:solidFill>
                <a:schemeClr val="tx2"/>
              </a:solidFill>
            </a:ln>
          </p:spPr>
          <p:txBody>
            <a:bodyPr/>
            <a:lstStyle/>
            <a:p>
              <a:pPr defTabSz="913484"/>
              <a:endParaRPr lang="de-DE" sz="1332" dirty="0">
                <a:solidFill>
                  <a:srgbClr val="FFFFFF"/>
                </a:solidFill>
                <a:latin typeface="EYInterstate" panose="02000503020000020004" pitchFamily="2" charset="0"/>
              </a:endParaRPr>
            </a:p>
          </p:txBody>
        </p:sp>
      </p:grpSp>
      <p:cxnSp>
        <p:nvCxnSpPr>
          <p:cNvPr id="38" name="Straight Connector 37">
            <a:extLst>
              <a:ext uri="{FF2B5EF4-FFF2-40B4-BE49-F238E27FC236}">
                <a16:creationId xmlns:a16="http://schemas.microsoft.com/office/drawing/2014/main" id="{AD7D9795-367D-42C2-BF0B-F2FA8745E4D6}"/>
              </a:ext>
            </a:extLst>
          </p:cNvPr>
          <p:cNvCxnSpPr/>
          <p:nvPr/>
        </p:nvCxnSpPr>
        <p:spPr>
          <a:xfrm flipV="1">
            <a:off x="8967030" y="1607635"/>
            <a:ext cx="0" cy="169787"/>
          </a:xfrm>
          <a:prstGeom prst="line">
            <a:avLst/>
          </a:prstGeom>
          <a:ln w="9525">
            <a:solidFill>
              <a:schemeClr val="tx2"/>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CB8B533-9D21-478E-A18E-D10483CD84A0}"/>
              </a:ext>
            </a:extLst>
          </p:cNvPr>
          <p:cNvCxnSpPr/>
          <p:nvPr/>
        </p:nvCxnSpPr>
        <p:spPr>
          <a:xfrm flipH="1">
            <a:off x="8830638" y="1607635"/>
            <a:ext cx="145426" cy="0"/>
          </a:xfrm>
          <a:prstGeom prst="line">
            <a:avLst/>
          </a:prstGeom>
          <a:ln w="9525">
            <a:solidFill>
              <a:srgbClr val="606060"/>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88E69F-6EBD-40FA-8F04-E711340CC7F6}"/>
              </a:ext>
            </a:extLst>
          </p:cNvPr>
          <p:cNvCxnSpPr/>
          <p:nvPr/>
        </p:nvCxnSpPr>
        <p:spPr>
          <a:xfrm flipH="1">
            <a:off x="8901866" y="1607635"/>
            <a:ext cx="145426" cy="0"/>
          </a:xfrm>
          <a:prstGeom prst="line">
            <a:avLst/>
          </a:prstGeom>
          <a:ln w="9525">
            <a:solidFill>
              <a:schemeClr val="tx2"/>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41" name="Freeform 11">
            <a:extLst>
              <a:ext uri="{FF2B5EF4-FFF2-40B4-BE49-F238E27FC236}">
                <a16:creationId xmlns:a16="http://schemas.microsoft.com/office/drawing/2014/main" id="{122D07FA-899B-4A28-831F-29102F476B0D}"/>
              </a:ext>
            </a:extLst>
          </p:cNvPr>
          <p:cNvSpPr>
            <a:spLocks/>
          </p:cNvSpPr>
          <p:nvPr/>
        </p:nvSpPr>
        <p:spPr bwMode="auto">
          <a:xfrm>
            <a:off x="7009280" y="1588337"/>
            <a:ext cx="443282" cy="621266"/>
          </a:xfrm>
          <a:custGeom>
            <a:avLst/>
            <a:gdLst>
              <a:gd name="T0" fmla="*/ 90 w 92"/>
              <a:gd name="T1" fmla="*/ 120 h 129"/>
              <a:gd name="T2" fmla="*/ 89 w 92"/>
              <a:gd name="T3" fmla="*/ 121 h 129"/>
              <a:gd name="T4" fmla="*/ 88 w 92"/>
              <a:gd name="T5" fmla="*/ 121 h 129"/>
              <a:gd name="T6" fmla="*/ 46 w 92"/>
              <a:gd name="T7" fmla="*/ 129 h 129"/>
              <a:gd name="T8" fmla="*/ 41 w 92"/>
              <a:gd name="T9" fmla="*/ 128 h 129"/>
              <a:gd name="T10" fmla="*/ 41 w 92"/>
              <a:gd name="T11" fmla="*/ 124 h 129"/>
              <a:gd name="T12" fmla="*/ 86 w 92"/>
              <a:gd name="T13" fmla="*/ 118 h 129"/>
              <a:gd name="T14" fmla="*/ 56 w 92"/>
              <a:gd name="T15" fmla="*/ 51 h 129"/>
              <a:gd name="T16" fmla="*/ 54 w 92"/>
              <a:gd name="T17" fmla="*/ 50 h 129"/>
              <a:gd name="T18" fmla="*/ 55 w 92"/>
              <a:gd name="T19" fmla="*/ 48 h 129"/>
              <a:gd name="T20" fmla="*/ 63 w 92"/>
              <a:gd name="T21" fmla="*/ 13 h 129"/>
              <a:gd name="T22" fmla="*/ 44 w 92"/>
              <a:gd name="T23" fmla="*/ 4 h 129"/>
              <a:gd name="T24" fmla="*/ 24 w 92"/>
              <a:gd name="T25" fmla="*/ 16 h 129"/>
              <a:gd name="T26" fmla="*/ 34 w 92"/>
              <a:gd name="T27" fmla="*/ 47 h 129"/>
              <a:gd name="T28" fmla="*/ 37 w 92"/>
              <a:gd name="T29" fmla="*/ 50 h 129"/>
              <a:gd name="T30" fmla="*/ 33 w 92"/>
              <a:gd name="T31" fmla="*/ 51 h 129"/>
              <a:gd name="T32" fmla="*/ 4 w 92"/>
              <a:gd name="T33" fmla="*/ 118 h 129"/>
              <a:gd name="T34" fmla="*/ 0 w 92"/>
              <a:gd name="T35" fmla="*/ 118 h 129"/>
              <a:gd name="T36" fmla="*/ 29 w 92"/>
              <a:gd name="T37" fmla="*/ 48 h 129"/>
              <a:gd name="T38" fmla="*/ 21 w 92"/>
              <a:gd name="T39" fmla="*/ 14 h 129"/>
              <a:gd name="T40" fmla="*/ 44 w 92"/>
              <a:gd name="T41" fmla="*/ 0 h 129"/>
              <a:gd name="T42" fmla="*/ 66 w 92"/>
              <a:gd name="T43" fmla="*/ 11 h 129"/>
              <a:gd name="T44" fmla="*/ 59 w 92"/>
              <a:gd name="T45" fmla="*/ 48 h 129"/>
              <a:gd name="T46" fmla="*/ 90 w 92"/>
              <a:gd name="T47" fmla="*/ 12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2" h="129">
                <a:moveTo>
                  <a:pt x="90" y="120"/>
                </a:moveTo>
                <a:cubicBezTo>
                  <a:pt x="89" y="121"/>
                  <a:pt x="89" y="121"/>
                  <a:pt x="89" y="121"/>
                </a:cubicBezTo>
                <a:cubicBezTo>
                  <a:pt x="88" y="121"/>
                  <a:pt x="88" y="121"/>
                  <a:pt x="88" y="121"/>
                </a:cubicBezTo>
                <a:cubicBezTo>
                  <a:pt x="77" y="128"/>
                  <a:pt x="56" y="129"/>
                  <a:pt x="46" y="129"/>
                </a:cubicBezTo>
                <a:cubicBezTo>
                  <a:pt x="43" y="129"/>
                  <a:pt x="41" y="128"/>
                  <a:pt x="41" y="128"/>
                </a:cubicBezTo>
                <a:cubicBezTo>
                  <a:pt x="41" y="124"/>
                  <a:pt x="41" y="124"/>
                  <a:pt x="41" y="124"/>
                </a:cubicBezTo>
                <a:cubicBezTo>
                  <a:pt x="41" y="124"/>
                  <a:pt x="70" y="126"/>
                  <a:pt x="86" y="118"/>
                </a:cubicBezTo>
                <a:cubicBezTo>
                  <a:pt x="88" y="72"/>
                  <a:pt x="70" y="58"/>
                  <a:pt x="56" y="51"/>
                </a:cubicBezTo>
                <a:cubicBezTo>
                  <a:pt x="54" y="50"/>
                  <a:pt x="54" y="50"/>
                  <a:pt x="54" y="50"/>
                </a:cubicBezTo>
                <a:cubicBezTo>
                  <a:pt x="55" y="48"/>
                  <a:pt x="55" y="48"/>
                  <a:pt x="55" y="48"/>
                </a:cubicBezTo>
                <a:cubicBezTo>
                  <a:pt x="64" y="33"/>
                  <a:pt x="67" y="21"/>
                  <a:pt x="63" y="13"/>
                </a:cubicBezTo>
                <a:cubicBezTo>
                  <a:pt x="59" y="8"/>
                  <a:pt x="53" y="4"/>
                  <a:pt x="44" y="4"/>
                </a:cubicBezTo>
                <a:cubicBezTo>
                  <a:pt x="34" y="4"/>
                  <a:pt x="27" y="8"/>
                  <a:pt x="24" y="16"/>
                </a:cubicBezTo>
                <a:cubicBezTo>
                  <a:pt x="21" y="27"/>
                  <a:pt x="28" y="43"/>
                  <a:pt x="34" y="47"/>
                </a:cubicBezTo>
                <a:cubicBezTo>
                  <a:pt x="37" y="50"/>
                  <a:pt x="37" y="50"/>
                  <a:pt x="37" y="50"/>
                </a:cubicBezTo>
                <a:cubicBezTo>
                  <a:pt x="33" y="51"/>
                  <a:pt x="33" y="51"/>
                  <a:pt x="33" y="51"/>
                </a:cubicBezTo>
                <a:cubicBezTo>
                  <a:pt x="14" y="58"/>
                  <a:pt x="4" y="80"/>
                  <a:pt x="4" y="118"/>
                </a:cubicBezTo>
                <a:cubicBezTo>
                  <a:pt x="0" y="118"/>
                  <a:pt x="0" y="118"/>
                  <a:pt x="0" y="118"/>
                </a:cubicBezTo>
                <a:cubicBezTo>
                  <a:pt x="0" y="80"/>
                  <a:pt x="10" y="57"/>
                  <a:pt x="29" y="48"/>
                </a:cubicBezTo>
                <a:cubicBezTo>
                  <a:pt x="22" y="41"/>
                  <a:pt x="17" y="26"/>
                  <a:pt x="21" y="14"/>
                </a:cubicBezTo>
                <a:cubicBezTo>
                  <a:pt x="23" y="8"/>
                  <a:pt x="29" y="0"/>
                  <a:pt x="44" y="0"/>
                </a:cubicBezTo>
                <a:cubicBezTo>
                  <a:pt x="54" y="0"/>
                  <a:pt x="62" y="4"/>
                  <a:pt x="66" y="11"/>
                </a:cubicBezTo>
                <a:cubicBezTo>
                  <a:pt x="70" y="18"/>
                  <a:pt x="71" y="29"/>
                  <a:pt x="59" y="48"/>
                </a:cubicBezTo>
                <a:cubicBezTo>
                  <a:pt x="82" y="60"/>
                  <a:pt x="92" y="84"/>
                  <a:pt x="90" y="120"/>
                </a:cubicBezTo>
                <a:close/>
              </a:path>
            </a:pathLst>
          </a:custGeom>
          <a:solidFill>
            <a:schemeClr val="accent1">
              <a:lumMod val="75000"/>
            </a:schemeClr>
          </a:solidFill>
          <a:ln>
            <a:solidFill>
              <a:schemeClr val="tx2"/>
            </a:solidFill>
          </a:ln>
        </p:spPr>
        <p:txBody>
          <a:bodyPr vert="horz" wrap="square" lIns="91392" tIns="45696" rIns="91392" bIns="45696" numCol="1" anchor="t" anchorCtr="0" compatLnSpc="1">
            <a:prstTxWarp prst="textNoShape">
              <a:avLst/>
            </a:prstTxWarp>
          </a:bodyPr>
          <a:lstStyle/>
          <a:p>
            <a:pPr defTabSz="913484"/>
            <a:endParaRPr lang="de-DE" sz="1798" dirty="0">
              <a:solidFill>
                <a:srgbClr val="FFFFFF"/>
              </a:solidFill>
              <a:latin typeface="EYInterstate" panose="02000503020000020004" pitchFamily="2" charset="0"/>
            </a:endParaRPr>
          </a:p>
        </p:txBody>
      </p:sp>
      <p:sp>
        <p:nvSpPr>
          <p:cNvPr id="42" name="Freeform 291" descr="© INSCALE GmbH, 21.06.2010">
            <a:extLst>
              <a:ext uri="{FF2B5EF4-FFF2-40B4-BE49-F238E27FC236}">
                <a16:creationId xmlns:a16="http://schemas.microsoft.com/office/drawing/2014/main" id="{D5C00D1F-65AE-41A3-A7D1-E0B5DD1D233D}"/>
              </a:ext>
            </a:extLst>
          </p:cNvPr>
          <p:cNvSpPr>
            <a:spLocks/>
          </p:cNvSpPr>
          <p:nvPr/>
        </p:nvSpPr>
        <p:spPr bwMode="gray">
          <a:xfrm rot="20626526">
            <a:off x="6628004" y="1551658"/>
            <a:ext cx="308078" cy="455079"/>
          </a:xfrm>
          <a:prstGeom prst="rect">
            <a:avLst/>
          </a:prstGeom>
          <a:solidFill>
            <a:schemeClr val="accent1">
              <a:lumMod val="60000"/>
              <a:lumOff val="40000"/>
            </a:schemeClr>
          </a:solidFill>
          <a:ln>
            <a:solidFill>
              <a:srgbClr val="606060"/>
            </a:solidFill>
          </a:ln>
        </p:spPr>
        <p:style>
          <a:lnRef idx="2">
            <a:schemeClr val="accent1"/>
          </a:lnRef>
          <a:fillRef idx="1">
            <a:schemeClr val="lt1"/>
          </a:fillRef>
          <a:effectRef idx="0">
            <a:schemeClr val="accent1"/>
          </a:effectRef>
          <a:fontRef idx="minor">
            <a:schemeClr val="dk1"/>
          </a:fontRef>
        </p:style>
        <p:txBody>
          <a:bodyPr vert="horz" wrap="square" lIns="91392" tIns="45696" rIns="91392" bIns="45696" numCol="1" anchor="t" anchorCtr="0" compatLnSpc="1">
            <a:prstTxWarp prst="textNoShape">
              <a:avLst/>
            </a:prstTxWarp>
          </a:bodyPr>
          <a:lstStyle/>
          <a:p>
            <a:pPr defTabSz="913484"/>
            <a:endParaRPr lang="de-DE" sz="1798" kern="0" dirty="0">
              <a:solidFill>
                <a:prstClr val="black"/>
              </a:solidFill>
              <a:latin typeface="EYInterstate" panose="02000503020000020004" pitchFamily="2" charset="0"/>
            </a:endParaRPr>
          </a:p>
        </p:txBody>
      </p:sp>
      <p:sp>
        <p:nvSpPr>
          <p:cNvPr id="43" name="Freeform 292" descr="© INSCALE GmbH, 21.06.2010">
            <a:extLst>
              <a:ext uri="{FF2B5EF4-FFF2-40B4-BE49-F238E27FC236}">
                <a16:creationId xmlns:a16="http://schemas.microsoft.com/office/drawing/2014/main" id="{BE04D88D-2728-4CA2-BA5C-058BA913037D}"/>
              </a:ext>
            </a:extLst>
          </p:cNvPr>
          <p:cNvSpPr>
            <a:spLocks/>
          </p:cNvSpPr>
          <p:nvPr/>
        </p:nvSpPr>
        <p:spPr bwMode="gray">
          <a:xfrm rot="20626526">
            <a:off x="6669391" y="1600478"/>
            <a:ext cx="220502" cy="340917"/>
          </a:xfrm>
          <a:prstGeom prst="rect">
            <a:avLst/>
          </a:prstGeom>
          <a:solidFill>
            <a:schemeClr val="accent1">
              <a:lumMod val="20000"/>
              <a:lumOff val="80000"/>
            </a:schemeClr>
          </a:solidFill>
          <a:ln>
            <a:noFill/>
          </a:ln>
          <a:effectLst/>
        </p:spPr>
        <p:txBody>
          <a:bodyPr wrap="none" anchor="ctr"/>
          <a:lstStyle/>
          <a:p>
            <a:pPr defTabSz="913484"/>
            <a:endParaRPr lang="de-DE" sz="1798" dirty="0">
              <a:solidFill>
                <a:srgbClr val="FFFFFF"/>
              </a:solidFill>
              <a:latin typeface="EYInterstate" panose="02000503020000020004" pitchFamily="2" charset="0"/>
            </a:endParaRPr>
          </a:p>
        </p:txBody>
      </p:sp>
      <p:sp>
        <p:nvSpPr>
          <p:cNvPr id="44" name="Freeform 293" descr="© INSCALE GmbH, 21.06.2010">
            <a:extLst>
              <a:ext uri="{FF2B5EF4-FFF2-40B4-BE49-F238E27FC236}">
                <a16:creationId xmlns:a16="http://schemas.microsoft.com/office/drawing/2014/main" id="{28149807-AED0-4EE3-8623-A34DB55AC2D0}"/>
              </a:ext>
            </a:extLst>
          </p:cNvPr>
          <p:cNvSpPr>
            <a:spLocks/>
          </p:cNvSpPr>
          <p:nvPr/>
        </p:nvSpPr>
        <p:spPr bwMode="gray">
          <a:xfrm rot="20626526">
            <a:off x="6702817" y="1578707"/>
            <a:ext cx="43788" cy="12510"/>
          </a:xfrm>
          <a:prstGeom prst="rect">
            <a:avLst/>
          </a:prstGeom>
          <a:solidFill>
            <a:schemeClr val="accent1">
              <a:lumMod val="75000"/>
            </a:schemeClr>
          </a:solidFill>
          <a:ln>
            <a:noFill/>
          </a:ln>
          <a:effectLst/>
        </p:spPr>
        <p:txBody>
          <a:bodyPr wrap="none" anchor="ctr"/>
          <a:lstStyle/>
          <a:p>
            <a:pPr defTabSz="913484"/>
            <a:endParaRPr lang="de-DE" sz="1798" dirty="0">
              <a:solidFill>
                <a:srgbClr val="FFFFFF"/>
              </a:solidFill>
              <a:latin typeface="EYInterstate" panose="02000503020000020004" pitchFamily="2" charset="0"/>
            </a:endParaRPr>
          </a:p>
        </p:txBody>
      </p:sp>
      <p:sp>
        <p:nvSpPr>
          <p:cNvPr id="45" name="Freeform 294" descr="© INSCALE GmbH, 21.06.2010">
            <a:extLst>
              <a:ext uri="{FF2B5EF4-FFF2-40B4-BE49-F238E27FC236}">
                <a16:creationId xmlns:a16="http://schemas.microsoft.com/office/drawing/2014/main" id="{6B0651FF-D4AD-44F4-B362-E4606F7289C7}"/>
              </a:ext>
            </a:extLst>
          </p:cNvPr>
          <p:cNvSpPr>
            <a:spLocks/>
          </p:cNvSpPr>
          <p:nvPr/>
        </p:nvSpPr>
        <p:spPr bwMode="gray">
          <a:xfrm rot="20626526">
            <a:off x="6782960" y="1952223"/>
            <a:ext cx="106342" cy="31277"/>
          </a:xfrm>
          <a:prstGeom prst="rect">
            <a:avLst/>
          </a:prstGeom>
          <a:solidFill>
            <a:schemeClr val="accent1">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3484"/>
            <a:endParaRPr lang="de-DE" sz="1798" dirty="0">
              <a:solidFill>
                <a:srgbClr val="FFFFFF"/>
              </a:solidFill>
              <a:latin typeface="EYInterstate" panose="02000503020000020004" pitchFamily="2" charset="0"/>
            </a:endParaRPr>
          </a:p>
        </p:txBody>
      </p:sp>
      <p:sp>
        <p:nvSpPr>
          <p:cNvPr id="46" name="Freeform 295" descr="© INSCALE GmbH, 21.06.2010">
            <a:extLst>
              <a:ext uri="{FF2B5EF4-FFF2-40B4-BE49-F238E27FC236}">
                <a16:creationId xmlns:a16="http://schemas.microsoft.com/office/drawing/2014/main" id="{4E776822-A1C8-4CC2-819B-06EEA7CA04E7}"/>
              </a:ext>
            </a:extLst>
          </p:cNvPr>
          <p:cNvSpPr>
            <a:spLocks/>
          </p:cNvSpPr>
          <p:nvPr/>
        </p:nvSpPr>
        <p:spPr bwMode="gray">
          <a:xfrm rot="20626526">
            <a:off x="6912088" y="1925569"/>
            <a:ext cx="31277" cy="31277"/>
          </a:xfrm>
          <a:prstGeom prst="rect">
            <a:avLst/>
          </a:prstGeom>
          <a:solidFill>
            <a:schemeClr val="accent1">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3484"/>
            <a:endParaRPr lang="de-DE" sz="1798" dirty="0">
              <a:solidFill>
                <a:srgbClr val="FFFFFF"/>
              </a:solidFill>
              <a:latin typeface="EYInterstate" panose="02000503020000020004" pitchFamily="2" charset="0"/>
            </a:endParaRPr>
          </a:p>
        </p:txBody>
      </p:sp>
      <p:sp>
        <p:nvSpPr>
          <p:cNvPr id="47" name="Freeform 296" descr="© INSCALE GmbH, 21.06.2010">
            <a:extLst>
              <a:ext uri="{FF2B5EF4-FFF2-40B4-BE49-F238E27FC236}">
                <a16:creationId xmlns:a16="http://schemas.microsoft.com/office/drawing/2014/main" id="{3A47E750-2F26-4EB0-B423-C6B71DF2C22D}"/>
              </a:ext>
            </a:extLst>
          </p:cNvPr>
          <p:cNvSpPr>
            <a:spLocks/>
          </p:cNvSpPr>
          <p:nvPr/>
        </p:nvSpPr>
        <p:spPr bwMode="gray">
          <a:xfrm rot="20626526">
            <a:off x="6730367" y="1978220"/>
            <a:ext cx="32842" cy="31277"/>
          </a:xfrm>
          <a:prstGeom prst="rect">
            <a:avLst/>
          </a:prstGeom>
          <a:solidFill>
            <a:schemeClr val="accent1">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3484"/>
            <a:endParaRPr lang="de-DE" sz="1099" dirty="0">
              <a:solidFill>
                <a:srgbClr val="FFFFFF"/>
              </a:solidFill>
            </a:endParaRPr>
          </a:p>
        </p:txBody>
      </p:sp>
      <p:sp>
        <p:nvSpPr>
          <p:cNvPr id="48" name="Circular Arrow 63">
            <a:extLst>
              <a:ext uri="{FF2B5EF4-FFF2-40B4-BE49-F238E27FC236}">
                <a16:creationId xmlns:a16="http://schemas.microsoft.com/office/drawing/2014/main" id="{39B0237D-EB5C-43CF-9480-281A6E4DFD7E}"/>
              </a:ext>
            </a:extLst>
          </p:cNvPr>
          <p:cNvSpPr/>
          <p:nvPr/>
        </p:nvSpPr>
        <p:spPr>
          <a:xfrm flipV="1">
            <a:off x="11005427" y="3567306"/>
            <a:ext cx="961242" cy="961269"/>
          </a:xfrm>
          <a:prstGeom prst="circularArrow">
            <a:avLst>
              <a:gd name="adj1" fmla="val 10980"/>
              <a:gd name="adj2" fmla="val 1142322"/>
              <a:gd name="adj3" fmla="val 4500000"/>
              <a:gd name="adj4" fmla="val 10800000"/>
              <a:gd name="adj5" fmla="val 12500"/>
            </a:avLst>
          </a:prstGeom>
          <a:solidFill>
            <a:srgbClr val="60606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defTabSz="913484"/>
            <a:endParaRPr lang="en-US" sz="1798" dirty="0">
              <a:solidFill>
                <a:srgbClr val="FFFFFF"/>
              </a:solidFill>
              <a:latin typeface="EYInterstate" panose="02000503020000020004" pitchFamily="2" charset="0"/>
            </a:endParaRPr>
          </a:p>
        </p:txBody>
      </p:sp>
      <p:sp>
        <p:nvSpPr>
          <p:cNvPr id="49" name="Block Arc 48">
            <a:extLst>
              <a:ext uri="{FF2B5EF4-FFF2-40B4-BE49-F238E27FC236}">
                <a16:creationId xmlns:a16="http://schemas.microsoft.com/office/drawing/2014/main" id="{53503BBD-DE18-452C-8E03-EB838E9005D3}"/>
              </a:ext>
            </a:extLst>
          </p:cNvPr>
          <p:cNvSpPr/>
          <p:nvPr/>
        </p:nvSpPr>
        <p:spPr>
          <a:xfrm rot="2576924">
            <a:off x="10358625" y="3681816"/>
            <a:ext cx="825781" cy="826129"/>
          </a:xfrm>
          <a:prstGeom prst="blockArc">
            <a:avLst>
              <a:gd name="adj1" fmla="val 0"/>
              <a:gd name="adj2" fmla="val 18900000"/>
              <a:gd name="adj3" fmla="val 12740"/>
            </a:avLst>
          </a:prstGeom>
          <a:solidFill>
            <a:srgbClr val="60606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defTabSz="913484"/>
            <a:endParaRPr lang="en-US" sz="1798" dirty="0">
              <a:solidFill>
                <a:srgbClr val="FFFFFF"/>
              </a:solidFill>
              <a:latin typeface="EYInterstate" panose="02000503020000020004" pitchFamily="2" charset="0"/>
            </a:endParaRPr>
          </a:p>
        </p:txBody>
      </p:sp>
    </p:spTree>
    <p:extLst>
      <p:ext uri="{BB962C8B-B14F-4D97-AF65-F5344CB8AC3E}">
        <p14:creationId xmlns:p14="http://schemas.microsoft.com/office/powerpoint/2010/main" val="2119928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6DCFE-6905-4F87-81B9-DE86E198AB82}"/>
              </a:ext>
            </a:extLst>
          </p:cNvPr>
          <p:cNvSpPr>
            <a:spLocks noGrp="1"/>
          </p:cNvSpPr>
          <p:nvPr>
            <p:ph type="title"/>
          </p:nvPr>
        </p:nvSpPr>
        <p:spPr>
          <a:xfrm>
            <a:off x="415587" y="285282"/>
            <a:ext cx="9421369" cy="396596"/>
          </a:xfrm>
        </p:spPr>
        <p:txBody>
          <a:bodyPr/>
          <a:lstStyle/>
          <a:p>
            <a:r>
              <a:rPr lang="en-GB" sz="2400" dirty="0"/>
              <a:t>Resistance to change is a significant barrier to realizing results and savings</a:t>
            </a:r>
            <a:endParaRPr lang="en-US" sz="2400" dirty="0"/>
          </a:p>
        </p:txBody>
      </p:sp>
      <p:sp>
        <p:nvSpPr>
          <p:cNvPr id="3" name="Slide Number Placeholder 2">
            <a:extLst>
              <a:ext uri="{FF2B5EF4-FFF2-40B4-BE49-F238E27FC236}">
                <a16:creationId xmlns:a16="http://schemas.microsoft.com/office/drawing/2014/main" id="{6DC38236-6A1B-4D5C-9344-5AB41EFB47AF}"/>
              </a:ext>
            </a:extLst>
          </p:cNvPr>
          <p:cNvSpPr>
            <a:spLocks noGrp="1"/>
          </p:cNvSpPr>
          <p:nvPr>
            <p:ph type="sldNum" sz="quarter" idx="12"/>
          </p:nvPr>
        </p:nvSpPr>
        <p:spPr/>
        <p:txBody>
          <a:bodyPr/>
          <a:lstStyle/>
          <a:p>
            <a:fld id="{789DF654-7552-4B9D-9287-15EA6E658DE7}" type="slidenum">
              <a:rPr lang="en-US" smtClean="0"/>
              <a:pPr/>
              <a:t>7</a:t>
            </a:fld>
            <a:endParaRPr lang="en-US" dirty="0"/>
          </a:p>
        </p:txBody>
      </p:sp>
      <p:sp>
        <p:nvSpPr>
          <p:cNvPr id="40" name="Rectangle 38">
            <a:extLst>
              <a:ext uri="{FF2B5EF4-FFF2-40B4-BE49-F238E27FC236}">
                <a16:creationId xmlns:a16="http://schemas.microsoft.com/office/drawing/2014/main" id="{B44407C2-A1AD-4E74-822A-0C9D69DDE17E}"/>
              </a:ext>
            </a:extLst>
          </p:cNvPr>
          <p:cNvSpPr txBox="1">
            <a:spLocks noChangeArrowheads="1"/>
          </p:cNvSpPr>
          <p:nvPr/>
        </p:nvSpPr>
        <p:spPr>
          <a:xfrm>
            <a:off x="609600" y="1274231"/>
            <a:ext cx="10972800" cy="4931382"/>
          </a:xfrm>
          <a:prstGeom prst="rect">
            <a:avLst/>
          </a:prstGeom>
          <a:noFill/>
        </p:spPr>
        <p:txBody>
          <a:bodyPr vert="horz" lIns="0" tIns="0" rIns="0" bIns="0" rtlCol="0" anchor="t" anchorCtr="0">
            <a:noAutofit/>
          </a:bodyPr>
          <a:lst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a:lstStyle>
          <a:p>
            <a:pPr>
              <a:buFont typeface="Wingdings" panose="05000000000000000000" pitchFamily="2" charset="2"/>
              <a:buChar char="q"/>
            </a:pPr>
            <a:r>
              <a:rPr lang="en-GB" sz="1599" dirty="0"/>
              <a:t> When pursuing transformations, organizations rarely realize the benefits or retain the value they anticipated.  While there are many reasons for this, the following survey of CEOs shows that 5 out of the top 10 business transformation showstoppers are ‘people and organizational’ issues.</a:t>
            </a:r>
            <a:endParaRPr lang="en-US" sz="1599" dirty="0"/>
          </a:p>
          <a:p>
            <a:pPr>
              <a:buFont typeface="Wingdings" panose="05000000000000000000" pitchFamily="2" charset="2"/>
              <a:buChar char="q"/>
            </a:pPr>
            <a:endParaRPr lang="en-US" sz="1799" dirty="0"/>
          </a:p>
        </p:txBody>
      </p:sp>
      <p:grpSp>
        <p:nvGrpSpPr>
          <p:cNvPr id="41" name="Group 40">
            <a:extLst>
              <a:ext uri="{FF2B5EF4-FFF2-40B4-BE49-F238E27FC236}">
                <a16:creationId xmlns:a16="http://schemas.microsoft.com/office/drawing/2014/main" id="{75BB087B-E04E-4EC3-89A0-915DC55FB42A}"/>
              </a:ext>
            </a:extLst>
          </p:cNvPr>
          <p:cNvGrpSpPr/>
          <p:nvPr/>
        </p:nvGrpSpPr>
        <p:grpSpPr>
          <a:xfrm>
            <a:off x="349369" y="2215276"/>
            <a:ext cx="10503615" cy="3753485"/>
            <a:chOff x="1798640" y="2763071"/>
            <a:chExt cx="8469556" cy="3317617"/>
          </a:xfrm>
        </p:grpSpPr>
        <p:sp>
          <p:nvSpPr>
            <p:cNvPr id="42" name="Rectangle 4">
              <a:extLst>
                <a:ext uri="{FF2B5EF4-FFF2-40B4-BE49-F238E27FC236}">
                  <a16:creationId xmlns:a16="http://schemas.microsoft.com/office/drawing/2014/main" id="{49436BAE-F8DF-4D03-8B76-BD482EC02F72}"/>
                </a:ext>
              </a:extLst>
            </p:cNvPr>
            <p:cNvSpPr>
              <a:spLocks noChangeArrowheads="1"/>
            </p:cNvSpPr>
            <p:nvPr/>
          </p:nvSpPr>
          <p:spPr bwMode="auto">
            <a:xfrm>
              <a:off x="1798640" y="4610920"/>
              <a:ext cx="2827337" cy="269619"/>
            </a:xfrm>
            <a:prstGeom prst="rect">
              <a:avLst/>
            </a:prstGeom>
            <a:noFill/>
            <a:ln w="12700">
              <a:noFill/>
              <a:miter lim="800000"/>
              <a:headEnd/>
              <a:tailEnd/>
            </a:ln>
          </p:spPr>
          <p:txBody>
            <a:bodyPr lIns="90428" tIns="44421" rIns="90428" bIns="44421">
              <a:spAutoFit/>
            </a:bodyPr>
            <a:lstStyle/>
            <a:p>
              <a:pPr algn="r" eaLnBrk="0" hangingPunct="0"/>
              <a:r>
                <a:rPr lang="en-US" sz="1399" dirty="0"/>
                <a:t>Project Team Lacked Skills</a:t>
              </a:r>
            </a:p>
          </p:txBody>
        </p:sp>
        <p:sp>
          <p:nvSpPr>
            <p:cNvPr id="43" name="Rectangle 32">
              <a:extLst>
                <a:ext uri="{FF2B5EF4-FFF2-40B4-BE49-F238E27FC236}">
                  <a16:creationId xmlns:a16="http://schemas.microsoft.com/office/drawing/2014/main" id="{515259A4-5312-452E-8AAB-33B9BA1947DC}"/>
                </a:ext>
              </a:extLst>
            </p:cNvPr>
            <p:cNvSpPr>
              <a:spLocks noChangeArrowheads="1"/>
            </p:cNvSpPr>
            <p:nvPr/>
          </p:nvSpPr>
          <p:spPr bwMode="auto">
            <a:xfrm>
              <a:off x="2016125" y="3710807"/>
              <a:ext cx="2624138" cy="269619"/>
            </a:xfrm>
            <a:prstGeom prst="rect">
              <a:avLst/>
            </a:prstGeom>
            <a:noFill/>
            <a:ln w="12700">
              <a:noFill/>
              <a:miter lim="800000"/>
              <a:headEnd/>
              <a:tailEnd/>
            </a:ln>
          </p:spPr>
          <p:txBody>
            <a:bodyPr lIns="90428" tIns="44421" rIns="90428" bIns="44421">
              <a:spAutoFit/>
            </a:bodyPr>
            <a:lstStyle/>
            <a:p>
              <a:pPr algn="r" eaLnBrk="0" hangingPunct="0"/>
              <a:r>
                <a:rPr lang="en-US" sz="1399" i="1" dirty="0"/>
                <a:t>Unrealistic Expectations</a:t>
              </a:r>
            </a:p>
          </p:txBody>
        </p:sp>
        <p:grpSp>
          <p:nvGrpSpPr>
            <p:cNvPr id="44" name="Group 43">
              <a:extLst>
                <a:ext uri="{FF2B5EF4-FFF2-40B4-BE49-F238E27FC236}">
                  <a16:creationId xmlns:a16="http://schemas.microsoft.com/office/drawing/2014/main" id="{DF8AE79C-BEDF-4A32-8E1D-7A2464A57B7B}"/>
                </a:ext>
              </a:extLst>
            </p:cNvPr>
            <p:cNvGrpSpPr/>
            <p:nvPr/>
          </p:nvGrpSpPr>
          <p:grpSpPr>
            <a:xfrm>
              <a:off x="2274733" y="2763071"/>
              <a:ext cx="7993463" cy="3317617"/>
              <a:chOff x="2274733" y="2763071"/>
              <a:chExt cx="7993463" cy="3317617"/>
            </a:xfrm>
          </p:grpSpPr>
          <p:sp>
            <p:nvSpPr>
              <p:cNvPr id="47" name="Rectangle 3">
                <a:extLst>
                  <a:ext uri="{FF2B5EF4-FFF2-40B4-BE49-F238E27FC236}">
                    <a16:creationId xmlns:a16="http://schemas.microsoft.com/office/drawing/2014/main" id="{154B7AA0-B583-4299-B28D-348956E84D4A}"/>
                  </a:ext>
                </a:extLst>
              </p:cNvPr>
              <p:cNvSpPr>
                <a:spLocks noChangeArrowheads="1"/>
              </p:cNvSpPr>
              <p:nvPr/>
            </p:nvSpPr>
            <p:spPr bwMode="auto">
              <a:xfrm>
                <a:off x="2274733" y="5210994"/>
                <a:ext cx="2351244" cy="269619"/>
              </a:xfrm>
              <a:prstGeom prst="rect">
                <a:avLst/>
              </a:prstGeom>
              <a:noFill/>
              <a:ln w="12700">
                <a:noFill/>
                <a:miter lim="800000"/>
                <a:headEnd/>
                <a:tailEnd/>
              </a:ln>
            </p:spPr>
            <p:txBody>
              <a:bodyPr wrap="none" lIns="90428" tIns="44421" rIns="90428" bIns="44421">
                <a:spAutoFit/>
              </a:bodyPr>
              <a:lstStyle/>
              <a:p>
                <a:pPr algn="r" eaLnBrk="0" hangingPunct="0"/>
                <a:r>
                  <a:rPr lang="en-US" sz="1399" i="1" dirty="0"/>
                  <a:t>No Change Management Program</a:t>
                </a:r>
              </a:p>
            </p:txBody>
          </p:sp>
          <p:sp>
            <p:nvSpPr>
              <p:cNvPr id="48" name="Rectangle 6">
                <a:extLst>
                  <a:ext uri="{FF2B5EF4-FFF2-40B4-BE49-F238E27FC236}">
                    <a16:creationId xmlns:a16="http://schemas.microsoft.com/office/drawing/2014/main" id="{6D5D52FB-84BE-40E6-80D6-27E541A7DC01}"/>
                  </a:ext>
                </a:extLst>
              </p:cNvPr>
              <p:cNvSpPr>
                <a:spLocks noChangeArrowheads="1"/>
              </p:cNvSpPr>
              <p:nvPr/>
            </p:nvSpPr>
            <p:spPr bwMode="auto">
              <a:xfrm>
                <a:off x="5199064" y="2763071"/>
                <a:ext cx="2615154" cy="351187"/>
              </a:xfrm>
              <a:prstGeom prst="rect">
                <a:avLst/>
              </a:prstGeom>
              <a:noFill/>
              <a:ln w="12700">
                <a:noFill/>
                <a:miter lim="800000"/>
                <a:headEnd/>
                <a:tailEnd/>
              </a:ln>
            </p:spPr>
            <p:txBody>
              <a:bodyPr wrap="none" lIns="90428" tIns="44421" rIns="90428" bIns="44421">
                <a:spAutoFit/>
              </a:bodyPr>
              <a:lstStyle/>
              <a:p>
                <a:pPr algn="l" eaLnBrk="0" hangingPunct="0"/>
                <a:r>
                  <a:rPr lang="en-US" sz="1999" dirty="0"/>
                  <a:t>Top 10 Barriers to Success</a:t>
                </a:r>
              </a:p>
            </p:txBody>
          </p:sp>
          <p:sp>
            <p:nvSpPr>
              <p:cNvPr id="49" name="Freeform 7">
                <a:extLst>
                  <a:ext uri="{FF2B5EF4-FFF2-40B4-BE49-F238E27FC236}">
                    <a16:creationId xmlns:a16="http://schemas.microsoft.com/office/drawing/2014/main" id="{21F779C4-293B-4F06-84EC-165F790064A5}"/>
                  </a:ext>
                </a:extLst>
              </p:cNvPr>
              <p:cNvSpPr>
                <a:spLocks/>
              </p:cNvSpPr>
              <p:nvPr/>
            </p:nvSpPr>
            <p:spPr bwMode="auto">
              <a:xfrm>
                <a:off x="4695827" y="5912671"/>
                <a:ext cx="2309813" cy="122237"/>
              </a:xfrm>
              <a:custGeom>
                <a:avLst/>
                <a:gdLst>
                  <a:gd name="T0" fmla="*/ 0 w 1343"/>
                  <a:gd name="T1" fmla="*/ 0 h 77"/>
                  <a:gd name="T2" fmla="*/ 1342 w 1343"/>
                  <a:gd name="T3" fmla="*/ 0 h 77"/>
                  <a:gd name="T4" fmla="*/ 1342 w 1343"/>
                  <a:gd name="T5" fmla="*/ 76 h 77"/>
                  <a:gd name="T6" fmla="*/ 0 w 1343"/>
                  <a:gd name="T7" fmla="*/ 76 h 77"/>
                  <a:gd name="T8" fmla="*/ 0 w 1343"/>
                  <a:gd name="T9" fmla="*/ 0 h 77"/>
                  <a:gd name="T10" fmla="*/ 0 60000 65536"/>
                  <a:gd name="T11" fmla="*/ 0 60000 65536"/>
                  <a:gd name="T12" fmla="*/ 0 60000 65536"/>
                  <a:gd name="T13" fmla="*/ 0 60000 65536"/>
                  <a:gd name="T14" fmla="*/ 0 60000 65536"/>
                  <a:gd name="T15" fmla="*/ 0 w 1343"/>
                  <a:gd name="T16" fmla="*/ 0 h 77"/>
                  <a:gd name="T17" fmla="*/ 1343 w 1343"/>
                  <a:gd name="T18" fmla="*/ 77 h 77"/>
                </a:gdLst>
                <a:ahLst/>
                <a:cxnLst>
                  <a:cxn ang="T10">
                    <a:pos x="T0" y="T1"/>
                  </a:cxn>
                  <a:cxn ang="T11">
                    <a:pos x="T2" y="T3"/>
                  </a:cxn>
                  <a:cxn ang="T12">
                    <a:pos x="T4" y="T5"/>
                  </a:cxn>
                  <a:cxn ang="T13">
                    <a:pos x="T6" y="T7"/>
                  </a:cxn>
                  <a:cxn ang="T14">
                    <a:pos x="T8" y="T9"/>
                  </a:cxn>
                </a:cxnLst>
                <a:rect l="T15" t="T16" r="T17" b="T18"/>
                <a:pathLst>
                  <a:path w="1343" h="77">
                    <a:moveTo>
                      <a:pt x="0" y="0"/>
                    </a:moveTo>
                    <a:lnTo>
                      <a:pt x="1342" y="0"/>
                    </a:lnTo>
                    <a:lnTo>
                      <a:pt x="1342" y="76"/>
                    </a:lnTo>
                    <a:lnTo>
                      <a:pt x="0" y="76"/>
                    </a:lnTo>
                    <a:lnTo>
                      <a:pt x="0" y="0"/>
                    </a:lnTo>
                  </a:path>
                </a:pathLst>
              </a:custGeom>
              <a:gradFill rotWithShape="1">
                <a:gsLst>
                  <a:gs pos="0">
                    <a:schemeClr val="accent4"/>
                  </a:gs>
                  <a:gs pos="100000">
                    <a:srgbClr val="800080"/>
                  </a:gs>
                </a:gsLst>
                <a:lin ang="0" scaled="1"/>
              </a:gradFill>
              <a:ln w="12700">
                <a:noFill/>
                <a:round/>
                <a:headEnd/>
                <a:tailEnd/>
              </a:ln>
            </p:spPr>
            <p:txBody>
              <a:bodyPr lIns="92014" tIns="46008" rIns="92014" bIns="46008" anchor="ctr"/>
              <a:lstStyle/>
              <a:p>
                <a:endParaRPr lang="en-AU" sz="1799" dirty="0"/>
              </a:p>
            </p:txBody>
          </p:sp>
          <p:sp>
            <p:nvSpPr>
              <p:cNvPr id="50" name="Rectangle 8">
                <a:extLst>
                  <a:ext uri="{FF2B5EF4-FFF2-40B4-BE49-F238E27FC236}">
                    <a16:creationId xmlns:a16="http://schemas.microsoft.com/office/drawing/2014/main" id="{5E279900-8FB6-4BF7-B106-282EA35FBFF7}"/>
                  </a:ext>
                </a:extLst>
              </p:cNvPr>
              <p:cNvSpPr>
                <a:spLocks noChangeArrowheads="1"/>
              </p:cNvSpPr>
              <p:nvPr/>
            </p:nvSpPr>
            <p:spPr bwMode="auto">
              <a:xfrm>
                <a:off x="6964364" y="5852344"/>
                <a:ext cx="352670" cy="215126"/>
              </a:xfrm>
              <a:prstGeom prst="rect">
                <a:avLst/>
              </a:prstGeom>
              <a:noFill/>
              <a:ln w="12700">
                <a:noFill/>
                <a:miter lim="800000"/>
                <a:headEnd/>
                <a:tailEnd/>
              </a:ln>
            </p:spPr>
            <p:txBody>
              <a:bodyPr wrap="none" lIns="90428" tIns="44421" rIns="90428" bIns="44421">
                <a:spAutoFit/>
              </a:bodyPr>
              <a:lstStyle/>
              <a:p>
                <a:pPr algn="l" eaLnBrk="0" hangingPunct="0"/>
                <a:r>
                  <a:rPr lang="en-US" sz="999" dirty="0">
                    <a:solidFill>
                      <a:srgbClr val="2A002A"/>
                    </a:solidFill>
                  </a:rPr>
                  <a:t>36%</a:t>
                </a:r>
              </a:p>
            </p:txBody>
          </p:sp>
          <p:sp>
            <p:nvSpPr>
              <p:cNvPr id="51" name="Freeform 9">
                <a:extLst>
                  <a:ext uri="{FF2B5EF4-FFF2-40B4-BE49-F238E27FC236}">
                    <a16:creationId xmlns:a16="http://schemas.microsoft.com/office/drawing/2014/main" id="{B077FFF6-839B-4D22-8F90-9A8CA61A9DC7}"/>
                  </a:ext>
                </a:extLst>
              </p:cNvPr>
              <p:cNvSpPr>
                <a:spLocks/>
              </p:cNvSpPr>
              <p:nvPr/>
            </p:nvSpPr>
            <p:spPr bwMode="auto">
              <a:xfrm>
                <a:off x="4695825" y="5609456"/>
                <a:ext cx="2628900" cy="122238"/>
              </a:xfrm>
              <a:custGeom>
                <a:avLst/>
                <a:gdLst>
                  <a:gd name="T0" fmla="*/ 0 w 1529"/>
                  <a:gd name="T1" fmla="*/ 0 h 77"/>
                  <a:gd name="T2" fmla="*/ 1528 w 1529"/>
                  <a:gd name="T3" fmla="*/ 0 h 77"/>
                  <a:gd name="T4" fmla="*/ 1528 w 1529"/>
                  <a:gd name="T5" fmla="*/ 76 h 77"/>
                  <a:gd name="T6" fmla="*/ 0 w 1529"/>
                  <a:gd name="T7" fmla="*/ 76 h 77"/>
                  <a:gd name="T8" fmla="*/ 0 w 1529"/>
                  <a:gd name="T9" fmla="*/ 0 h 77"/>
                  <a:gd name="T10" fmla="*/ 0 60000 65536"/>
                  <a:gd name="T11" fmla="*/ 0 60000 65536"/>
                  <a:gd name="T12" fmla="*/ 0 60000 65536"/>
                  <a:gd name="T13" fmla="*/ 0 60000 65536"/>
                  <a:gd name="T14" fmla="*/ 0 60000 65536"/>
                  <a:gd name="T15" fmla="*/ 0 w 1529"/>
                  <a:gd name="T16" fmla="*/ 0 h 77"/>
                  <a:gd name="T17" fmla="*/ 1529 w 1529"/>
                  <a:gd name="T18" fmla="*/ 77 h 77"/>
                </a:gdLst>
                <a:ahLst/>
                <a:cxnLst>
                  <a:cxn ang="T10">
                    <a:pos x="T0" y="T1"/>
                  </a:cxn>
                  <a:cxn ang="T11">
                    <a:pos x="T2" y="T3"/>
                  </a:cxn>
                  <a:cxn ang="T12">
                    <a:pos x="T4" y="T5"/>
                  </a:cxn>
                  <a:cxn ang="T13">
                    <a:pos x="T6" y="T7"/>
                  </a:cxn>
                  <a:cxn ang="T14">
                    <a:pos x="T8" y="T9"/>
                  </a:cxn>
                </a:cxnLst>
                <a:rect l="T15" t="T16" r="T17" b="T18"/>
                <a:pathLst>
                  <a:path w="1529" h="77">
                    <a:moveTo>
                      <a:pt x="0" y="0"/>
                    </a:moveTo>
                    <a:lnTo>
                      <a:pt x="1528" y="0"/>
                    </a:lnTo>
                    <a:lnTo>
                      <a:pt x="1528" y="76"/>
                    </a:lnTo>
                    <a:lnTo>
                      <a:pt x="0" y="76"/>
                    </a:lnTo>
                    <a:lnTo>
                      <a:pt x="0" y="0"/>
                    </a:lnTo>
                  </a:path>
                </a:pathLst>
              </a:custGeom>
              <a:gradFill rotWithShape="1">
                <a:gsLst>
                  <a:gs pos="0">
                    <a:schemeClr val="accent4"/>
                  </a:gs>
                  <a:gs pos="100000">
                    <a:srgbClr val="800080"/>
                  </a:gs>
                </a:gsLst>
                <a:lin ang="0" scaled="1"/>
              </a:gradFill>
              <a:ln w="12700">
                <a:noFill/>
                <a:round/>
                <a:headEnd/>
                <a:tailEnd/>
              </a:ln>
            </p:spPr>
            <p:txBody>
              <a:bodyPr lIns="92014" tIns="46008" rIns="92014" bIns="46008" anchor="ctr"/>
              <a:lstStyle/>
              <a:p>
                <a:endParaRPr lang="en-AU" sz="1799" dirty="0"/>
              </a:p>
            </p:txBody>
          </p:sp>
          <p:sp>
            <p:nvSpPr>
              <p:cNvPr id="52" name="Rectangle 10">
                <a:extLst>
                  <a:ext uri="{FF2B5EF4-FFF2-40B4-BE49-F238E27FC236}">
                    <a16:creationId xmlns:a16="http://schemas.microsoft.com/office/drawing/2014/main" id="{142C970F-2DBB-4DC8-B300-814EA77A6A0D}"/>
                  </a:ext>
                </a:extLst>
              </p:cNvPr>
              <p:cNvSpPr>
                <a:spLocks noChangeArrowheads="1"/>
              </p:cNvSpPr>
              <p:nvPr/>
            </p:nvSpPr>
            <p:spPr bwMode="auto">
              <a:xfrm>
                <a:off x="7283451" y="5549131"/>
                <a:ext cx="352670" cy="215126"/>
              </a:xfrm>
              <a:prstGeom prst="rect">
                <a:avLst/>
              </a:prstGeom>
              <a:noFill/>
              <a:ln w="12700">
                <a:noFill/>
                <a:miter lim="800000"/>
                <a:headEnd/>
                <a:tailEnd/>
              </a:ln>
            </p:spPr>
            <p:txBody>
              <a:bodyPr wrap="none" lIns="90428" tIns="44421" rIns="90428" bIns="44421">
                <a:spAutoFit/>
              </a:bodyPr>
              <a:lstStyle/>
              <a:p>
                <a:pPr algn="l" eaLnBrk="0" hangingPunct="0"/>
                <a:r>
                  <a:rPr lang="en-US" sz="999" dirty="0">
                    <a:solidFill>
                      <a:srgbClr val="2A002A"/>
                    </a:solidFill>
                  </a:rPr>
                  <a:t>41%</a:t>
                </a:r>
              </a:p>
            </p:txBody>
          </p:sp>
          <p:sp>
            <p:nvSpPr>
              <p:cNvPr id="53" name="Freeform 11">
                <a:extLst>
                  <a:ext uri="{FF2B5EF4-FFF2-40B4-BE49-F238E27FC236}">
                    <a16:creationId xmlns:a16="http://schemas.microsoft.com/office/drawing/2014/main" id="{E3F73D25-0C9C-40A0-8203-36ECD481F8CC}"/>
                  </a:ext>
                </a:extLst>
              </p:cNvPr>
              <p:cNvSpPr>
                <a:spLocks/>
              </p:cNvSpPr>
              <p:nvPr/>
            </p:nvSpPr>
            <p:spPr bwMode="auto">
              <a:xfrm>
                <a:off x="4695827" y="5309420"/>
                <a:ext cx="2759075" cy="120650"/>
              </a:xfrm>
              <a:custGeom>
                <a:avLst/>
                <a:gdLst>
                  <a:gd name="T0" fmla="*/ 0 w 1604"/>
                  <a:gd name="T1" fmla="*/ 0 h 76"/>
                  <a:gd name="T2" fmla="*/ 1603 w 1604"/>
                  <a:gd name="T3" fmla="*/ 0 h 76"/>
                  <a:gd name="T4" fmla="*/ 1603 w 1604"/>
                  <a:gd name="T5" fmla="*/ 75 h 76"/>
                  <a:gd name="T6" fmla="*/ 0 w 1604"/>
                  <a:gd name="T7" fmla="*/ 75 h 76"/>
                  <a:gd name="T8" fmla="*/ 0 w 1604"/>
                  <a:gd name="T9" fmla="*/ 0 h 76"/>
                  <a:gd name="T10" fmla="*/ 0 60000 65536"/>
                  <a:gd name="T11" fmla="*/ 0 60000 65536"/>
                  <a:gd name="T12" fmla="*/ 0 60000 65536"/>
                  <a:gd name="T13" fmla="*/ 0 60000 65536"/>
                  <a:gd name="T14" fmla="*/ 0 60000 65536"/>
                  <a:gd name="T15" fmla="*/ 0 w 1604"/>
                  <a:gd name="T16" fmla="*/ 0 h 76"/>
                  <a:gd name="T17" fmla="*/ 1604 w 1604"/>
                  <a:gd name="T18" fmla="*/ 76 h 76"/>
                </a:gdLst>
                <a:ahLst/>
                <a:cxnLst>
                  <a:cxn ang="T10">
                    <a:pos x="T0" y="T1"/>
                  </a:cxn>
                  <a:cxn ang="T11">
                    <a:pos x="T2" y="T3"/>
                  </a:cxn>
                  <a:cxn ang="T12">
                    <a:pos x="T4" y="T5"/>
                  </a:cxn>
                  <a:cxn ang="T13">
                    <a:pos x="T6" y="T7"/>
                  </a:cxn>
                  <a:cxn ang="T14">
                    <a:pos x="T8" y="T9"/>
                  </a:cxn>
                </a:cxnLst>
                <a:rect l="T15" t="T16" r="T17" b="T18"/>
                <a:pathLst>
                  <a:path w="1604" h="76">
                    <a:moveTo>
                      <a:pt x="0" y="0"/>
                    </a:moveTo>
                    <a:lnTo>
                      <a:pt x="1603" y="0"/>
                    </a:lnTo>
                    <a:lnTo>
                      <a:pt x="1603" y="75"/>
                    </a:lnTo>
                    <a:lnTo>
                      <a:pt x="0" y="75"/>
                    </a:lnTo>
                    <a:lnTo>
                      <a:pt x="0" y="0"/>
                    </a:lnTo>
                  </a:path>
                </a:pathLst>
              </a:custGeom>
              <a:gradFill rotWithShape="1">
                <a:gsLst>
                  <a:gs pos="0">
                    <a:schemeClr val="accent4"/>
                  </a:gs>
                  <a:gs pos="100000">
                    <a:srgbClr val="800080"/>
                  </a:gs>
                </a:gsLst>
                <a:lin ang="0" scaled="1"/>
              </a:gradFill>
              <a:ln w="12700">
                <a:noFill/>
                <a:round/>
                <a:headEnd/>
                <a:tailEnd/>
              </a:ln>
            </p:spPr>
            <p:txBody>
              <a:bodyPr lIns="92014" tIns="46008" rIns="92014" bIns="46008" anchor="ctr"/>
              <a:lstStyle/>
              <a:p>
                <a:endParaRPr lang="en-AU" sz="1799" dirty="0"/>
              </a:p>
            </p:txBody>
          </p:sp>
          <p:sp>
            <p:nvSpPr>
              <p:cNvPr id="54" name="Rectangle 12">
                <a:extLst>
                  <a:ext uri="{FF2B5EF4-FFF2-40B4-BE49-F238E27FC236}">
                    <a16:creationId xmlns:a16="http://schemas.microsoft.com/office/drawing/2014/main" id="{4B175987-ACE6-46B8-B5DF-ACE2B2CCF3D4}"/>
                  </a:ext>
                </a:extLst>
              </p:cNvPr>
              <p:cNvSpPr>
                <a:spLocks noChangeArrowheads="1"/>
              </p:cNvSpPr>
              <p:nvPr/>
            </p:nvSpPr>
            <p:spPr bwMode="auto">
              <a:xfrm>
                <a:off x="7413626" y="5249094"/>
                <a:ext cx="352670" cy="215126"/>
              </a:xfrm>
              <a:prstGeom prst="rect">
                <a:avLst/>
              </a:prstGeom>
              <a:noFill/>
              <a:ln w="12700">
                <a:noFill/>
                <a:miter lim="800000"/>
                <a:headEnd/>
                <a:tailEnd/>
              </a:ln>
            </p:spPr>
            <p:txBody>
              <a:bodyPr wrap="none" lIns="90428" tIns="44421" rIns="90428" bIns="44421">
                <a:spAutoFit/>
              </a:bodyPr>
              <a:lstStyle/>
              <a:p>
                <a:pPr algn="l" eaLnBrk="0" hangingPunct="0"/>
                <a:r>
                  <a:rPr lang="en-US" sz="999" dirty="0">
                    <a:solidFill>
                      <a:srgbClr val="2A002A"/>
                    </a:solidFill>
                  </a:rPr>
                  <a:t>43%</a:t>
                </a:r>
              </a:p>
            </p:txBody>
          </p:sp>
          <p:sp>
            <p:nvSpPr>
              <p:cNvPr id="55" name="Freeform 13">
                <a:extLst>
                  <a:ext uri="{FF2B5EF4-FFF2-40B4-BE49-F238E27FC236}">
                    <a16:creationId xmlns:a16="http://schemas.microsoft.com/office/drawing/2014/main" id="{DCEBC799-C97B-45D8-BF6D-AB7B98E05A6E}"/>
                  </a:ext>
                </a:extLst>
              </p:cNvPr>
              <p:cNvSpPr>
                <a:spLocks/>
              </p:cNvSpPr>
              <p:nvPr/>
            </p:nvSpPr>
            <p:spPr bwMode="auto">
              <a:xfrm>
                <a:off x="4695825" y="5009383"/>
                <a:ext cx="2825750" cy="123825"/>
              </a:xfrm>
              <a:custGeom>
                <a:avLst/>
                <a:gdLst>
                  <a:gd name="T0" fmla="*/ 0 w 1643"/>
                  <a:gd name="T1" fmla="*/ 0 h 78"/>
                  <a:gd name="T2" fmla="*/ 1642 w 1643"/>
                  <a:gd name="T3" fmla="*/ 0 h 78"/>
                  <a:gd name="T4" fmla="*/ 1642 w 1643"/>
                  <a:gd name="T5" fmla="*/ 77 h 78"/>
                  <a:gd name="T6" fmla="*/ 0 w 1643"/>
                  <a:gd name="T7" fmla="*/ 77 h 78"/>
                  <a:gd name="T8" fmla="*/ 0 w 1643"/>
                  <a:gd name="T9" fmla="*/ 0 h 78"/>
                  <a:gd name="T10" fmla="*/ 0 60000 65536"/>
                  <a:gd name="T11" fmla="*/ 0 60000 65536"/>
                  <a:gd name="T12" fmla="*/ 0 60000 65536"/>
                  <a:gd name="T13" fmla="*/ 0 60000 65536"/>
                  <a:gd name="T14" fmla="*/ 0 60000 65536"/>
                  <a:gd name="T15" fmla="*/ 0 w 1643"/>
                  <a:gd name="T16" fmla="*/ 0 h 78"/>
                  <a:gd name="T17" fmla="*/ 1643 w 1643"/>
                  <a:gd name="T18" fmla="*/ 78 h 78"/>
                </a:gdLst>
                <a:ahLst/>
                <a:cxnLst>
                  <a:cxn ang="T10">
                    <a:pos x="T0" y="T1"/>
                  </a:cxn>
                  <a:cxn ang="T11">
                    <a:pos x="T2" y="T3"/>
                  </a:cxn>
                  <a:cxn ang="T12">
                    <a:pos x="T4" y="T5"/>
                  </a:cxn>
                  <a:cxn ang="T13">
                    <a:pos x="T6" y="T7"/>
                  </a:cxn>
                  <a:cxn ang="T14">
                    <a:pos x="T8" y="T9"/>
                  </a:cxn>
                </a:cxnLst>
                <a:rect l="T15" t="T16" r="T17" b="T18"/>
                <a:pathLst>
                  <a:path w="1643" h="78">
                    <a:moveTo>
                      <a:pt x="0" y="0"/>
                    </a:moveTo>
                    <a:lnTo>
                      <a:pt x="1642" y="0"/>
                    </a:lnTo>
                    <a:lnTo>
                      <a:pt x="1642" y="77"/>
                    </a:lnTo>
                    <a:lnTo>
                      <a:pt x="0" y="77"/>
                    </a:lnTo>
                    <a:lnTo>
                      <a:pt x="0" y="0"/>
                    </a:lnTo>
                  </a:path>
                </a:pathLst>
              </a:custGeom>
              <a:gradFill rotWithShape="1">
                <a:gsLst>
                  <a:gs pos="0">
                    <a:schemeClr val="accent4"/>
                  </a:gs>
                  <a:gs pos="100000">
                    <a:srgbClr val="800080"/>
                  </a:gs>
                </a:gsLst>
                <a:lin ang="0" scaled="1"/>
              </a:gradFill>
              <a:ln w="12700">
                <a:noFill/>
                <a:round/>
                <a:headEnd/>
                <a:tailEnd/>
              </a:ln>
            </p:spPr>
            <p:txBody>
              <a:bodyPr lIns="92014" tIns="46008" rIns="92014" bIns="46008" anchor="ctr"/>
              <a:lstStyle/>
              <a:p>
                <a:endParaRPr lang="en-AU" sz="1799" dirty="0"/>
              </a:p>
            </p:txBody>
          </p:sp>
          <p:sp>
            <p:nvSpPr>
              <p:cNvPr id="56" name="Rectangle 14">
                <a:extLst>
                  <a:ext uri="{FF2B5EF4-FFF2-40B4-BE49-F238E27FC236}">
                    <a16:creationId xmlns:a16="http://schemas.microsoft.com/office/drawing/2014/main" id="{61CE5AD0-BB0C-44AF-9922-019DAD67C910}"/>
                  </a:ext>
                </a:extLst>
              </p:cNvPr>
              <p:cNvSpPr>
                <a:spLocks noChangeArrowheads="1"/>
              </p:cNvSpPr>
              <p:nvPr/>
            </p:nvSpPr>
            <p:spPr bwMode="auto">
              <a:xfrm>
                <a:off x="7478714" y="4949056"/>
                <a:ext cx="352670" cy="215126"/>
              </a:xfrm>
              <a:prstGeom prst="rect">
                <a:avLst/>
              </a:prstGeom>
              <a:noFill/>
              <a:ln w="12700">
                <a:noFill/>
                <a:miter lim="800000"/>
                <a:headEnd/>
                <a:tailEnd/>
              </a:ln>
            </p:spPr>
            <p:txBody>
              <a:bodyPr wrap="none" lIns="90428" tIns="44421" rIns="90428" bIns="44421">
                <a:spAutoFit/>
              </a:bodyPr>
              <a:lstStyle/>
              <a:p>
                <a:pPr algn="l" eaLnBrk="0" hangingPunct="0"/>
                <a:r>
                  <a:rPr lang="en-US" sz="999" dirty="0">
                    <a:solidFill>
                      <a:srgbClr val="2A002A"/>
                    </a:solidFill>
                  </a:rPr>
                  <a:t>44%</a:t>
                </a:r>
              </a:p>
            </p:txBody>
          </p:sp>
          <p:sp>
            <p:nvSpPr>
              <p:cNvPr id="57" name="Freeform 15">
                <a:extLst>
                  <a:ext uri="{FF2B5EF4-FFF2-40B4-BE49-F238E27FC236}">
                    <a16:creationId xmlns:a16="http://schemas.microsoft.com/office/drawing/2014/main" id="{F808BB8E-0307-4358-8A81-788D90149BCA}"/>
                  </a:ext>
                </a:extLst>
              </p:cNvPr>
              <p:cNvSpPr>
                <a:spLocks/>
              </p:cNvSpPr>
              <p:nvPr/>
            </p:nvSpPr>
            <p:spPr bwMode="auto">
              <a:xfrm>
                <a:off x="4695825" y="4706171"/>
                <a:ext cx="2825750" cy="123825"/>
              </a:xfrm>
              <a:custGeom>
                <a:avLst/>
                <a:gdLst>
                  <a:gd name="T0" fmla="*/ 0 w 1643"/>
                  <a:gd name="T1" fmla="*/ 0 h 78"/>
                  <a:gd name="T2" fmla="*/ 1642 w 1643"/>
                  <a:gd name="T3" fmla="*/ 0 h 78"/>
                  <a:gd name="T4" fmla="*/ 1642 w 1643"/>
                  <a:gd name="T5" fmla="*/ 77 h 78"/>
                  <a:gd name="T6" fmla="*/ 0 w 1643"/>
                  <a:gd name="T7" fmla="*/ 77 h 78"/>
                  <a:gd name="T8" fmla="*/ 0 w 1643"/>
                  <a:gd name="T9" fmla="*/ 0 h 78"/>
                  <a:gd name="T10" fmla="*/ 0 60000 65536"/>
                  <a:gd name="T11" fmla="*/ 0 60000 65536"/>
                  <a:gd name="T12" fmla="*/ 0 60000 65536"/>
                  <a:gd name="T13" fmla="*/ 0 60000 65536"/>
                  <a:gd name="T14" fmla="*/ 0 60000 65536"/>
                  <a:gd name="T15" fmla="*/ 0 w 1643"/>
                  <a:gd name="T16" fmla="*/ 0 h 78"/>
                  <a:gd name="T17" fmla="*/ 1643 w 1643"/>
                  <a:gd name="T18" fmla="*/ 78 h 78"/>
                </a:gdLst>
                <a:ahLst/>
                <a:cxnLst>
                  <a:cxn ang="T10">
                    <a:pos x="T0" y="T1"/>
                  </a:cxn>
                  <a:cxn ang="T11">
                    <a:pos x="T2" y="T3"/>
                  </a:cxn>
                  <a:cxn ang="T12">
                    <a:pos x="T4" y="T5"/>
                  </a:cxn>
                  <a:cxn ang="T13">
                    <a:pos x="T6" y="T7"/>
                  </a:cxn>
                  <a:cxn ang="T14">
                    <a:pos x="T8" y="T9"/>
                  </a:cxn>
                </a:cxnLst>
                <a:rect l="T15" t="T16" r="T17" b="T18"/>
                <a:pathLst>
                  <a:path w="1643" h="78">
                    <a:moveTo>
                      <a:pt x="0" y="0"/>
                    </a:moveTo>
                    <a:lnTo>
                      <a:pt x="1642" y="0"/>
                    </a:lnTo>
                    <a:lnTo>
                      <a:pt x="1642" y="77"/>
                    </a:lnTo>
                    <a:lnTo>
                      <a:pt x="0" y="77"/>
                    </a:lnTo>
                    <a:lnTo>
                      <a:pt x="0" y="0"/>
                    </a:lnTo>
                  </a:path>
                </a:pathLst>
              </a:custGeom>
              <a:gradFill rotWithShape="1">
                <a:gsLst>
                  <a:gs pos="0">
                    <a:schemeClr val="accent4"/>
                  </a:gs>
                  <a:gs pos="100000">
                    <a:srgbClr val="800080"/>
                  </a:gs>
                </a:gsLst>
                <a:lin ang="0" scaled="1"/>
              </a:gradFill>
              <a:ln w="12700">
                <a:noFill/>
                <a:round/>
                <a:headEnd/>
                <a:tailEnd/>
              </a:ln>
            </p:spPr>
            <p:txBody>
              <a:bodyPr lIns="92014" tIns="46008" rIns="92014" bIns="46008" anchor="ctr"/>
              <a:lstStyle/>
              <a:p>
                <a:endParaRPr lang="en-AU" sz="1799" dirty="0"/>
              </a:p>
            </p:txBody>
          </p:sp>
          <p:sp>
            <p:nvSpPr>
              <p:cNvPr id="58" name="Rectangle 16">
                <a:extLst>
                  <a:ext uri="{FF2B5EF4-FFF2-40B4-BE49-F238E27FC236}">
                    <a16:creationId xmlns:a16="http://schemas.microsoft.com/office/drawing/2014/main" id="{62C504C1-7297-4FBA-A547-205875C629C7}"/>
                  </a:ext>
                </a:extLst>
              </p:cNvPr>
              <p:cNvSpPr>
                <a:spLocks noChangeArrowheads="1"/>
              </p:cNvSpPr>
              <p:nvPr/>
            </p:nvSpPr>
            <p:spPr bwMode="auto">
              <a:xfrm>
                <a:off x="7478714" y="4645844"/>
                <a:ext cx="352670" cy="215126"/>
              </a:xfrm>
              <a:prstGeom prst="rect">
                <a:avLst/>
              </a:prstGeom>
              <a:noFill/>
              <a:ln w="12700">
                <a:noFill/>
                <a:miter lim="800000"/>
                <a:headEnd/>
                <a:tailEnd/>
              </a:ln>
            </p:spPr>
            <p:txBody>
              <a:bodyPr wrap="none" lIns="90428" tIns="44421" rIns="90428" bIns="44421">
                <a:spAutoFit/>
              </a:bodyPr>
              <a:lstStyle/>
              <a:p>
                <a:pPr algn="l" eaLnBrk="0" hangingPunct="0"/>
                <a:r>
                  <a:rPr lang="en-US" sz="999" dirty="0">
                    <a:solidFill>
                      <a:srgbClr val="2A002A"/>
                    </a:solidFill>
                  </a:rPr>
                  <a:t>44%</a:t>
                </a:r>
              </a:p>
            </p:txBody>
          </p:sp>
          <p:sp>
            <p:nvSpPr>
              <p:cNvPr id="59" name="Freeform 17">
                <a:extLst>
                  <a:ext uri="{FF2B5EF4-FFF2-40B4-BE49-F238E27FC236}">
                    <a16:creationId xmlns:a16="http://schemas.microsoft.com/office/drawing/2014/main" id="{7499A198-3ADE-4C7B-8D89-D340C7E2F8A2}"/>
                  </a:ext>
                </a:extLst>
              </p:cNvPr>
              <p:cNvSpPr>
                <a:spLocks/>
              </p:cNvSpPr>
              <p:nvPr/>
            </p:nvSpPr>
            <p:spPr bwMode="auto">
              <a:xfrm>
                <a:off x="4695827" y="4406133"/>
                <a:ext cx="2951163" cy="123825"/>
              </a:xfrm>
              <a:custGeom>
                <a:avLst/>
                <a:gdLst>
                  <a:gd name="T0" fmla="*/ 0 w 1716"/>
                  <a:gd name="T1" fmla="*/ 0 h 78"/>
                  <a:gd name="T2" fmla="*/ 1715 w 1716"/>
                  <a:gd name="T3" fmla="*/ 0 h 78"/>
                  <a:gd name="T4" fmla="*/ 1715 w 1716"/>
                  <a:gd name="T5" fmla="*/ 77 h 78"/>
                  <a:gd name="T6" fmla="*/ 0 w 1716"/>
                  <a:gd name="T7" fmla="*/ 77 h 78"/>
                  <a:gd name="T8" fmla="*/ 0 w 1716"/>
                  <a:gd name="T9" fmla="*/ 0 h 78"/>
                  <a:gd name="T10" fmla="*/ 0 60000 65536"/>
                  <a:gd name="T11" fmla="*/ 0 60000 65536"/>
                  <a:gd name="T12" fmla="*/ 0 60000 65536"/>
                  <a:gd name="T13" fmla="*/ 0 60000 65536"/>
                  <a:gd name="T14" fmla="*/ 0 60000 65536"/>
                  <a:gd name="T15" fmla="*/ 0 w 1716"/>
                  <a:gd name="T16" fmla="*/ 0 h 78"/>
                  <a:gd name="T17" fmla="*/ 1716 w 1716"/>
                  <a:gd name="T18" fmla="*/ 78 h 78"/>
                </a:gdLst>
                <a:ahLst/>
                <a:cxnLst>
                  <a:cxn ang="T10">
                    <a:pos x="T0" y="T1"/>
                  </a:cxn>
                  <a:cxn ang="T11">
                    <a:pos x="T2" y="T3"/>
                  </a:cxn>
                  <a:cxn ang="T12">
                    <a:pos x="T4" y="T5"/>
                  </a:cxn>
                  <a:cxn ang="T13">
                    <a:pos x="T6" y="T7"/>
                  </a:cxn>
                  <a:cxn ang="T14">
                    <a:pos x="T8" y="T9"/>
                  </a:cxn>
                </a:cxnLst>
                <a:rect l="T15" t="T16" r="T17" b="T18"/>
                <a:pathLst>
                  <a:path w="1716" h="78">
                    <a:moveTo>
                      <a:pt x="0" y="0"/>
                    </a:moveTo>
                    <a:lnTo>
                      <a:pt x="1715" y="0"/>
                    </a:lnTo>
                    <a:lnTo>
                      <a:pt x="1715" y="77"/>
                    </a:lnTo>
                    <a:lnTo>
                      <a:pt x="0" y="77"/>
                    </a:lnTo>
                    <a:lnTo>
                      <a:pt x="0" y="0"/>
                    </a:lnTo>
                  </a:path>
                </a:pathLst>
              </a:custGeom>
              <a:gradFill rotWithShape="1">
                <a:gsLst>
                  <a:gs pos="0">
                    <a:schemeClr val="accent4"/>
                  </a:gs>
                  <a:gs pos="100000">
                    <a:srgbClr val="800080"/>
                  </a:gs>
                </a:gsLst>
                <a:lin ang="0" scaled="1"/>
              </a:gradFill>
              <a:ln w="12700">
                <a:noFill/>
                <a:round/>
                <a:headEnd/>
                <a:tailEnd/>
              </a:ln>
            </p:spPr>
            <p:txBody>
              <a:bodyPr lIns="92014" tIns="46008" rIns="92014" bIns="46008" anchor="ctr"/>
              <a:lstStyle/>
              <a:p>
                <a:endParaRPr lang="en-AU" sz="1799" dirty="0"/>
              </a:p>
            </p:txBody>
          </p:sp>
          <p:sp>
            <p:nvSpPr>
              <p:cNvPr id="60" name="Rectangle 18">
                <a:extLst>
                  <a:ext uri="{FF2B5EF4-FFF2-40B4-BE49-F238E27FC236}">
                    <a16:creationId xmlns:a16="http://schemas.microsoft.com/office/drawing/2014/main" id="{175D7BD5-7B04-47F6-90C0-46BF20C73A8D}"/>
                  </a:ext>
                </a:extLst>
              </p:cNvPr>
              <p:cNvSpPr>
                <a:spLocks noChangeArrowheads="1"/>
              </p:cNvSpPr>
              <p:nvPr/>
            </p:nvSpPr>
            <p:spPr bwMode="auto">
              <a:xfrm>
                <a:off x="7604127" y="4345806"/>
                <a:ext cx="352670" cy="215126"/>
              </a:xfrm>
              <a:prstGeom prst="rect">
                <a:avLst/>
              </a:prstGeom>
              <a:noFill/>
              <a:ln w="12700">
                <a:noFill/>
                <a:miter lim="800000"/>
                <a:headEnd/>
                <a:tailEnd/>
              </a:ln>
            </p:spPr>
            <p:txBody>
              <a:bodyPr wrap="none" lIns="90428" tIns="44421" rIns="90428" bIns="44421">
                <a:spAutoFit/>
              </a:bodyPr>
              <a:lstStyle/>
              <a:p>
                <a:pPr algn="l" eaLnBrk="0" hangingPunct="0"/>
                <a:r>
                  <a:rPr lang="en-US" sz="999" dirty="0">
                    <a:solidFill>
                      <a:srgbClr val="2A002A"/>
                    </a:solidFill>
                  </a:rPr>
                  <a:t>46%</a:t>
                </a:r>
              </a:p>
            </p:txBody>
          </p:sp>
          <p:sp>
            <p:nvSpPr>
              <p:cNvPr id="61" name="Freeform 19">
                <a:extLst>
                  <a:ext uri="{FF2B5EF4-FFF2-40B4-BE49-F238E27FC236}">
                    <a16:creationId xmlns:a16="http://schemas.microsoft.com/office/drawing/2014/main" id="{EB86331C-1C83-41A7-975B-FDECBDE56803}"/>
                  </a:ext>
                </a:extLst>
              </p:cNvPr>
              <p:cNvSpPr>
                <a:spLocks/>
              </p:cNvSpPr>
              <p:nvPr/>
            </p:nvSpPr>
            <p:spPr bwMode="auto">
              <a:xfrm>
                <a:off x="4695827" y="4102921"/>
                <a:ext cx="3465513" cy="123825"/>
              </a:xfrm>
              <a:custGeom>
                <a:avLst/>
                <a:gdLst>
                  <a:gd name="T0" fmla="*/ 0 w 2015"/>
                  <a:gd name="T1" fmla="*/ 0 h 78"/>
                  <a:gd name="T2" fmla="*/ 2014 w 2015"/>
                  <a:gd name="T3" fmla="*/ 0 h 78"/>
                  <a:gd name="T4" fmla="*/ 2014 w 2015"/>
                  <a:gd name="T5" fmla="*/ 77 h 78"/>
                  <a:gd name="T6" fmla="*/ 0 w 2015"/>
                  <a:gd name="T7" fmla="*/ 77 h 78"/>
                  <a:gd name="T8" fmla="*/ 0 w 2015"/>
                  <a:gd name="T9" fmla="*/ 0 h 78"/>
                  <a:gd name="T10" fmla="*/ 0 60000 65536"/>
                  <a:gd name="T11" fmla="*/ 0 60000 65536"/>
                  <a:gd name="T12" fmla="*/ 0 60000 65536"/>
                  <a:gd name="T13" fmla="*/ 0 60000 65536"/>
                  <a:gd name="T14" fmla="*/ 0 60000 65536"/>
                  <a:gd name="T15" fmla="*/ 0 w 2015"/>
                  <a:gd name="T16" fmla="*/ 0 h 78"/>
                  <a:gd name="T17" fmla="*/ 2015 w 2015"/>
                  <a:gd name="T18" fmla="*/ 78 h 78"/>
                </a:gdLst>
                <a:ahLst/>
                <a:cxnLst>
                  <a:cxn ang="T10">
                    <a:pos x="T0" y="T1"/>
                  </a:cxn>
                  <a:cxn ang="T11">
                    <a:pos x="T2" y="T3"/>
                  </a:cxn>
                  <a:cxn ang="T12">
                    <a:pos x="T4" y="T5"/>
                  </a:cxn>
                  <a:cxn ang="T13">
                    <a:pos x="T6" y="T7"/>
                  </a:cxn>
                  <a:cxn ang="T14">
                    <a:pos x="T8" y="T9"/>
                  </a:cxn>
                </a:cxnLst>
                <a:rect l="T15" t="T16" r="T17" b="T18"/>
                <a:pathLst>
                  <a:path w="2015" h="78">
                    <a:moveTo>
                      <a:pt x="0" y="0"/>
                    </a:moveTo>
                    <a:lnTo>
                      <a:pt x="2014" y="0"/>
                    </a:lnTo>
                    <a:lnTo>
                      <a:pt x="2014" y="77"/>
                    </a:lnTo>
                    <a:lnTo>
                      <a:pt x="0" y="77"/>
                    </a:lnTo>
                    <a:lnTo>
                      <a:pt x="0" y="0"/>
                    </a:lnTo>
                  </a:path>
                </a:pathLst>
              </a:custGeom>
              <a:gradFill rotWithShape="1">
                <a:gsLst>
                  <a:gs pos="0">
                    <a:schemeClr val="accent4"/>
                  </a:gs>
                  <a:gs pos="100000">
                    <a:srgbClr val="800080"/>
                  </a:gs>
                </a:gsLst>
                <a:lin ang="0" scaled="1"/>
              </a:gradFill>
              <a:ln w="12700">
                <a:noFill/>
                <a:round/>
                <a:headEnd/>
                <a:tailEnd/>
              </a:ln>
            </p:spPr>
            <p:txBody>
              <a:bodyPr lIns="92014" tIns="46008" rIns="92014" bIns="46008" anchor="ctr"/>
              <a:lstStyle/>
              <a:p>
                <a:endParaRPr lang="en-AU" sz="1799" dirty="0"/>
              </a:p>
            </p:txBody>
          </p:sp>
          <p:sp>
            <p:nvSpPr>
              <p:cNvPr id="62" name="Rectangle 20">
                <a:extLst>
                  <a:ext uri="{FF2B5EF4-FFF2-40B4-BE49-F238E27FC236}">
                    <a16:creationId xmlns:a16="http://schemas.microsoft.com/office/drawing/2014/main" id="{DD28A318-FA4D-456A-BA74-06BC78AB4F54}"/>
                  </a:ext>
                </a:extLst>
              </p:cNvPr>
              <p:cNvSpPr>
                <a:spLocks noChangeArrowheads="1"/>
              </p:cNvSpPr>
              <p:nvPr/>
            </p:nvSpPr>
            <p:spPr bwMode="auto">
              <a:xfrm>
                <a:off x="8120064" y="4044181"/>
                <a:ext cx="352670" cy="215126"/>
              </a:xfrm>
              <a:prstGeom prst="rect">
                <a:avLst/>
              </a:prstGeom>
              <a:noFill/>
              <a:ln w="12700">
                <a:noFill/>
                <a:miter lim="800000"/>
                <a:headEnd/>
                <a:tailEnd/>
              </a:ln>
            </p:spPr>
            <p:txBody>
              <a:bodyPr wrap="none" lIns="90428" tIns="44421" rIns="90428" bIns="44421">
                <a:spAutoFit/>
              </a:bodyPr>
              <a:lstStyle/>
              <a:p>
                <a:pPr algn="l" eaLnBrk="0" hangingPunct="0"/>
                <a:r>
                  <a:rPr lang="en-US" sz="999" dirty="0">
                    <a:solidFill>
                      <a:srgbClr val="2A002A"/>
                    </a:solidFill>
                  </a:rPr>
                  <a:t>54%</a:t>
                </a:r>
              </a:p>
            </p:txBody>
          </p:sp>
          <p:sp>
            <p:nvSpPr>
              <p:cNvPr id="63" name="Freeform 21">
                <a:extLst>
                  <a:ext uri="{FF2B5EF4-FFF2-40B4-BE49-F238E27FC236}">
                    <a16:creationId xmlns:a16="http://schemas.microsoft.com/office/drawing/2014/main" id="{9B142D77-D669-4640-865E-74DAB0BFAC2D}"/>
                  </a:ext>
                </a:extLst>
              </p:cNvPr>
              <p:cNvSpPr>
                <a:spLocks/>
              </p:cNvSpPr>
              <p:nvPr/>
            </p:nvSpPr>
            <p:spPr bwMode="auto">
              <a:xfrm>
                <a:off x="4695827" y="3804469"/>
                <a:ext cx="4168775" cy="120650"/>
              </a:xfrm>
              <a:custGeom>
                <a:avLst/>
                <a:gdLst>
                  <a:gd name="T0" fmla="*/ 0 w 2424"/>
                  <a:gd name="T1" fmla="*/ 0 h 76"/>
                  <a:gd name="T2" fmla="*/ 2423 w 2424"/>
                  <a:gd name="T3" fmla="*/ 0 h 76"/>
                  <a:gd name="T4" fmla="*/ 2423 w 2424"/>
                  <a:gd name="T5" fmla="*/ 75 h 76"/>
                  <a:gd name="T6" fmla="*/ 0 w 2424"/>
                  <a:gd name="T7" fmla="*/ 75 h 76"/>
                  <a:gd name="T8" fmla="*/ 0 w 2424"/>
                  <a:gd name="T9" fmla="*/ 0 h 76"/>
                  <a:gd name="T10" fmla="*/ 0 60000 65536"/>
                  <a:gd name="T11" fmla="*/ 0 60000 65536"/>
                  <a:gd name="T12" fmla="*/ 0 60000 65536"/>
                  <a:gd name="T13" fmla="*/ 0 60000 65536"/>
                  <a:gd name="T14" fmla="*/ 0 60000 65536"/>
                  <a:gd name="T15" fmla="*/ 0 w 2424"/>
                  <a:gd name="T16" fmla="*/ 0 h 76"/>
                  <a:gd name="T17" fmla="*/ 2424 w 2424"/>
                  <a:gd name="T18" fmla="*/ 76 h 76"/>
                </a:gdLst>
                <a:ahLst/>
                <a:cxnLst>
                  <a:cxn ang="T10">
                    <a:pos x="T0" y="T1"/>
                  </a:cxn>
                  <a:cxn ang="T11">
                    <a:pos x="T2" y="T3"/>
                  </a:cxn>
                  <a:cxn ang="T12">
                    <a:pos x="T4" y="T5"/>
                  </a:cxn>
                  <a:cxn ang="T13">
                    <a:pos x="T6" y="T7"/>
                  </a:cxn>
                  <a:cxn ang="T14">
                    <a:pos x="T8" y="T9"/>
                  </a:cxn>
                </a:cxnLst>
                <a:rect l="T15" t="T16" r="T17" b="T18"/>
                <a:pathLst>
                  <a:path w="2424" h="76">
                    <a:moveTo>
                      <a:pt x="0" y="0"/>
                    </a:moveTo>
                    <a:lnTo>
                      <a:pt x="2423" y="0"/>
                    </a:lnTo>
                    <a:lnTo>
                      <a:pt x="2423" y="75"/>
                    </a:lnTo>
                    <a:lnTo>
                      <a:pt x="0" y="75"/>
                    </a:lnTo>
                    <a:lnTo>
                      <a:pt x="0" y="0"/>
                    </a:lnTo>
                  </a:path>
                </a:pathLst>
              </a:custGeom>
              <a:gradFill rotWithShape="1">
                <a:gsLst>
                  <a:gs pos="0">
                    <a:schemeClr val="accent4"/>
                  </a:gs>
                  <a:gs pos="100000">
                    <a:srgbClr val="800080"/>
                  </a:gs>
                </a:gsLst>
                <a:lin ang="0" scaled="1"/>
              </a:gradFill>
              <a:ln w="12700">
                <a:noFill/>
                <a:round/>
                <a:headEnd/>
                <a:tailEnd/>
              </a:ln>
            </p:spPr>
            <p:txBody>
              <a:bodyPr lIns="92014" tIns="46008" rIns="92014" bIns="46008" anchor="ctr"/>
              <a:lstStyle/>
              <a:p>
                <a:endParaRPr lang="en-AU" sz="1799" dirty="0"/>
              </a:p>
            </p:txBody>
          </p:sp>
          <p:sp>
            <p:nvSpPr>
              <p:cNvPr id="64" name="Rectangle 22">
                <a:extLst>
                  <a:ext uri="{FF2B5EF4-FFF2-40B4-BE49-F238E27FC236}">
                    <a16:creationId xmlns:a16="http://schemas.microsoft.com/office/drawing/2014/main" id="{8A486D2C-2AC7-4A00-986F-E44E524266C4}"/>
                  </a:ext>
                </a:extLst>
              </p:cNvPr>
              <p:cNvSpPr>
                <a:spLocks noChangeArrowheads="1"/>
              </p:cNvSpPr>
              <p:nvPr/>
            </p:nvSpPr>
            <p:spPr bwMode="auto">
              <a:xfrm>
                <a:off x="8823327" y="3744144"/>
                <a:ext cx="352670" cy="215126"/>
              </a:xfrm>
              <a:prstGeom prst="rect">
                <a:avLst/>
              </a:prstGeom>
              <a:noFill/>
              <a:ln w="12700">
                <a:noFill/>
                <a:miter lim="800000"/>
                <a:headEnd/>
                <a:tailEnd/>
              </a:ln>
            </p:spPr>
            <p:txBody>
              <a:bodyPr wrap="none" lIns="90428" tIns="44421" rIns="90428" bIns="44421">
                <a:spAutoFit/>
              </a:bodyPr>
              <a:lstStyle/>
              <a:p>
                <a:pPr algn="l" eaLnBrk="0" hangingPunct="0"/>
                <a:r>
                  <a:rPr lang="en-US" sz="999" dirty="0">
                    <a:solidFill>
                      <a:srgbClr val="2A002A"/>
                    </a:solidFill>
                  </a:rPr>
                  <a:t>65%</a:t>
                </a:r>
              </a:p>
            </p:txBody>
          </p:sp>
          <p:sp>
            <p:nvSpPr>
              <p:cNvPr id="65" name="Freeform 23">
                <a:extLst>
                  <a:ext uri="{FF2B5EF4-FFF2-40B4-BE49-F238E27FC236}">
                    <a16:creationId xmlns:a16="http://schemas.microsoft.com/office/drawing/2014/main" id="{CD0E6A5D-205D-4841-A27B-4AD6CFC38743}"/>
                  </a:ext>
                </a:extLst>
              </p:cNvPr>
              <p:cNvSpPr>
                <a:spLocks/>
              </p:cNvSpPr>
              <p:nvPr/>
            </p:nvSpPr>
            <p:spPr bwMode="auto">
              <a:xfrm>
                <a:off x="4695825" y="3504433"/>
                <a:ext cx="4618038" cy="123825"/>
              </a:xfrm>
              <a:custGeom>
                <a:avLst/>
                <a:gdLst>
                  <a:gd name="T0" fmla="*/ 0 w 2685"/>
                  <a:gd name="T1" fmla="*/ 0 h 78"/>
                  <a:gd name="T2" fmla="*/ 2684 w 2685"/>
                  <a:gd name="T3" fmla="*/ 0 h 78"/>
                  <a:gd name="T4" fmla="*/ 2684 w 2685"/>
                  <a:gd name="T5" fmla="*/ 77 h 78"/>
                  <a:gd name="T6" fmla="*/ 0 w 2685"/>
                  <a:gd name="T7" fmla="*/ 77 h 78"/>
                  <a:gd name="T8" fmla="*/ 0 w 2685"/>
                  <a:gd name="T9" fmla="*/ 0 h 78"/>
                  <a:gd name="T10" fmla="*/ 0 60000 65536"/>
                  <a:gd name="T11" fmla="*/ 0 60000 65536"/>
                  <a:gd name="T12" fmla="*/ 0 60000 65536"/>
                  <a:gd name="T13" fmla="*/ 0 60000 65536"/>
                  <a:gd name="T14" fmla="*/ 0 60000 65536"/>
                  <a:gd name="T15" fmla="*/ 0 w 2685"/>
                  <a:gd name="T16" fmla="*/ 0 h 78"/>
                  <a:gd name="T17" fmla="*/ 2685 w 2685"/>
                  <a:gd name="T18" fmla="*/ 78 h 78"/>
                </a:gdLst>
                <a:ahLst/>
                <a:cxnLst>
                  <a:cxn ang="T10">
                    <a:pos x="T0" y="T1"/>
                  </a:cxn>
                  <a:cxn ang="T11">
                    <a:pos x="T2" y="T3"/>
                  </a:cxn>
                  <a:cxn ang="T12">
                    <a:pos x="T4" y="T5"/>
                  </a:cxn>
                  <a:cxn ang="T13">
                    <a:pos x="T6" y="T7"/>
                  </a:cxn>
                  <a:cxn ang="T14">
                    <a:pos x="T8" y="T9"/>
                  </a:cxn>
                </a:cxnLst>
                <a:rect l="T15" t="T16" r="T17" b="T18"/>
                <a:pathLst>
                  <a:path w="2685" h="78">
                    <a:moveTo>
                      <a:pt x="0" y="0"/>
                    </a:moveTo>
                    <a:lnTo>
                      <a:pt x="2684" y="0"/>
                    </a:lnTo>
                    <a:lnTo>
                      <a:pt x="2684" y="77"/>
                    </a:lnTo>
                    <a:lnTo>
                      <a:pt x="0" y="77"/>
                    </a:lnTo>
                    <a:lnTo>
                      <a:pt x="0" y="0"/>
                    </a:lnTo>
                  </a:path>
                </a:pathLst>
              </a:custGeom>
              <a:gradFill rotWithShape="1">
                <a:gsLst>
                  <a:gs pos="0">
                    <a:schemeClr val="accent4"/>
                  </a:gs>
                  <a:gs pos="100000">
                    <a:srgbClr val="800080"/>
                  </a:gs>
                </a:gsLst>
                <a:lin ang="0" scaled="1"/>
              </a:gradFill>
              <a:ln w="12700">
                <a:noFill/>
                <a:round/>
                <a:headEnd/>
                <a:tailEnd/>
              </a:ln>
            </p:spPr>
            <p:txBody>
              <a:bodyPr lIns="92014" tIns="46008" rIns="92014" bIns="46008" anchor="ctr"/>
              <a:lstStyle/>
              <a:p>
                <a:endParaRPr lang="en-AU" sz="1799" dirty="0"/>
              </a:p>
            </p:txBody>
          </p:sp>
          <p:sp>
            <p:nvSpPr>
              <p:cNvPr id="66" name="Rectangle 24">
                <a:extLst>
                  <a:ext uri="{FF2B5EF4-FFF2-40B4-BE49-F238E27FC236}">
                    <a16:creationId xmlns:a16="http://schemas.microsoft.com/office/drawing/2014/main" id="{1B3EE5C0-79CC-4994-90FB-36C71F348325}"/>
                  </a:ext>
                </a:extLst>
              </p:cNvPr>
              <p:cNvSpPr>
                <a:spLocks noChangeArrowheads="1"/>
              </p:cNvSpPr>
              <p:nvPr/>
            </p:nvSpPr>
            <p:spPr bwMode="auto">
              <a:xfrm>
                <a:off x="9272590" y="3445694"/>
                <a:ext cx="352670" cy="215126"/>
              </a:xfrm>
              <a:prstGeom prst="rect">
                <a:avLst/>
              </a:prstGeom>
              <a:noFill/>
              <a:ln w="12700">
                <a:noFill/>
                <a:miter lim="800000"/>
                <a:headEnd/>
                <a:tailEnd/>
              </a:ln>
            </p:spPr>
            <p:txBody>
              <a:bodyPr wrap="none" lIns="90428" tIns="44421" rIns="90428" bIns="44421">
                <a:spAutoFit/>
              </a:bodyPr>
              <a:lstStyle/>
              <a:p>
                <a:pPr algn="l" eaLnBrk="0" hangingPunct="0"/>
                <a:r>
                  <a:rPr lang="en-US" sz="999" dirty="0">
                    <a:solidFill>
                      <a:srgbClr val="2A002A"/>
                    </a:solidFill>
                  </a:rPr>
                  <a:t>72%</a:t>
                </a:r>
              </a:p>
            </p:txBody>
          </p:sp>
          <p:sp>
            <p:nvSpPr>
              <p:cNvPr id="67" name="Freeform 25">
                <a:extLst>
                  <a:ext uri="{FF2B5EF4-FFF2-40B4-BE49-F238E27FC236}">
                    <a16:creationId xmlns:a16="http://schemas.microsoft.com/office/drawing/2014/main" id="{00B27A59-891C-48C7-A9AE-AF3C8FEAA5C1}"/>
                  </a:ext>
                </a:extLst>
              </p:cNvPr>
              <p:cNvSpPr>
                <a:spLocks/>
              </p:cNvSpPr>
              <p:nvPr/>
            </p:nvSpPr>
            <p:spPr bwMode="auto">
              <a:xfrm>
                <a:off x="4695827" y="3201221"/>
                <a:ext cx="5260975" cy="123825"/>
              </a:xfrm>
              <a:custGeom>
                <a:avLst/>
                <a:gdLst>
                  <a:gd name="T0" fmla="*/ 0 w 3059"/>
                  <a:gd name="T1" fmla="*/ 0 h 78"/>
                  <a:gd name="T2" fmla="*/ 3058 w 3059"/>
                  <a:gd name="T3" fmla="*/ 0 h 78"/>
                  <a:gd name="T4" fmla="*/ 3058 w 3059"/>
                  <a:gd name="T5" fmla="*/ 77 h 78"/>
                  <a:gd name="T6" fmla="*/ 0 w 3059"/>
                  <a:gd name="T7" fmla="*/ 77 h 78"/>
                  <a:gd name="T8" fmla="*/ 0 w 3059"/>
                  <a:gd name="T9" fmla="*/ 0 h 78"/>
                  <a:gd name="T10" fmla="*/ 0 60000 65536"/>
                  <a:gd name="T11" fmla="*/ 0 60000 65536"/>
                  <a:gd name="T12" fmla="*/ 0 60000 65536"/>
                  <a:gd name="T13" fmla="*/ 0 60000 65536"/>
                  <a:gd name="T14" fmla="*/ 0 60000 65536"/>
                  <a:gd name="T15" fmla="*/ 0 w 3059"/>
                  <a:gd name="T16" fmla="*/ 0 h 78"/>
                  <a:gd name="T17" fmla="*/ 3059 w 3059"/>
                  <a:gd name="T18" fmla="*/ 78 h 78"/>
                </a:gdLst>
                <a:ahLst/>
                <a:cxnLst>
                  <a:cxn ang="T10">
                    <a:pos x="T0" y="T1"/>
                  </a:cxn>
                  <a:cxn ang="T11">
                    <a:pos x="T2" y="T3"/>
                  </a:cxn>
                  <a:cxn ang="T12">
                    <a:pos x="T4" y="T5"/>
                  </a:cxn>
                  <a:cxn ang="T13">
                    <a:pos x="T6" y="T7"/>
                  </a:cxn>
                  <a:cxn ang="T14">
                    <a:pos x="T8" y="T9"/>
                  </a:cxn>
                </a:cxnLst>
                <a:rect l="T15" t="T16" r="T17" b="T18"/>
                <a:pathLst>
                  <a:path w="3059" h="78">
                    <a:moveTo>
                      <a:pt x="0" y="0"/>
                    </a:moveTo>
                    <a:lnTo>
                      <a:pt x="3058" y="0"/>
                    </a:lnTo>
                    <a:lnTo>
                      <a:pt x="3058" y="77"/>
                    </a:lnTo>
                    <a:lnTo>
                      <a:pt x="0" y="77"/>
                    </a:lnTo>
                    <a:lnTo>
                      <a:pt x="0" y="0"/>
                    </a:lnTo>
                  </a:path>
                </a:pathLst>
              </a:custGeom>
              <a:gradFill rotWithShape="1">
                <a:gsLst>
                  <a:gs pos="0">
                    <a:schemeClr val="accent4"/>
                  </a:gs>
                  <a:gs pos="100000">
                    <a:srgbClr val="800080"/>
                  </a:gs>
                </a:gsLst>
                <a:lin ang="0" scaled="1"/>
              </a:gradFill>
              <a:ln w="12700">
                <a:noFill/>
                <a:round/>
                <a:headEnd/>
                <a:tailEnd/>
              </a:ln>
            </p:spPr>
            <p:txBody>
              <a:bodyPr lIns="92014" tIns="46008" rIns="92014" bIns="46008" anchor="ctr"/>
              <a:lstStyle/>
              <a:p>
                <a:endParaRPr lang="en-AU" sz="1799" dirty="0"/>
              </a:p>
            </p:txBody>
          </p:sp>
          <p:sp>
            <p:nvSpPr>
              <p:cNvPr id="68" name="Rectangle 26">
                <a:extLst>
                  <a:ext uri="{FF2B5EF4-FFF2-40B4-BE49-F238E27FC236}">
                    <a16:creationId xmlns:a16="http://schemas.microsoft.com/office/drawing/2014/main" id="{F055BFCB-869D-4434-A90F-3A8B4A5E7449}"/>
                  </a:ext>
                </a:extLst>
              </p:cNvPr>
              <p:cNvSpPr>
                <a:spLocks noChangeArrowheads="1"/>
              </p:cNvSpPr>
              <p:nvPr/>
            </p:nvSpPr>
            <p:spPr bwMode="auto">
              <a:xfrm>
                <a:off x="9915526" y="3142481"/>
                <a:ext cx="352670" cy="215126"/>
              </a:xfrm>
              <a:prstGeom prst="rect">
                <a:avLst/>
              </a:prstGeom>
              <a:noFill/>
              <a:ln w="12700">
                <a:noFill/>
                <a:miter lim="800000"/>
                <a:headEnd/>
                <a:tailEnd/>
              </a:ln>
            </p:spPr>
            <p:txBody>
              <a:bodyPr wrap="none" lIns="90428" tIns="44421" rIns="90428" bIns="44421">
                <a:spAutoFit/>
              </a:bodyPr>
              <a:lstStyle/>
              <a:p>
                <a:pPr algn="l" eaLnBrk="0" hangingPunct="0"/>
                <a:r>
                  <a:rPr lang="en-US" sz="999" dirty="0">
                    <a:solidFill>
                      <a:srgbClr val="2A002A"/>
                    </a:solidFill>
                  </a:rPr>
                  <a:t>82%</a:t>
                </a:r>
              </a:p>
            </p:txBody>
          </p:sp>
          <p:sp>
            <p:nvSpPr>
              <p:cNvPr id="69" name="Rectangle 27">
                <a:extLst>
                  <a:ext uri="{FF2B5EF4-FFF2-40B4-BE49-F238E27FC236}">
                    <a16:creationId xmlns:a16="http://schemas.microsoft.com/office/drawing/2014/main" id="{E2EB6701-DBC6-4415-95CE-E1D9BFEEA92D}"/>
                  </a:ext>
                </a:extLst>
              </p:cNvPr>
              <p:cNvSpPr>
                <a:spLocks noChangeArrowheads="1"/>
              </p:cNvSpPr>
              <p:nvPr/>
            </p:nvSpPr>
            <p:spPr bwMode="auto">
              <a:xfrm>
                <a:off x="2644346" y="5811069"/>
                <a:ext cx="1995918" cy="269619"/>
              </a:xfrm>
              <a:prstGeom prst="rect">
                <a:avLst/>
              </a:prstGeom>
              <a:noFill/>
              <a:ln w="12700">
                <a:noFill/>
                <a:miter lim="800000"/>
                <a:headEnd/>
                <a:tailEnd/>
              </a:ln>
            </p:spPr>
            <p:txBody>
              <a:bodyPr wrap="none" lIns="90428" tIns="44421" rIns="90428" bIns="44421">
                <a:spAutoFit/>
              </a:bodyPr>
              <a:lstStyle/>
              <a:p>
                <a:pPr algn="r" eaLnBrk="0" hangingPunct="0"/>
                <a:r>
                  <a:rPr lang="en-US" sz="1399" dirty="0"/>
                  <a:t>IT Perspective not Integrated</a:t>
                </a:r>
              </a:p>
            </p:txBody>
          </p:sp>
          <p:sp>
            <p:nvSpPr>
              <p:cNvPr id="70" name="Rectangle 28">
                <a:extLst>
                  <a:ext uri="{FF2B5EF4-FFF2-40B4-BE49-F238E27FC236}">
                    <a16:creationId xmlns:a16="http://schemas.microsoft.com/office/drawing/2014/main" id="{575E406D-5D07-48B6-8E0A-5C32C9BF4929}"/>
                  </a:ext>
                </a:extLst>
              </p:cNvPr>
              <p:cNvSpPr>
                <a:spLocks noChangeArrowheads="1"/>
              </p:cNvSpPr>
              <p:nvPr/>
            </p:nvSpPr>
            <p:spPr bwMode="auto">
              <a:xfrm>
                <a:off x="2665016" y="5511031"/>
                <a:ext cx="1975248" cy="269619"/>
              </a:xfrm>
              <a:prstGeom prst="rect">
                <a:avLst/>
              </a:prstGeom>
              <a:noFill/>
              <a:ln w="12700">
                <a:noFill/>
                <a:miter lim="800000"/>
                <a:headEnd/>
                <a:tailEnd/>
              </a:ln>
            </p:spPr>
            <p:txBody>
              <a:bodyPr wrap="none" lIns="90428" tIns="44421" rIns="90428" bIns="44421">
                <a:spAutoFit/>
              </a:bodyPr>
              <a:lstStyle/>
              <a:p>
                <a:pPr algn="r" eaLnBrk="0" hangingPunct="0"/>
                <a:r>
                  <a:rPr lang="en-US" sz="1399" dirty="0"/>
                  <a:t>Not Horizontal Process View</a:t>
                </a:r>
              </a:p>
            </p:txBody>
          </p:sp>
          <p:sp>
            <p:nvSpPr>
              <p:cNvPr id="71" name="Rectangle 29">
                <a:extLst>
                  <a:ext uri="{FF2B5EF4-FFF2-40B4-BE49-F238E27FC236}">
                    <a16:creationId xmlns:a16="http://schemas.microsoft.com/office/drawing/2014/main" id="{F56FF383-4460-4B5F-97B5-E908F707CBBA}"/>
                  </a:ext>
                </a:extLst>
              </p:cNvPr>
              <p:cNvSpPr>
                <a:spLocks noChangeArrowheads="1"/>
              </p:cNvSpPr>
              <p:nvPr/>
            </p:nvSpPr>
            <p:spPr bwMode="auto">
              <a:xfrm>
                <a:off x="2518979" y="4910956"/>
                <a:ext cx="2121285" cy="269619"/>
              </a:xfrm>
              <a:prstGeom prst="rect">
                <a:avLst/>
              </a:prstGeom>
              <a:noFill/>
              <a:ln w="12700">
                <a:noFill/>
                <a:miter lim="800000"/>
                <a:headEnd/>
                <a:tailEnd/>
              </a:ln>
            </p:spPr>
            <p:txBody>
              <a:bodyPr wrap="none" lIns="90428" tIns="44421" rIns="90428" bIns="44421">
                <a:spAutoFit/>
              </a:bodyPr>
              <a:lstStyle/>
              <a:p>
                <a:pPr algn="r" eaLnBrk="0" hangingPunct="0"/>
                <a:r>
                  <a:rPr lang="en-US" sz="1399" dirty="0"/>
                  <a:t>Scope Expansion/</a:t>
                </a:r>
                <a:r>
                  <a:rPr lang="en-US" sz="1399" i="1" dirty="0"/>
                  <a:t>Uncertainty</a:t>
                </a:r>
              </a:p>
            </p:txBody>
          </p:sp>
          <p:sp>
            <p:nvSpPr>
              <p:cNvPr id="72" name="Rectangle 30">
                <a:extLst>
                  <a:ext uri="{FF2B5EF4-FFF2-40B4-BE49-F238E27FC236}">
                    <a16:creationId xmlns:a16="http://schemas.microsoft.com/office/drawing/2014/main" id="{52EF2994-FA37-46D0-869B-B92DFD8BDA0B}"/>
                  </a:ext>
                </a:extLst>
              </p:cNvPr>
              <p:cNvSpPr>
                <a:spLocks noChangeArrowheads="1"/>
              </p:cNvSpPr>
              <p:nvPr/>
            </p:nvSpPr>
            <p:spPr bwMode="auto">
              <a:xfrm>
                <a:off x="2400124" y="4310881"/>
                <a:ext cx="2240140" cy="269619"/>
              </a:xfrm>
              <a:prstGeom prst="rect">
                <a:avLst/>
              </a:prstGeom>
              <a:noFill/>
              <a:ln w="12700">
                <a:noFill/>
                <a:miter lim="800000"/>
                <a:headEnd/>
                <a:tailEnd/>
              </a:ln>
            </p:spPr>
            <p:txBody>
              <a:bodyPr wrap="none" lIns="90428" tIns="44421" rIns="90428" bIns="44421">
                <a:spAutoFit/>
              </a:bodyPr>
              <a:lstStyle/>
              <a:p>
                <a:pPr algn="r" eaLnBrk="0" hangingPunct="0"/>
                <a:r>
                  <a:rPr lang="en-US" sz="1399" i="1" dirty="0"/>
                  <a:t>Case for Change not Compelling</a:t>
                </a:r>
              </a:p>
            </p:txBody>
          </p:sp>
          <p:sp>
            <p:nvSpPr>
              <p:cNvPr id="73" name="Rectangle 31">
                <a:extLst>
                  <a:ext uri="{FF2B5EF4-FFF2-40B4-BE49-F238E27FC236}">
                    <a16:creationId xmlns:a16="http://schemas.microsoft.com/office/drawing/2014/main" id="{868BB6D5-6B0A-48EE-BEB7-9B9D2C8118EE}"/>
                  </a:ext>
                </a:extLst>
              </p:cNvPr>
              <p:cNvSpPr>
                <a:spLocks noChangeArrowheads="1"/>
              </p:cNvSpPr>
              <p:nvPr/>
            </p:nvSpPr>
            <p:spPr bwMode="auto">
              <a:xfrm>
                <a:off x="2817410" y="4010844"/>
                <a:ext cx="1822855" cy="269619"/>
              </a:xfrm>
              <a:prstGeom prst="rect">
                <a:avLst/>
              </a:prstGeom>
              <a:noFill/>
              <a:ln w="12700">
                <a:noFill/>
                <a:miter lim="800000"/>
                <a:headEnd/>
                <a:tailEnd/>
              </a:ln>
            </p:spPr>
            <p:txBody>
              <a:bodyPr wrap="none" lIns="90428" tIns="44421" rIns="90428" bIns="44421">
                <a:spAutoFit/>
              </a:bodyPr>
              <a:lstStyle/>
              <a:p>
                <a:pPr algn="r" eaLnBrk="0" hangingPunct="0"/>
                <a:r>
                  <a:rPr lang="en-US" sz="1399" dirty="0"/>
                  <a:t>Poor Project Management</a:t>
                </a:r>
              </a:p>
            </p:txBody>
          </p:sp>
          <p:sp>
            <p:nvSpPr>
              <p:cNvPr id="74" name="Rectangle 33">
                <a:extLst>
                  <a:ext uri="{FF2B5EF4-FFF2-40B4-BE49-F238E27FC236}">
                    <a16:creationId xmlns:a16="http://schemas.microsoft.com/office/drawing/2014/main" id="{F0E53019-0F73-4D4E-B2F2-C0B7139F37DB}"/>
                  </a:ext>
                </a:extLst>
              </p:cNvPr>
              <p:cNvSpPr>
                <a:spLocks noChangeArrowheads="1"/>
              </p:cNvSpPr>
              <p:nvPr/>
            </p:nvSpPr>
            <p:spPr bwMode="auto">
              <a:xfrm>
                <a:off x="2929805" y="3410769"/>
                <a:ext cx="1710460" cy="269619"/>
              </a:xfrm>
              <a:prstGeom prst="rect">
                <a:avLst/>
              </a:prstGeom>
              <a:noFill/>
              <a:ln w="12700" algn="ctr">
                <a:noFill/>
                <a:miter lim="800000"/>
                <a:headEnd/>
                <a:tailEnd/>
              </a:ln>
            </p:spPr>
            <p:txBody>
              <a:bodyPr wrap="none" lIns="90428" tIns="44421" rIns="90428" bIns="44421">
                <a:spAutoFit/>
              </a:bodyPr>
              <a:lstStyle/>
              <a:p>
                <a:pPr algn="r" eaLnBrk="0" hangingPunct="0"/>
                <a:r>
                  <a:rPr lang="en-US" sz="1399" i="1" dirty="0"/>
                  <a:t>Inadequate Sponsorship</a:t>
                </a:r>
              </a:p>
            </p:txBody>
          </p:sp>
        </p:grpSp>
        <p:sp>
          <p:nvSpPr>
            <p:cNvPr id="45" name="Rectangle 34">
              <a:extLst>
                <a:ext uri="{FF2B5EF4-FFF2-40B4-BE49-F238E27FC236}">
                  <a16:creationId xmlns:a16="http://schemas.microsoft.com/office/drawing/2014/main" id="{2DF91C00-F60F-4CB2-A928-B937440E8E30}"/>
                </a:ext>
              </a:extLst>
            </p:cNvPr>
            <p:cNvSpPr>
              <a:spLocks noChangeArrowheads="1"/>
            </p:cNvSpPr>
            <p:nvPr/>
          </p:nvSpPr>
          <p:spPr bwMode="auto">
            <a:xfrm>
              <a:off x="1981201" y="3109145"/>
              <a:ext cx="2659063" cy="269619"/>
            </a:xfrm>
            <a:prstGeom prst="rect">
              <a:avLst/>
            </a:prstGeom>
            <a:noFill/>
            <a:ln w="12700">
              <a:noFill/>
              <a:miter lim="800000"/>
              <a:headEnd/>
              <a:tailEnd/>
            </a:ln>
          </p:spPr>
          <p:txBody>
            <a:bodyPr lIns="90428" tIns="44421" rIns="90428" bIns="44421">
              <a:spAutoFit/>
            </a:bodyPr>
            <a:lstStyle/>
            <a:p>
              <a:pPr algn="r" eaLnBrk="0" hangingPunct="0"/>
              <a:r>
                <a:rPr lang="en-US" sz="1399" i="1" dirty="0"/>
                <a:t>Resistance to Change</a:t>
              </a:r>
            </a:p>
          </p:txBody>
        </p:sp>
      </p:grpSp>
    </p:spTree>
    <p:extLst>
      <p:ext uri="{BB962C8B-B14F-4D97-AF65-F5344CB8AC3E}">
        <p14:creationId xmlns:p14="http://schemas.microsoft.com/office/powerpoint/2010/main" val="2991520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62A6-9741-4A8A-903E-AFCA88B3F444}"/>
              </a:ext>
            </a:extLst>
          </p:cNvPr>
          <p:cNvSpPr>
            <a:spLocks noGrp="1"/>
          </p:cNvSpPr>
          <p:nvPr>
            <p:ph type="title"/>
          </p:nvPr>
        </p:nvSpPr>
        <p:spPr/>
        <p:txBody>
          <a:bodyPr/>
          <a:lstStyle/>
          <a:p>
            <a:r>
              <a:rPr lang="en-US" dirty="0"/>
              <a:t>What really matters</a:t>
            </a:r>
          </a:p>
        </p:txBody>
      </p:sp>
      <p:sp>
        <p:nvSpPr>
          <p:cNvPr id="3" name="Slide Number Placeholder 2">
            <a:extLst>
              <a:ext uri="{FF2B5EF4-FFF2-40B4-BE49-F238E27FC236}">
                <a16:creationId xmlns:a16="http://schemas.microsoft.com/office/drawing/2014/main" id="{92F62017-1969-418A-90F2-A7616A3B4DB0}"/>
              </a:ext>
            </a:extLst>
          </p:cNvPr>
          <p:cNvSpPr>
            <a:spLocks noGrp="1"/>
          </p:cNvSpPr>
          <p:nvPr>
            <p:ph type="sldNum" sz="quarter" idx="12"/>
          </p:nvPr>
        </p:nvSpPr>
        <p:spPr/>
        <p:txBody>
          <a:bodyPr/>
          <a:lstStyle/>
          <a:p>
            <a:fld id="{789DF654-7552-4B9D-9287-15EA6E658DE7}" type="slidenum">
              <a:rPr lang="en-US" smtClean="0"/>
              <a:pPr/>
              <a:t>8</a:t>
            </a:fld>
            <a:endParaRPr lang="en-US" dirty="0"/>
          </a:p>
        </p:txBody>
      </p:sp>
      <p:sp>
        <p:nvSpPr>
          <p:cNvPr id="4" name="Rectangle 4">
            <a:extLst>
              <a:ext uri="{FF2B5EF4-FFF2-40B4-BE49-F238E27FC236}">
                <a16:creationId xmlns:a16="http://schemas.microsoft.com/office/drawing/2014/main" id="{F56EDA62-D957-4102-A137-7A2ED1C780B7}"/>
              </a:ext>
            </a:extLst>
          </p:cNvPr>
          <p:cNvSpPr>
            <a:spLocks noChangeArrowheads="1"/>
          </p:cNvSpPr>
          <p:nvPr/>
        </p:nvSpPr>
        <p:spPr bwMode="auto">
          <a:xfrm>
            <a:off x="5665201" y="1359457"/>
            <a:ext cx="1560512" cy="215332"/>
          </a:xfrm>
          <a:prstGeom prst="rect">
            <a:avLst/>
          </a:prstGeom>
          <a:noFill/>
          <a:ln w="9525">
            <a:noFill/>
            <a:miter lim="800000"/>
            <a:headEnd/>
            <a:tailEnd/>
          </a:ln>
        </p:spPr>
        <p:txBody>
          <a:bodyPr wrap="none" lIns="0" tIns="0" rIns="0" bIns="0">
            <a:spAutoFit/>
          </a:bodyPr>
          <a:lstStyle/>
          <a:p>
            <a:pPr algn="r" eaLnBrk="0" hangingPunct="0"/>
            <a:r>
              <a:rPr lang="en-US" sz="1399" i="1" dirty="0">
                <a:solidFill>
                  <a:srgbClr val="000000"/>
                </a:solidFill>
              </a:rPr>
              <a:t>Change Leadership</a:t>
            </a:r>
            <a:endParaRPr lang="en-US" sz="1399" i="1" dirty="0"/>
          </a:p>
        </p:txBody>
      </p:sp>
      <p:sp>
        <p:nvSpPr>
          <p:cNvPr id="5" name="Rectangle 5">
            <a:extLst>
              <a:ext uri="{FF2B5EF4-FFF2-40B4-BE49-F238E27FC236}">
                <a16:creationId xmlns:a16="http://schemas.microsoft.com/office/drawing/2014/main" id="{8062D69B-4CA0-455E-A86C-5BB78CEDBD20}"/>
              </a:ext>
            </a:extLst>
          </p:cNvPr>
          <p:cNvSpPr>
            <a:spLocks noChangeArrowheads="1"/>
          </p:cNvSpPr>
          <p:nvPr/>
        </p:nvSpPr>
        <p:spPr bwMode="auto">
          <a:xfrm>
            <a:off x="5303126" y="1713285"/>
            <a:ext cx="1920999" cy="215332"/>
          </a:xfrm>
          <a:prstGeom prst="rect">
            <a:avLst/>
          </a:prstGeom>
          <a:noFill/>
          <a:ln w="9525">
            <a:noFill/>
            <a:miter lim="800000"/>
            <a:headEnd/>
            <a:tailEnd/>
          </a:ln>
        </p:spPr>
        <p:txBody>
          <a:bodyPr wrap="none" lIns="0" tIns="0" rIns="0" bIns="0">
            <a:spAutoFit/>
          </a:bodyPr>
          <a:lstStyle/>
          <a:p>
            <a:pPr algn="r"/>
            <a:r>
              <a:rPr lang="en-US" sz="1399" i="1" dirty="0">
                <a:solidFill>
                  <a:srgbClr val="000000"/>
                </a:solidFill>
              </a:rPr>
              <a:t>Systems and Processes</a:t>
            </a:r>
          </a:p>
        </p:txBody>
      </p:sp>
      <p:sp>
        <p:nvSpPr>
          <p:cNvPr id="6" name="Rectangle 6">
            <a:extLst>
              <a:ext uri="{FF2B5EF4-FFF2-40B4-BE49-F238E27FC236}">
                <a16:creationId xmlns:a16="http://schemas.microsoft.com/office/drawing/2014/main" id="{A6185710-37D5-4E47-AAF9-43095FC8705D}"/>
              </a:ext>
            </a:extLst>
          </p:cNvPr>
          <p:cNvSpPr>
            <a:spLocks noChangeArrowheads="1"/>
          </p:cNvSpPr>
          <p:nvPr/>
        </p:nvSpPr>
        <p:spPr bwMode="auto">
          <a:xfrm>
            <a:off x="5453715" y="2070286"/>
            <a:ext cx="1771998" cy="215332"/>
          </a:xfrm>
          <a:prstGeom prst="rect">
            <a:avLst/>
          </a:prstGeom>
          <a:noFill/>
          <a:ln w="9525">
            <a:noFill/>
            <a:miter lim="800000"/>
            <a:headEnd/>
            <a:tailEnd/>
          </a:ln>
        </p:spPr>
        <p:txBody>
          <a:bodyPr wrap="none" lIns="0" tIns="0" rIns="0" bIns="0">
            <a:spAutoFit/>
          </a:bodyPr>
          <a:lstStyle/>
          <a:p>
            <a:pPr algn="r"/>
            <a:r>
              <a:rPr lang="en-US" sz="1399" i="1" dirty="0">
                <a:solidFill>
                  <a:srgbClr val="000000"/>
                </a:solidFill>
              </a:rPr>
              <a:t>Risks and Roadblocks</a:t>
            </a:r>
          </a:p>
        </p:txBody>
      </p:sp>
      <p:sp>
        <p:nvSpPr>
          <p:cNvPr id="7" name="Rectangle 7">
            <a:extLst>
              <a:ext uri="{FF2B5EF4-FFF2-40B4-BE49-F238E27FC236}">
                <a16:creationId xmlns:a16="http://schemas.microsoft.com/office/drawing/2014/main" id="{98D17F53-ACF1-4EA8-B2A3-C1B2C2F3864D}"/>
              </a:ext>
            </a:extLst>
          </p:cNvPr>
          <p:cNvSpPr>
            <a:spLocks noChangeArrowheads="1"/>
          </p:cNvSpPr>
          <p:nvPr/>
        </p:nvSpPr>
        <p:spPr bwMode="auto">
          <a:xfrm>
            <a:off x="5767788" y="2425701"/>
            <a:ext cx="1453167" cy="215332"/>
          </a:xfrm>
          <a:prstGeom prst="rect">
            <a:avLst/>
          </a:prstGeom>
          <a:noFill/>
          <a:ln w="9525">
            <a:noFill/>
            <a:miter lim="800000"/>
            <a:headEnd/>
            <a:tailEnd/>
          </a:ln>
        </p:spPr>
        <p:txBody>
          <a:bodyPr wrap="none" lIns="0" tIns="0" rIns="0" bIns="0">
            <a:spAutoFit/>
          </a:bodyPr>
          <a:lstStyle/>
          <a:p>
            <a:pPr algn="r"/>
            <a:r>
              <a:rPr lang="en-US" sz="1399" i="1" dirty="0">
                <a:solidFill>
                  <a:srgbClr val="000000"/>
                </a:solidFill>
              </a:rPr>
              <a:t>Passion and Drive</a:t>
            </a:r>
          </a:p>
        </p:txBody>
      </p:sp>
      <p:sp>
        <p:nvSpPr>
          <p:cNvPr id="8" name="Rectangle 8">
            <a:extLst>
              <a:ext uri="{FF2B5EF4-FFF2-40B4-BE49-F238E27FC236}">
                <a16:creationId xmlns:a16="http://schemas.microsoft.com/office/drawing/2014/main" id="{E0C62A4E-8366-453B-8445-1898506FB881}"/>
              </a:ext>
            </a:extLst>
          </p:cNvPr>
          <p:cNvSpPr>
            <a:spLocks noChangeArrowheads="1"/>
          </p:cNvSpPr>
          <p:nvPr/>
        </p:nvSpPr>
        <p:spPr bwMode="auto">
          <a:xfrm>
            <a:off x="7227235" y="2812848"/>
            <a:ext cx="65" cy="246093"/>
          </a:xfrm>
          <a:prstGeom prst="rect">
            <a:avLst/>
          </a:prstGeom>
          <a:noFill/>
          <a:ln w="9525">
            <a:noFill/>
            <a:miter lim="800000"/>
            <a:headEnd/>
            <a:tailEnd/>
          </a:ln>
        </p:spPr>
        <p:txBody>
          <a:bodyPr wrap="none" lIns="0" tIns="0" rIns="0" bIns="0">
            <a:spAutoFit/>
          </a:bodyPr>
          <a:lstStyle/>
          <a:p>
            <a:pPr algn="r" eaLnBrk="0" hangingPunct="0"/>
            <a:endParaRPr lang="en-US" sz="1599" i="1" dirty="0"/>
          </a:p>
        </p:txBody>
      </p:sp>
      <p:sp>
        <p:nvSpPr>
          <p:cNvPr id="9" name="Rectangle 9">
            <a:extLst>
              <a:ext uri="{FF2B5EF4-FFF2-40B4-BE49-F238E27FC236}">
                <a16:creationId xmlns:a16="http://schemas.microsoft.com/office/drawing/2014/main" id="{B68C0AED-8932-4B76-AD93-4C95A5511340}"/>
              </a:ext>
            </a:extLst>
          </p:cNvPr>
          <p:cNvSpPr>
            <a:spLocks noChangeArrowheads="1"/>
          </p:cNvSpPr>
          <p:nvPr/>
        </p:nvSpPr>
        <p:spPr bwMode="auto">
          <a:xfrm>
            <a:off x="6259621" y="2782703"/>
            <a:ext cx="964506" cy="215332"/>
          </a:xfrm>
          <a:prstGeom prst="rect">
            <a:avLst/>
          </a:prstGeom>
          <a:noFill/>
          <a:ln w="9525">
            <a:noFill/>
            <a:miter lim="800000"/>
            <a:headEnd/>
            <a:tailEnd/>
          </a:ln>
        </p:spPr>
        <p:txBody>
          <a:bodyPr wrap="none" lIns="0" tIns="0" rIns="0" bIns="0">
            <a:spAutoFit/>
          </a:bodyPr>
          <a:lstStyle/>
          <a:p>
            <a:pPr algn="r"/>
            <a:r>
              <a:rPr lang="en-US" sz="1399" i="1" dirty="0">
                <a:solidFill>
                  <a:srgbClr val="000000"/>
                </a:solidFill>
              </a:rPr>
              <a:t>Involvement</a:t>
            </a:r>
          </a:p>
        </p:txBody>
      </p:sp>
      <p:sp>
        <p:nvSpPr>
          <p:cNvPr id="10" name="Rectangle 10">
            <a:extLst>
              <a:ext uri="{FF2B5EF4-FFF2-40B4-BE49-F238E27FC236}">
                <a16:creationId xmlns:a16="http://schemas.microsoft.com/office/drawing/2014/main" id="{C8E24D70-596E-4D50-BCE6-A3C336E41484}"/>
              </a:ext>
            </a:extLst>
          </p:cNvPr>
          <p:cNvSpPr>
            <a:spLocks noChangeArrowheads="1"/>
          </p:cNvSpPr>
          <p:nvPr/>
        </p:nvSpPr>
        <p:spPr bwMode="auto">
          <a:xfrm>
            <a:off x="6266061" y="3136531"/>
            <a:ext cx="954893" cy="215332"/>
          </a:xfrm>
          <a:prstGeom prst="rect">
            <a:avLst/>
          </a:prstGeom>
          <a:noFill/>
          <a:ln w="9525">
            <a:noFill/>
            <a:miter lim="800000"/>
            <a:headEnd/>
            <a:tailEnd/>
          </a:ln>
        </p:spPr>
        <p:txBody>
          <a:bodyPr wrap="none" lIns="0" tIns="0" rIns="0" bIns="0">
            <a:spAutoFit/>
          </a:bodyPr>
          <a:lstStyle/>
          <a:p>
            <a:pPr algn="r" eaLnBrk="0" hangingPunct="0"/>
            <a:r>
              <a:rPr lang="en-US" sz="1399" i="1" dirty="0">
                <a:solidFill>
                  <a:srgbClr val="000000"/>
                </a:solidFill>
              </a:rPr>
              <a:t>Disturbance</a:t>
            </a:r>
          </a:p>
        </p:txBody>
      </p:sp>
      <p:sp>
        <p:nvSpPr>
          <p:cNvPr id="11" name="Rectangle 11">
            <a:extLst>
              <a:ext uri="{FF2B5EF4-FFF2-40B4-BE49-F238E27FC236}">
                <a16:creationId xmlns:a16="http://schemas.microsoft.com/office/drawing/2014/main" id="{DC74C86D-B775-4C81-B6AC-7C255386192D}"/>
              </a:ext>
            </a:extLst>
          </p:cNvPr>
          <p:cNvSpPr>
            <a:spLocks noChangeArrowheads="1"/>
          </p:cNvSpPr>
          <p:nvPr/>
        </p:nvSpPr>
        <p:spPr bwMode="auto">
          <a:xfrm>
            <a:off x="7227235" y="3906067"/>
            <a:ext cx="65" cy="246093"/>
          </a:xfrm>
          <a:prstGeom prst="rect">
            <a:avLst/>
          </a:prstGeom>
          <a:noFill/>
          <a:ln w="9525">
            <a:noFill/>
            <a:miter lim="800000"/>
            <a:headEnd/>
            <a:tailEnd/>
          </a:ln>
        </p:spPr>
        <p:txBody>
          <a:bodyPr wrap="none" lIns="0" tIns="0" rIns="0" bIns="0">
            <a:spAutoFit/>
          </a:bodyPr>
          <a:lstStyle/>
          <a:p>
            <a:pPr algn="r" eaLnBrk="0" hangingPunct="0"/>
            <a:endParaRPr lang="en-US" sz="1599" i="1" dirty="0"/>
          </a:p>
        </p:txBody>
      </p:sp>
      <p:sp>
        <p:nvSpPr>
          <p:cNvPr id="12" name="Rectangle 12">
            <a:extLst>
              <a:ext uri="{FF2B5EF4-FFF2-40B4-BE49-F238E27FC236}">
                <a16:creationId xmlns:a16="http://schemas.microsoft.com/office/drawing/2014/main" id="{1B919B32-64DA-454D-8C5D-46CE695F65EA}"/>
              </a:ext>
            </a:extLst>
          </p:cNvPr>
          <p:cNvSpPr>
            <a:spLocks noChangeArrowheads="1"/>
          </p:cNvSpPr>
          <p:nvPr/>
        </p:nvSpPr>
        <p:spPr bwMode="auto">
          <a:xfrm>
            <a:off x="5634841" y="3491946"/>
            <a:ext cx="1589286" cy="215332"/>
          </a:xfrm>
          <a:prstGeom prst="rect">
            <a:avLst/>
          </a:prstGeom>
          <a:noFill/>
          <a:ln w="9525">
            <a:noFill/>
            <a:miter lim="800000"/>
            <a:headEnd/>
            <a:tailEnd/>
          </a:ln>
        </p:spPr>
        <p:txBody>
          <a:bodyPr wrap="none" lIns="0" tIns="0" rIns="0" bIns="0">
            <a:spAutoFit/>
          </a:bodyPr>
          <a:lstStyle/>
          <a:p>
            <a:pPr algn="r"/>
            <a:r>
              <a:rPr lang="en-US" sz="1399" i="1" dirty="0">
                <a:solidFill>
                  <a:srgbClr val="000000"/>
                </a:solidFill>
              </a:rPr>
              <a:t>Vision and Direction</a:t>
            </a:r>
          </a:p>
        </p:txBody>
      </p:sp>
      <p:sp>
        <p:nvSpPr>
          <p:cNvPr id="13" name="Rectangle 13">
            <a:extLst>
              <a:ext uri="{FF2B5EF4-FFF2-40B4-BE49-F238E27FC236}">
                <a16:creationId xmlns:a16="http://schemas.microsoft.com/office/drawing/2014/main" id="{C075B7A1-AF65-4959-A928-C729777EA9BD}"/>
              </a:ext>
            </a:extLst>
          </p:cNvPr>
          <p:cNvSpPr>
            <a:spLocks noChangeArrowheads="1"/>
          </p:cNvSpPr>
          <p:nvPr/>
        </p:nvSpPr>
        <p:spPr bwMode="auto">
          <a:xfrm>
            <a:off x="5708507" y="3845773"/>
            <a:ext cx="1512447" cy="215332"/>
          </a:xfrm>
          <a:prstGeom prst="rect">
            <a:avLst/>
          </a:prstGeom>
          <a:noFill/>
          <a:ln w="9525">
            <a:noFill/>
            <a:miter lim="800000"/>
            <a:headEnd/>
            <a:tailEnd/>
          </a:ln>
        </p:spPr>
        <p:txBody>
          <a:bodyPr wrap="none" lIns="0" tIns="0" rIns="0" bIns="0">
            <a:spAutoFit/>
          </a:bodyPr>
          <a:lstStyle/>
          <a:p>
            <a:pPr algn="r"/>
            <a:r>
              <a:rPr lang="en-US" sz="1399" i="1" dirty="0">
                <a:solidFill>
                  <a:srgbClr val="000000"/>
                </a:solidFill>
              </a:rPr>
              <a:t>Management Skills</a:t>
            </a:r>
          </a:p>
        </p:txBody>
      </p:sp>
      <p:sp>
        <p:nvSpPr>
          <p:cNvPr id="14" name="Rectangle 14">
            <a:extLst>
              <a:ext uri="{FF2B5EF4-FFF2-40B4-BE49-F238E27FC236}">
                <a16:creationId xmlns:a16="http://schemas.microsoft.com/office/drawing/2014/main" id="{6C285FFC-38FB-4849-A932-3F12B0547F04}"/>
              </a:ext>
            </a:extLst>
          </p:cNvPr>
          <p:cNvSpPr>
            <a:spLocks noChangeArrowheads="1"/>
          </p:cNvSpPr>
          <p:nvPr/>
        </p:nvSpPr>
        <p:spPr bwMode="auto">
          <a:xfrm>
            <a:off x="5980844" y="4199602"/>
            <a:ext cx="1243282" cy="215332"/>
          </a:xfrm>
          <a:prstGeom prst="rect">
            <a:avLst/>
          </a:prstGeom>
          <a:noFill/>
          <a:ln w="9525">
            <a:noFill/>
            <a:miter lim="800000"/>
            <a:headEnd/>
            <a:tailEnd/>
          </a:ln>
        </p:spPr>
        <p:txBody>
          <a:bodyPr wrap="none" lIns="0" tIns="0" rIns="0" bIns="0">
            <a:spAutoFit/>
          </a:bodyPr>
          <a:lstStyle/>
          <a:p>
            <a:pPr algn="r" eaLnBrk="0" hangingPunct="0"/>
            <a:r>
              <a:rPr lang="en-US" sz="1399" i="1" dirty="0">
                <a:solidFill>
                  <a:srgbClr val="000000"/>
                </a:solidFill>
              </a:rPr>
              <a:t>Communication</a:t>
            </a:r>
            <a:endParaRPr lang="en-US" sz="1399" i="1" dirty="0"/>
          </a:p>
        </p:txBody>
      </p:sp>
      <p:sp>
        <p:nvSpPr>
          <p:cNvPr id="15" name="Rectangle 15">
            <a:extLst>
              <a:ext uri="{FF2B5EF4-FFF2-40B4-BE49-F238E27FC236}">
                <a16:creationId xmlns:a16="http://schemas.microsoft.com/office/drawing/2014/main" id="{702331A5-6C42-49ED-AC5D-DFA811788DB9}"/>
              </a:ext>
            </a:extLst>
          </p:cNvPr>
          <p:cNvSpPr>
            <a:spLocks noChangeArrowheads="1"/>
          </p:cNvSpPr>
          <p:nvPr/>
        </p:nvSpPr>
        <p:spPr bwMode="auto">
          <a:xfrm>
            <a:off x="5302022" y="4555017"/>
            <a:ext cx="1923692" cy="215332"/>
          </a:xfrm>
          <a:prstGeom prst="rect">
            <a:avLst/>
          </a:prstGeom>
          <a:noFill/>
          <a:ln w="9525">
            <a:noFill/>
            <a:miter lim="800000"/>
            <a:headEnd/>
            <a:tailEnd/>
          </a:ln>
        </p:spPr>
        <p:txBody>
          <a:bodyPr wrap="none" lIns="0" tIns="0" rIns="0" bIns="0">
            <a:spAutoFit/>
          </a:bodyPr>
          <a:lstStyle/>
          <a:p>
            <a:pPr algn="r" eaLnBrk="0" hangingPunct="0"/>
            <a:r>
              <a:rPr lang="en-US" sz="1399" i="1" dirty="0">
                <a:solidFill>
                  <a:srgbClr val="000000"/>
                </a:solidFill>
              </a:rPr>
              <a:t>Training and Information</a:t>
            </a:r>
          </a:p>
        </p:txBody>
      </p:sp>
      <p:sp>
        <p:nvSpPr>
          <p:cNvPr id="16" name="Rectangle 16">
            <a:extLst>
              <a:ext uri="{FF2B5EF4-FFF2-40B4-BE49-F238E27FC236}">
                <a16:creationId xmlns:a16="http://schemas.microsoft.com/office/drawing/2014/main" id="{CFBF8355-C7D1-4ED4-9408-CE96FE464FBB}"/>
              </a:ext>
            </a:extLst>
          </p:cNvPr>
          <p:cNvSpPr>
            <a:spLocks noChangeArrowheads="1"/>
          </p:cNvSpPr>
          <p:nvPr/>
        </p:nvSpPr>
        <p:spPr bwMode="auto">
          <a:xfrm>
            <a:off x="6115457" y="4912018"/>
            <a:ext cx="1105496" cy="215332"/>
          </a:xfrm>
          <a:prstGeom prst="rect">
            <a:avLst/>
          </a:prstGeom>
          <a:noFill/>
          <a:ln w="9525">
            <a:noFill/>
            <a:miter lim="800000"/>
            <a:headEnd/>
            <a:tailEnd/>
          </a:ln>
        </p:spPr>
        <p:txBody>
          <a:bodyPr wrap="none" lIns="0" tIns="0" rIns="0" bIns="0">
            <a:spAutoFit/>
          </a:bodyPr>
          <a:lstStyle/>
          <a:p>
            <a:pPr algn="r" eaLnBrk="0" hangingPunct="0"/>
            <a:r>
              <a:rPr lang="en-US" sz="1399" i="1" dirty="0">
                <a:solidFill>
                  <a:srgbClr val="000000"/>
                </a:solidFill>
              </a:rPr>
              <a:t>Accountability</a:t>
            </a:r>
            <a:endParaRPr lang="en-US" sz="1399" i="1" dirty="0"/>
          </a:p>
        </p:txBody>
      </p:sp>
      <p:sp>
        <p:nvSpPr>
          <p:cNvPr id="17" name="Line 18">
            <a:extLst>
              <a:ext uri="{FF2B5EF4-FFF2-40B4-BE49-F238E27FC236}">
                <a16:creationId xmlns:a16="http://schemas.microsoft.com/office/drawing/2014/main" id="{7AA831F2-4F9F-43C8-98B1-856FFE5435BF}"/>
              </a:ext>
            </a:extLst>
          </p:cNvPr>
          <p:cNvSpPr>
            <a:spLocks noChangeShapeType="1"/>
          </p:cNvSpPr>
          <p:nvPr/>
        </p:nvSpPr>
        <p:spPr bwMode="auto">
          <a:xfrm>
            <a:off x="9458162" y="1324548"/>
            <a:ext cx="0" cy="3985724"/>
          </a:xfrm>
          <a:prstGeom prst="line">
            <a:avLst/>
          </a:prstGeom>
          <a:noFill/>
          <a:ln w="6350">
            <a:solidFill>
              <a:srgbClr val="000000"/>
            </a:solidFill>
            <a:prstDash val="sysDot"/>
            <a:round/>
            <a:headEnd/>
            <a:tailEnd/>
          </a:ln>
        </p:spPr>
        <p:txBody>
          <a:bodyPr lIns="91379" tIns="45690" rIns="91379" bIns="45690"/>
          <a:lstStyle/>
          <a:p>
            <a:endParaRPr lang="en-US" sz="1799" dirty="0"/>
          </a:p>
        </p:txBody>
      </p:sp>
      <p:sp>
        <p:nvSpPr>
          <p:cNvPr id="18" name="Rectangle 19">
            <a:extLst>
              <a:ext uri="{FF2B5EF4-FFF2-40B4-BE49-F238E27FC236}">
                <a16:creationId xmlns:a16="http://schemas.microsoft.com/office/drawing/2014/main" id="{0BB948C5-D18F-4F78-B31F-EC7255B3421A}"/>
              </a:ext>
            </a:extLst>
          </p:cNvPr>
          <p:cNvSpPr>
            <a:spLocks noChangeArrowheads="1"/>
          </p:cNvSpPr>
          <p:nvPr/>
        </p:nvSpPr>
        <p:spPr bwMode="auto">
          <a:xfrm>
            <a:off x="7332019" y="1334070"/>
            <a:ext cx="2830626" cy="3982551"/>
          </a:xfrm>
          <a:prstGeom prst="rect">
            <a:avLst/>
          </a:prstGeom>
          <a:noFill/>
          <a:ln w="15875">
            <a:solidFill>
              <a:srgbClr val="000000"/>
            </a:solidFill>
            <a:miter lim="800000"/>
            <a:headEnd/>
            <a:tailEnd/>
          </a:ln>
        </p:spPr>
        <p:txBody>
          <a:bodyPr lIns="91379" tIns="45690" rIns="91379" bIns="45690"/>
          <a:lstStyle/>
          <a:p>
            <a:endParaRPr lang="en-AU" sz="1799" dirty="0"/>
          </a:p>
        </p:txBody>
      </p:sp>
      <p:sp>
        <p:nvSpPr>
          <p:cNvPr id="19" name="Rectangle 20">
            <a:extLst>
              <a:ext uri="{FF2B5EF4-FFF2-40B4-BE49-F238E27FC236}">
                <a16:creationId xmlns:a16="http://schemas.microsoft.com/office/drawing/2014/main" id="{1294B13B-31C8-40B4-A175-0B0A85C98E42}"/>
              </a:ext>
            </a:extLst>
          </p:cNvPr>
          <p:cNvSpPr>
            <a:spLocks noChangeArrowheads="1"/>
          </p:cNvSpPr>
          <p:nvPr/>
        </p:nvSpPr>
        <p:spPr bwMode="auto">
          <a:xfrm>
            <a:off x="8736228" y="1361044"/>
            <a:ext cx="1090045" cy="295121"/>
          </a:xfrm>
          <a:prstGeom prst="rect">
            <a:avLst/>
          </a:prstGeom>
          <a:solidFill>
            <a:schemeClr val="accent1"/>
          </a:solidFill>
          <a:ln w="15875" algn="ctr">
            <a:solidFill>
              <a:srgbClr val="000000"/>
            </a:solidFill>
            <a:miter lim="800000"/>
            <a:headEnd/>
            <a:tailEnd/>
          </a:ln>
        </p:spPr>
        <p:txBody>
          <a:bodyPr lIns="91379" tIns="45690" rIns="91379" bIns="45690"/>
          <a:lstStyle/>
          <a:p>
            <a:endParaRPr lang="en-AU" sz="1799" dirty="0"/>
          </a:p>
        </p:txBody>
      </p:sp>
      <p:sp>
        <p:nvSpPr>
          <p:cNvPr id="20" name="Rectangle 21">
            <a:extLst>
              <a:ext uri="{FF2B5EF4-FFF2-40B4-BE49-F238E27FC236}">
                <a16:creationId xmlns:a16="http://schemas.microsoft.com/office/drawing/2014/main" id="{7559BAEC-7309-4C81-90F4-D4EF8F066971}"/>
              </a:ext>
            </a:extLst>
          </p:cNvPr>
          <p:cNvSpPr>
            <a:spLocks noChangeArrowheads="1"/>
          </p:cNvSpPr>
          <p:nvPr/>
        </p:nvSpPr>
        <p:spPr bwMode="auto">
          <a:xfrm>
            <a:off x="8736227" y="1718043"/>
            <a:ext cx="1012298" cy="296707"/>
          </a:xfrm>
          <a:prstGeom prst="rect">
            <a:avLst/>
          </a:prstGeom>
          <a:solidFill>
            <a:schemeClr val="accent1"/>
          </a:solidFill>
          <a:ln w="15875" algn="ctr">
            <a:solidFill>
              <a:srgbClr val="000000"/>
            </a:solidFill>
            <a:miter lim="800000"/>
            <a:headEnd/>
            <a:tailEnd/>
          </a:ln>
        </p:spPr>
        <p:txBody>
          <a:bodyPr lIns="91379" tIns="45690" rIns="91379" bIns="45690"/>
          <a:lstStyle/>
          <a:p>
            <a:endParaRPr lang="en-AU" sz="1799" dirty="0"/>
          </a:p>
        </p:txBody>
      </p:sp>
      <p:sp>
        <p:nvSpPr>
          <p:cNvPr id="21" name="Rectangle 22">
            <a:extLst>
              <a:ext uri="{FF2B5EF4-FFF2-40B4-BE49-F238E27FC236}">
                <a16:creationId xmlns:a16="http://schemas.microsoft.com/office/drawing/2014/main" id="{FED3DA5B-2CAF-4E8C-B606-48430F21D8C4}"/>
              </a:ext>
            </a:extLst>
          </p:cNvPr>
          <p:cNvSpPr>
            <a:spLocks noChangeArrowheads="1"/>
          </p:cNvSpPr>
          <p:nvPr/>
        </p:nvSpPr>
        <p:spPr bwMode="auto">
          <a:xfrm>
            <a:off x="8736228" y="2436808"/>
            <a:ext cx="936137" cy="296708"/>
          </a:xfrm>
          <a:prstGeom prst="rect">
            <a:avLst/>
          </a:prstGeom>
          <a:solidFill>
            <a:schemeClr val="accent1"/>
          </a:solidFill>
          <a:ln w="15875" algn="ctr">
            <a:solidFill>
              <a:srgbClr val="000000"/>
            </a:solidFill>
            <a:miter lim="800000"/>
            <a:headEnd/>
            <a:tailEnd/>
          </a:ln>
        </p:spPr>
        <p:txBody>
          <a:bodyPr lIns="91379" tIns="45690" rIns="91379" bIns="45690"/>
          <a:lstStyle/>
          <a:p>
            <a:endParaRPr lang="en-AU" sz="1799" dirty="0"/>
          </a:p>
        </p:txBody>
      </p:sp>
      <p:sp>
        <p:nvSpPr>
          <p:cNvPr id="22" name="Rectangle 23">
            <a:extLst>
              <a:ext uri="{FF2B5EF4-FFF2-40B4-BE49-F238E27FC236}">
                <a16:creationId xmlns:a16="http://schemas.microsoft.com/office/drawing/2014/main" id="{2B068325-2106-4965-997C-02F6FFCD8E9F}"/>
              </a:ext>
            </a:extLst>
          </p:cNvPr>
          <p:cNvSpPr>
            <a:spLocks noChangeArrowheads="1"/>
          </p:cNvSpPr>
          <p:nvPr/>
        </p:nvSpPr>
        <p:spPr bwMode="auto">
          <a:xfrm>
            <a:off x="8736227" y="2795397"/>
            <a:ext cx="879017" cy="295121"/>
          </a:xfrm>
          <a:prstGeom prst="rect">
            <a:avLst/>
          </a:prstGeom>
          <a:solidFill>
            <a:schemeClr val="accent1"/>
          </a:solidFill>
          <a:ln w="15875" algn="ctr">
            <a:solidFill>
              <a:srgbClr val="000000"/>
            </a:solidFill>
            <a:miter lim="800000"/>
            <a:headEnd/>
            <a:tailEnd/>
          </a:ln>
        </p:spPr>
        <p:txBody>
          <a:bodyPr lIns="91379" tIns="45690" rIns="91379" bIns="45690"/>
          <a:lstStyle/>
          <a:p>
            <a:endParaRPr lang="en-AU" sz="1799" dirty="0"/>
          </a:p>
        </p:txBody>
      </p:sp>
      <p:sp>
        <p:nvSpPr>
          <p:cNvPr id="23" name="Rectangle 24">
            <a:extLst>
              <a:ext uri="{FF2B5EF4-FFF2-40B4-BE49-F238E27FC236}">
                <a16:creationId xmlns:a16="http://schemas.microsoft.com/office/drawing/2014/main" id="{BB9BEC0E-F14B-489A-A715-07FE3909D747}"/>
              </a:ext>
            </a:extLst>
          </p:cNvPr>
          <p:cNvSpPr>
            <a:spLocks noChangeArrowheads="1"/>
          </p:cNvSpPr>
          <p:nvPr/>
        </p:nvSpPr>
        <p:spPr bwMode="auto">
          <a:xfrm>
            <a:off x="8736225" y="3514160"/>
            <a:ext cx="704483" cy="295121"/>
          </a:xfrm>
          <a:prstGeom prst="rect">
            <a:avLst/>
          </a:prstGeom>
          <a:solidFill>
            <a:schemeClr val="accent1"/>
          </a:solidFill>
          <a:ln w="15875" algn="ctr">
            <a:solidFill>
              <a:srgbClr val="000000"/>
            </a:solidFill>
            <a:miter lim="800000"/>
            <a:headEnd/>
            <a:tailEnd/>
          </a:ln>
        </p:spPr>
        <p:txBody>
          <a:bodyPr lIns="91379" tIns="45690" rIns="91379" bIns="45690"/>
          <a:lstStyle/>
          <a:p>
            <a:endParaRPr lang="en-AU" sz="1799" dirty="0"/>
          </a:p>
        </p:txBody>
      </p:sp>
      <p:sp>
        <p:nvSpPr>
          <p:cNvPr id="24" name="Rectangle 25">
            <a:extLst>
              <a:ext uri="{FF2B5EF4-FFF2-40B4-BE49-F238E27FC236}">
                <a16:creationId xmlns:a16="http://schemas.microsoft.com/office/drawing/2014/main" id="{6032E53B-7962-4003-BB67-504E664CC244}"/>
              </a:ext>
            </a:extLst>
          </p:cNvPr>
          <p:cNvSpPr>
            <a:spLocks noChangeArrowheads="1"/>
          </p:cNvSpPr>
          <p:nvPr/>
        </p:nvSpPr>
        <p:spPr bwMode="auto">
          <a:xfrm>
            <a:off x="8736227" y="3871161"/>
            <a:ext cx="480763" cy="296708"/>
          </a:xfrm>
          <a:prstGeom prst="rect">
            <a:avLst/>
          </a:prstGeom>
          <a:solidFill>
            <a:schemeClr val="accent1"/>
          </a:solidFill>
          <a:ln w="15875" algn="ctr">
            <a:solidFill>
              <a:srgbClr val="000000"/>
            </a:solidFill>
            <a:miter lim="800000"/>
            <a:headEnd/>
            <a:tailEnd/>
          </a:ln>
        </p:spPr>
        <p:txBody>
          <a:bodyPr lIns="91379" tIns="45690" rIns="91379" bIns="45690"/>
          <a:lstStyle/>
          <a:p>
            <a:endParaRPr lang="en-AU" sz="1799" dirty="0"/>
          </a:p>
        </p:txBody>
      </p:sp>
      <p:sp>
        <p:nvSpPr>
          <p:cNvPr id="25" name="Rectangle 26">
            <a:extLst>
              <a:ext uri="{FF2B5EF4-FFF2-40B4-BE49-F238E27FC236}">
                <a16:creationId xmlns:a16="http://schemas.microsoft.com/office/drawing/2014/main" id="{18F5D58B-58BF-474E-BF61-BC66792971EB}"/>
              </a:ext>
            </a:extLst>
          </p:cNvPr>
          <p:cNvSpPr>
            <a:spLocks noChangeArrowheads="1"/>
          </p:cNvSpPr>
          <p:nvPr/>
        </p:nvSpPr>
        <p:spPr bwMode="auto">
          <a:xfrm>
            <a:off x="8736227" y="4231337"/>
            <a:ext cx="123761" cy="293534"/>
          </a:xfrm>
          <a:prstGeom prst="rect">
            <a:avLst/>
          </a:prstGeom>
          <a:solidFill>
            <a:schemeClr val="accent1">
              <a:lumMod val="40000"/>
              <a:lumOff val="60000"/>
            </a:schemeClr>
          </a:solidFill>
          <a:ln w="15875" algn="ctr">
            <a:solidFill>
              <a:srgbClr val="000000"/>
            </a:solidFill>
            <a:miter lim="800000"/>
            <a:headEnd/>
            <a:tailEnd/>
          </a:ln>
        </p:spPr>
        <p:txBody>
          <a:bodyPr lIns="91379" tIns="45690" rIns="91379" bIns="45690"/>
          <a:lstStyle/>
          <a:p>
            <a:endParaRPr lang="en-AU" sz="1799" dirty="0"/>
          </a:p>
        </p:txBody>
      </p:sp>
      <p:sp>
        <p:nvSpPr>
          <p:cNvPr id="26" name="Rectangle 27">
            <a:extLst>
              <a:ext uri="{FF2B5EF4-FFF2-40B4-BE49-F238E27FC236}">
                <a16:creationId xmlns:a16="http://schemas.microsoft.com/office/drawing/2014/main" id="{2E650DE8-0747-4032-B0F2-1A17B96A675B}"/>
              </a:ext>
            </a:extLst>
          </p:cNvPr>
          <p:cNvSpPr>
            <a:spLocks noChangeArrowheads="1"/>
          </p:cNvSpPr>
          <p:nvPr/>
        </p:nvSpPr>
        <p:spPr bwMode="auto">
          <a:xfrm>
            <a:off x="8736227" y="4586749"/>
            <a:ext cx="123761" cy="298295"/>
          </a:xfrm>
          <a:prstGeom prst="rect">
            <a:avLst/>
          </a:prstGeom>
          <a:solidFill>
            <a:schemeClr val="accent1">
              <a:lumMod val="40000"/>
              <a:lumOff val="60000"/>
            </a:schemeClr>
          </a:solidFill>
          <a:ln w="15875">
            <a:solidFill>
              <a:srgbClr val="000000"/>
            </a:solidFill>
            <a:miter lim="800000"/>
            <a:headEnd/>
            <a:tailEnd/>
          </a:ln>
        </p:spPr>
        <p:txBody>
          <a:bodyPr lIns="91379" tIns="45690" rIns="91379" bIns="45690"/>
          <a:lstStyle/>
          <a:p>
            <a:endParaRPr lang="en-AU" sz="1799" dirty="0"/>
          </a:p>
        </p:txBody>
      </p:sp>
      <p:sp>
        <p:nvSpPr>
          <p:cNvPr id="27" name="Rectangle 28">
            <a:extLst>
              <a:ext uri="{FF2B5EF4-FFF2-40B4-BE49-F238E27FC236}">
                <a16:creationId xmlns:a16="http://schemas.microsoft.com/office/drawing/2014/main" id="{BA3B2ED3-D6D5-45A4-AA59-C3E3ECCB48A6}"/>
              </a:ext>
            </a:extLst>
          </p:cNvPr>
          <p:cNvSpPr>
            <a:spLocks noChangeArrowheads="1"/>
          </p:cNvSpPr>
          <p:nvPr/>
        </p:nvSpPr>
        <p:spPr bwMode="auto">
          <a:xfrm>
            <a:off x="8736225" y="4948513"/>
            <a:ext cx="82507" cy="295121"/>
          </a:xfrm>
          <a:prstGeom prst="rect">
            <a:avLst/>
          </a:prstGeom>
          <a:solidFill>
            <a:schemeClr val="accent1">
              <a:lumMod val="40000"/>
              <a:lumOff val="60000"/>
            </a:schemeClr>
          </a:solidFill>
          <a:ln w="15875">
            <a:solidFill>
              <a:srgbClr val="000000"/>
            </a:solidFill>
            <a:miter lim="800000"/>
            <a:headEnd/>
            <a:tailEnd/>
          </a:ln>
        </p:spPr>
        <p:txBody>
          <a:bodyPr lIns="91379" tIns="45690" rIns="91379" bIns="45690"/>
          <a:lstStyle/>
          <a:p>
            <a:endParaRPr lang="en-AU" sz="1799" dirty="0"/>
          </a:p>
        </p:txBody>
      </p:sp>
      <p:sp>
        <p:nvSpPr>
          <p:cNvPr id="28" name="Line 29">
            <a:extLst>
              <a:ext uri="{FF2B5EF4-FFF2-40B4-BE49-F238E27FC236}">
                <a16:creationId xmlns:a16="http://schemas.microsoft.com/office/drawing/2014/main" id="{9229D3AD-1E7F-4E9F-BA87-2B6197E072EC}"/>
              </a:ext>
            </a:extLst>
          </p:cNvPr>
          <p:cNvSpPr>
            <a:spLocks noChangeShapeType="1"/>
          </p:cNvSpPr>
          <p:nvPr/>
        </p:nvSpPr>
        <p:spPr bwMode="auto">
          <a:xfrm>
            <a:off x="8733052" y="1337295"/>
            <a:ext cx="1587" cy="3984138"/>
          </a:xfrm>
          <a:prstGeom prst="line">
            <a:avLst/>
          </a:prstGeom>
          <a:noFill/>
          <a:ln w="15875">
            <a:solidFill>
              <a:srgbClr val="000000"/>
            </a:solidFill>
            <a:round/>
            <a:headEnd/>
            <a:tailEnd/>
          </a:ln>
        </p:spPr>
        <p:txBody>
          <a:bodyPr lIns="91379" tIns="45690" rIns="91379" bIns="45690"/>
          <a:lstStyle/>
          <a:p>
            <a:endParaRPr lang="en-US" sz="1799" dirty="0"/>
          </a:p>
        </p:txBody>
      </p:sp>
      <p:sp>
        <p:nvSpPr>
          <p:cNvPr id="29" name="Line 30">
            <a:extLst>
              <a:ext uri="{FF2B5EF4-FFF2-40B4-BE49-F238E27FC236}">
                <a16:creationId xmlns:a16="http://schemas.microsoft.com/office/drawing/2014/main" id="{DAC2EEEE-B221-4801-B32F-1C76D42AD336}"/>
              </a:ext>
            </a:extLst>
          </p:cNvPr>
          <p:cNvSpPr>
            <a:spLocks noChangeShapeType="1"/>
          </p:cNvSpPr>
          <p:nvPr/>
        </p:nvSpPr>
        <p:spPr bwMode="auto">
          <a:xfrm>
            <a:off x="8044435" y="1324548"/>
            <a:ext cx="0" cy="3985724"/>
          </a:xfrm>
          <a:prstGeom prst="line">
            <a:avLst/>
          </a:prstGeom>
          <a:noFill/>
          <a:ln w="15875">
            <a:solidFill>
              <a:srgbClr val="000000"/>
            </a:solidFill>
            <a:round/>
            <a:headEnd/>
            <a:tailEnd/>
          </a:ln>
        </p:spPr>
        <p:txBody>
          <a:bodyPr lIns="91379" tIns="45690" rIns="91379" bIns="45690"/>
          <a:lstStyle/>
          <a:p>
            <a:endParaRPr lang="en-US" sz="1799" dirty="0"/>
          </a:p>
        </p:txBody>
      </p:sp>
      <p:sp>
        <p:nvSpPr>
          <p:cNvPr id="30" name="Rectangle 31">
            <a:extLst>
              <a:ext uri="{FF2B5EF4-FFF2-40B4-BE49-F238E27FC236}">
                <a16:creationId xmlns:a16="http://schemas.microsoft.com/office/drawing/2014/main" id="{1EC78DEB-C3D7-4DF5-A2DB-9AE659790844}"/>
              </a:ext>
            </a:extLst>
          </p:cNvPr>
          <p:cNvSpPr>
            <a:spLocks noChangeArrowheads="1"/>
          </p:cNvSpPr>
          <p:nvPr/>
        </p:nvSpPr>
        <p:spPr bwMode="auto">
          <a:xfrm>
            <a:off x="7257445" y="5307100"/>
            <a:ext cx="3686408" cy="922837"/>
          </a:xfrm>
          <a:prstGeom prst="rect">
            <a:avLst/>
          </a:prstGeom>
          <a:noFill/>
          <a:ln w="12700" algn="ctr">
            <a:noFill/>
            <a:miter lim="800000"/>
            <a:headEnd/>
            <a:tailEnd/>
          </a:ln>
        </p:spPr>
        <p:txBody>
          <a:bodyPr wrap="square" lIns="91379" tIns="45690" rIns="91379" bIns="45690">
            <a:spAutoFit/>
          </a:bodyPr>
          <a:lstStyle/>
          <a:p>
            <a:pPr algn="l" eaLnBrk="0" hangingPunct="0"/>
            <a:r>
              <a:rPr lang="en-US" sz="1399" dirty="0">
                <a:solidFill>
                  <a:srgbClr val="000000"/>
                </a:solidFill>
              </a:rPr>
              <a:t>     Negative  	  Positive </a:t>
            </a:r>
            <a:br>
              <a:rPr lang="en-US" sz="1199" i="1" dirty="0">
                <a:solidFill>
                  <a:srgbClr val="000000"/>
                </a:solidFill>
              </a:rPr>
            </a:br>
            <a:r>
              <a:rPr lang="en-US" sz="1199" i="1" dirty="0">
                <a:solidFill>
                  <a:srgbClr val="000000"/>
                </a:solidFill>
              </a:rPr>
              <a:t>  </a:t>
            </a:r>
          </a:p>
          <a:p>
            <a:pPr algn="l" eaLnBrk="0" hangingPunct="0"/>
            <a:r>
              <a:rPr lang="en-US" sz="1399" dirty="0">
                <a:solidFill>
                  <a:srgbClr val="000000"/>
                </a:solidFill>
              </a:rPr>
              <a:t>Relative importance of factors that drive </a:t>
            </a:r>
            <a:br>
              <a:rPr lang="en-US" sz="1399" dirty="0">
                <a:solidFill>
                  <a:srgbClr val="000000"/>
                </a:solidFill>
              </a:rPr>
            </a:br>
            <a:r>
              <a:rPr lang="en-US" sz="1399" dirty="0">
                <a:solidFill>
                  <a:srgbClr val="000000"/>
                </a:solidFill>
              </a:rPr>
              <a:t>improvement in business performance</a:t>
            </a:r>
          </a:p>
        </p:txBody>
      </p:sp>
      <p:sp>
        <p:nvSpPr>
          <p:cNvPr id="32" name="Line 33">
            <a:extLst>
              <a:ext uri="{FF2B5EF4-FFF2-40B4-BE49-F238E27FC236}">
                <a16:creationId xmlns:a16="http://schemas.microsoft.com/office/drawing/2014/main" id="{716C29FB-E246-45B2-8073-19DA56427973}"/>
              </a:ext>
            </a:extLst>
          </p:cNvPr>
          <p:cNvSpPr>
            <a:spLocks noChangeShapeType="1"/>
          </p:cNvSpPr>
          <p:nvPr/>
        </p:nvSpPr>
        <p:spPr bwMode="auto">
          <a:xfrm>
            <a:off x="7338366" y="1324551"/>
            <a:ext cx="0" cy="3974617"/>
          </a:xfrm>
          <a:prstGeom prst="line">
            <a:avLst/>
          </a:prstGeom>
          <a:noFill/>
          <a:ln w="6350">
            <a:solidFill>
              <a:srgbClr val="000000"/>
            </a:solidFill>
            <a:prstDash val="sysDot"/>
            <a:round/>
            <a:headEnd/>
            <a:tailEnd/>
          </a:ln>
        </p:spPr>
        <p:txBody>
          <a:bodyPr lIns="91379" tIns="45690" rIns="91379" bIns="45690"/>
          <a:lstStyle/>
          <a:p>
            <a:endParaRPr lang="en-US" sz="1599" i="1" dirty="0"/>
          </a:p>
        </p:txBody>
      </p:sp>
      <p:sp>
        <p:nvSpPr>
          <p:cNvPr id="33" name="Line 34">
            <a:extLst>
              <a:ext uri="{FF2B5EF4-FFF2-40B4-BE49-F238E27FC236}">
                <a16:creationId xmlns:a16="http://schemas.microsoft.com/office/drawing/2014/main" id="{E98182C8-35F0-49D4-880D-F4CD906F748E}"/>
              </a:ext>
            </a:extLst>
          </p:cNvPr>
          <p:cNvSpPr>
            <a:spLocks noChangeShapeType="1"/>
          </p:cNvSpPr>
          <p:nvPr/>
        </p:nvSpPr>
        <p:spPr bwMode="auto">
          <a:xfrm>
            <a:off x="10165818" y="1324549"/>
            <a:ext cx="0" cy="3996830"/>
          </a:xfrm>
          <a:prstGeom prst="line">
            <a:avLst/>
          </a:prstGeom>
          <a:noFill/>
          <a:ln w="6350">
            <a:solidFill>
              <a:srgbClr val="000000"/>
            </a:solidFill>
            <a:prstDash val="sysDot"/>
            <a:round/>
            <a:headEnd/>
            <a:tailEnd/>
          </a:ln>
        </p:spPr>
        <p:txBody>
          <a:bodyPr lIns="91379" tIns="45690" rIns="91379" bIns="45690"/>
          <a:lstStyle/>
          <a:p>
            <a:endParaRPr lang="en-US" sz="1799" dirty="0"/>
          </a:p>
        </p:txBody>
      </p:sp>
      <p:sp>
        <p:nvSpPr>
          <p:cNvPr id="34" name="Rectangle 35">
            <a:extLst>
              <a:ext uri="{FF2B5EF4-FFF2-40B4-BE49-F238E27FC236}">
                <a16:creationId xmlns:a16="http://schemas.microsoft.com/office/drawing/2014/main" id="{1D4A7875-E6B9-4034-BDFD-31991F63E9E8}"/>
              </a:ext>
            </a:extLst>
          </p:cNvPr>
          <p:cNvSpPr>
            <a:spLocks noChangeArrowheads="1"/>
          </p:cNvSpPr>
          <p:nvPr/>
        </p:nvSpPr>
        <p:spPr bwMode="auto">
          <a:xfrm>
            <a:off x="7746142" y="2078220"/>
            <a:ext cx="999604" cy="295121"/>
          </a:xfrm>
          <a:prstGeom prst="rect">
            <a:avLst/>
          </a:prstGeom>
          <a:solidFill>
            <a:schemeClr val="accent1">
              <a:lumMod val="40000"/>
              <a:lumOff val="60000"/>
            </a:schemeClr>
          </a:solidFill>
          <a:ln w="15875">
            <a:solidFill>
              <a:srgbClr val="000000"/>
            </a:solidFill>
            <a:miter lim="800000"/>
            <a:headEnd/>
            <a:tailEnd/>
          </a:ln>
        </p:spPr>
        <p:txBody>
          <a:bodyPr lIns="91379" tIns="45690" rIns="91379" bIns="45690"/>
          <a:lstStyle/>
          <a:p>
            <a:endParaRPr lang="en-AU" sz="1799" dirty="0"/>
          </a:p>
        </p:txBody>
      </p:sp>
      <p:sp>
        <p:nvSpPr>
          <p:cNvPr id="35" name="Rectangle 36">
            <a:extLst>
              <a:ext uri="{FF2B5EF4-FFF2-40B4-BE49-F238E27FC236}">
                <a16:creationId xmlns:a16="http://schemas.microsoft.com/office/drawing/2014/main" id="{8414D6BF-AFB3-4A5B-AE09-E9988FBD5485}"/>
              </a:ext>
            </a:extLst>
          </p:cNvPr>
          <p:cNvSpPr>
            <a:spLocks noChangeArrowheads="1"/>
          </p:cNvSpPr>
          <p:nvPr/>
        </p:nvSpPr>
        <p:spPr bwMode="auto">
          <a:xfrm>
            <a:off x="7911157" y="3153985"/>
            <a:ext cx="834590" cy="296708"/>
          </a:xfrm>
          <a:prstGeom prst="rect">
            <a:avLst/>
          </a:prstGeom>
          <a:solidFill>
            <a:schemeClr val="accent1">
              <a:lumMod val="40000"/>
              <a:lumOff val="60000"/>
            </a:schemeClr>
          </a:solidFill>
          <a:ln w="15875" algn="ctr">
            <a:solidFill>
              <a:srgbClr val="000000"/>
            </a:solidFill>
            <a:miter lim="800000"/>
            <a:headEnd/>
            <a:tailEnd/>
          </a:ln>
        </p:spPr>
        <p:txBody>
          <a:bodyPr lIns="91379" tIns="45690" rIns="91379" bIns="45690"/>
          <a:lstStyle/>
          <a:p>
            <a:endParaRPr lang="en-AU" sz="1799" dirty="0"/>
          </a:p>
        </p:txBody>
      </p:sp>
      <p:sp>
        <p:nvSpPr>
          <p:cNvPr id="36" name="Rectangle 38">
            <a:extLst>
              <a:ext uri="{FF2B5EF4-FFF2-40B4-BE49-F238E27FC236}">
                <a16:creationId xmlns:a16="http://schemas.microsoft.com/office/drawing/2014/main" id="{54BE3D7B-6D67-4EDC-BC3D-A99ADE8D0474}"/>
              </a:ext>
            </a:extLst>
          </p:cNvPr>
          <p:cNvSpPr>
            <a:spLocks noChangeArrowheads="1"/>
          </p:cNvSpPr>
          <p:nvPr/>
        </p:nvSpPr>
        <p:spPr bwMode="gray">
          <a:xfrm>
            <a:off x="609602" y="1242676"/>
            <a:ext cx="4100689" cy="4398902"/>
          </a:xfrm>
          <a:prstGeom prst="rect">
            <a:avLst/>
          </a:prstGeom>
          <a:noFill/>
          <a:ln w="9525" algn="ctr">
            <a:noFill/>
            <a:miter lim="800000"/>
            <a:headEnd/>
            <a:tailEnd/>
          </a:ln>
        </p:spPr>
        <p:txBody>
          <a:bodyPr wrap="square" lIns="45690" tIns="45690" rIns="45690" bIns="45690">
            <a:spAutoFit/>
          </a:bodyPr>
          <a:lstStyle/>
          <a:p>
            <a:pPr marL="342729" indent="-342729" eaLnBrk="0" hangingPunct="0">
              <a:buFont typeface="Wingdings" panose="05000000000000000000" pitchFamily="2" charset="2"/>
              <a:buChar char="q"/>
            </a:pPr>
            <a:r>
              <a:rPr lang="en-GB" sz="1999" dirty="0"/>
              <a:t>Traditional change management activities, training and communication, are the least impactful in driving improved business performance through change efforts.</a:t>
            </a:r>
          </a:p>
          <a:p>
            <a:pPr marL="342729" indent="-342729" eaLnBrk="0" hangingPunct="0">
              <a:buFont typeface="Wingdings" panose="05000000000000000000" pitchFamily="2" charset="2"/>
              <a:buChar char="q"/>
            </a:pPr>
            <a:endParaRPr lang="en-GB" sz="1999" dirty="0"/>
          </a:p>
          <a:p>
            <a:pPr marL="342729" indent="-342729" eaLnBrk="0" hangingPunct="0">
              <a:buFont typeface="Wingdings" panose="05000000000000000000" pitchFamily="2" charset="2"/>
              <a:buChar char="q"/>
            </a:pPr>
            <a:r>
              <a:rPr lang="en-GB" sz="1999" dirty="0"/>
              <a:t>Instead, it is important to prioritize change leadership and systems and processes to help drive successful change management reflected through increased business performance.</a:t>
            </a:r>
            <a:endParaRPr lang="en-US" sz="1999" dirty="0"/>
          </a:p>
        </p:txBody>
      </p:sp>
      <p:sp>
        <p:nvSpPr>
          <p:cNvPr id="37" name="Oval 32">
            <a:extLst>
              <a:ext uri="{FF2B5EF4-FFF2-40B4-BE49-F238E27FC236}">
                <a16:creationId xmlns:a16="http://schemas.microsoft.com/office/drawing/2014/main" id="{59FF2FD1-6F36-4DD5-9693-D397C3B42E93}"/>
              </a:ext>
            </a:extLst>
          </p:cNvPr>
          <p:cNvSpPr>
            <a:spLocks noChangeArrowheads="1"/>
          </p:cNvSpPr>
          <p:nvPr/>
        </p:nvSpPr>
        <p:spPr bwMode="auto">
          <a:xfrm rot="5400000">
            <a:off x="8195170" y="4158349"/>
            <a:ext cx="1213806" cy="1204286"/>
          </a:xfrm>
          <a:prstGeom prst="ellipse">
            <a:avLst/>
          </a:prstGeom>
          <a:noFill/>
          <a:ln w="28575" algn="ctr">
            <a:solidFill>
              <a:schemeClr val="accent1"/>
            </a:solidFill>
            <a:prstDash val="sysDot"/>
            <a:round/>
            <a:headEnd/>
            <a:tailEnd/>
          </a:ln>
        </p:spPr>
        <p:txBody>
          <a:bodyPr wrap="none" lIns="91379" tIns="45690" rIns="91379" bIns="45690" anchor="ctr"/>
          <a:lstStyle/>
          <a:p>
            <a:endParaRPr lang="en-AU" sz="1799" dirty="0"/>
          </a:p>
        </p:txBody>
      </p:sp>
    </p:spTree>
    <p:extLst>
      <p:ext uri="{BB962C8B-B14F-4D97-AF65-F5344CB8AC3E}">
        <p14:creationId xmlns:p14="http://schemas.microsoft.com/office/powerpoint/2010/main" val="18536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B2FDD-A613-4CB2-A7EF-FBF5DC3FF9F1}"/>
              </a:ext>
            </a:extLst>
          </p:cNvPr>
          <p:cNvSpPr>
            <a:spLocks noGrp="1"/>
          </p:cNvSpPr>
          <p:nvPr>
            <p:ph type="title"/>
          </p:nvPr>
        </p:nvSpPr>
        <p:spPr>
          <a:xfrm>
            <a:off x="390143" y="350838"/>
            <a:ext cx="9147049" cy="396596"/>
          </a:xfrm>
        </p:spPr>
        <p:txBody>
          <a:bodyPr/>
          <a:lstStyle/>
          <a:p>
            <a:r>
              <a:rPr lang="en-US" sz="2000" dirty="0"/>
              <a:t>Organizational Change program focuses on the critical success factors and mitigates organizational risk</a:t>
            </a:r>
          </a:p>
        </p:txBody>
      </p:sp>
      <p:sp>
        <p:nvSpPr>
          <p:cNvPr id="3" name="Slide Number Placeholder 2">
            <a:extLst>
              <a:ext uri="{FF2B5EF4-FFF2-40B4-BE49-F238E27FC236}">
                <a16:creationId xmlns:a16="http://schemas.microsoft.com/office/drawing/2014/main" id="{8F7EBF17-8B3A-445D-9513-2065D57C3180}"/>
              </a:ext>
            </a:extLst>
          </p:cNvPr>
          <p:cNvSpPr>
            <a:spLocks noGrp="1"/>
          </p:cNvSpPr>
          <p:nvPr>
            <p:ph type="sldNum" sz="quarter" idx="12"/>
          </p:nvPr>
        </p:nvSpPr>
        <p:spPr/>
        <p:txBody>
          <a:bodyPr/>
          <a:lstStyle/>
          <a:p>
            <a:fld id="{789DF654-7552-4B9D-9287-15EA6E658DE7}" type="slidenum">
              <a:rPr lang="en-US" smtClean="0"/>
              <a:pPr/>
              <a:t>9</a:t>
            </a:fld>
            <a:endParaRPr lang="en-US" dirty="0"/>
          </a:p>
        </p:txBody>
      </p:sp>
      <p:sp>
        <p:nvSpPr>
          <p:cNvPr id="5" name="Rectangle 4">
            <a:extLst>
              <a:ext uri="{FF2B5EF4-FFF2-40B4-BE49-F238E27FC236}">
                <a16:creationId xmlns:a16="http://schemas.microsoft.com/office/drawing/2014/main" id="{D08D1F05-6B5F-40B5-B727-99D3BADB2178}"/>
              </a:ext>
            </a:extLst>
          </p:cNvPr>
          <p:cNvSpPr/>
          <p:nvPr/>
        </p:nvSpPr>
        <p:spPr>
          <a:xfrm>
            <a:off x="999120" y="5727525"/>
            <a:ext cx="10138360" cy="399889"/>
          </a:xfrm>
          <a:prstGeom prst="rect">
            <a:avLst/>
          </a:prstGeom>
          <a:solidFill>
            <a:schemeClr val="accent1">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wrap="square" lIns="91379" tIns="45690" rIns="91379" bIns="45690">
            <a:spAutoFit/>
          </a:bodyPr>
          <a:lstStyle/>
          <a:p>
            <a:pPr algn="ctr">
              <a:defRPr/>
            </a:pPr>
            <a:r>
              <a:rPr lang="en-US" sz="1999" dirty="0">
                <a:solidFill>
                  <a:schemeClr val="tx1"/>
                </a:solidFill>
              </a:rPr>
              <a:t>… while increasing the likelihood of sustaining the change and realizing desired benefits</a:t>
            </a:r>
          </a:p>
        </p:txBody>
      </p:sp>
      <p:sp>
        <p:nvSpPr>
          <p:cNvPr id="6" name="Content Placeholder 2">
            <a:extLst>
              <a:ext uri="{FF2B5EF4-FFF2-40B4-BE49-F238E27FC236}">
                <a16:creationId xmlns:a16="http://schemas.microsoft.com/office/drawing/2014/main" id="{5ECD62FE-1D37-4CEE-A85C-9376BEA90623}"/>
              </a:ext>
            </a:extLst>
          </p:cNvPr>
          <p:cNvSpPr txBox="1">
            <a:spLocks/>
          </p:cNvSpPr>
          <p:nvPr/>
        </p:nvSpPr>
        <p:spPr>
          <a:xfrm>
            <a:off x="609600" y="1425575"/>
            <a:ext cx="10972800" cy="4700588"/>
          </a:xfrm>
          <a:prstGeom prst="rect">
            <a:avLst/>
          </a:prstGeom>
        </p:spPr>
        <p:txBody>
          <a:bodyPr>
            <a:normAutofit/>
          </a:bodyPr>
          <a:lstStyle>
            <a:lvl1pPr marL="0" indent="0" algn="l" defTabSz="914377" rtl="0" eaLnBrk="1" latinLnBrk="0" hangingPunct="1">
              <a:spcBef>
                <a:spcPts val="1200"/>
              </a:spcBef>
              <a:buFont typeface="Arial" pitchFamily="34" charset="0"/>
              <a:buNone/>
              <a:defRPr sz="2400" kern="1200">
                <a:solidFill>
                  <a:schemeClr val="tx1"/>
                </a:solidFill>
                <a:latin typeface="+mj-lt"/>
                <a:ea typeface="+mn-ea"/>
                <a:cs typeface="+mn-cs"/>
              </a:defRPr>
            </a:lvl1pPr>
            <a:lvl2pPr marL="0" indent="0" algn="l" defTabSz="914377" rtl="0" eaLnBrk="1" latinLnBrk="0" hangingPunct="1">
              <a:spcBef>
                <a:spcPts val="1200"/>
              </a:spcBef>
              <a:buFont typeface="Arial" pitchFamily="34" charset="0"/>
              <a:buNone/>
              <a:defRPr sz="2200" kern="1200">
                <a:solidFill>
                  <a:schemeClr val="tx1"/>
                </a:solidFill>
                <a:latin typeface="+mn-lt"/>
                <a:ea typeface="+mn-ea"/>
                <a:cs typeface="+mn-cs"/>
              </a:defRPr>
            </a:lvl2pPr>
            <a:lvl3pPr marL="0" indent="0" algn="l" defTabSz="914377" rtl="0" eaLnBrk="1" latinLnBrk="0" hangingPunct="1">
              <a:spcBef>
                <a:spcPts val="1200"/>
              </a:spcBef>
              <a:buFont typeface="Arial" pitchFamily="34" charset="0"/>
              <a:buNone/>
              <a:defRPr sz="2000" kern="1200">
                <a:solidFill>
                  <a:schemeClr val="tx1"/>
                </a:solidFill>
                <a:latin typeface="+mn-lt"/>
                <a:ea typeface="+mn-ea"/>
                <a:cs typeface="+mn-cs"/>
              </a:defRPr>
            </a:lvl3pPr>
            <a:lvl4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4pPr>
            <a:lvl5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5pPr>
            <a:lvl6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6pPr>
            <a:lvl7pPr marL="0" indent="0" algn="l" defTabSz="914377" rtl="0" eaLnBrk="1" latinLnBrk="0" hangingPunct="1">
              <a:spcBef>
                <a:spcPts val="1200"/>
              </a:spcBef>
              <a:buFont typeface="Arial" pitchFamily="34" charset="0"/>
              <a:buNone/>
              <a:defRPr sz="1800" kern="1200" baseline="0">
                <a:solidFill>
                  <a:schemeClr val="tx1"/>
                </a:solidFill>
                <a:latin typeface="+mn-lt"/>
                <a:ea typeface="+mn-ea"/>
                <a:cs typeface="+mn-cs"/>
              </a:defRPr>
            </a:lvl7pPr>
            <a:lvl8pPr marL="0" indent="0" algn="l" defTabSz="914377" rtl="0" eaLnBrk="1" latinLnBrk="0" hangingPunct="1">
              <a:spcBef>
                <a:spcPts val="1200"/>
              </a:spcBef>
              <a:buFont typeface="Times New Roman" pitchFamily="18" charset="0"/>
              <a:buNone/>
              <a:defRPr sz="1800" kern="1200">
                <a:solidFill>
                  <a:schemeClr val="tx1"/>
                </a:solidFill>
                <a:latin typeface="+mn-lt"/>
                <a:ea typeface="+mn-ea"/>
                <a:cs typeface="+mn-cs"/>
              </a:defRPr>
            </a:lvl8pPr>
            <a:lvl9pPr marL="0" indent="0" algn="l" defTabSz="914377" rtl="0" eaLnBrk="1" latinLnBrk="0" hangingPunct="1">
              <a:spcBef>
                <a:spcPts val="1200"/>
              </a:spcBef>
              <a:buFont typeface="Arial" pitchFamily="34" charset="0"/>
              <a:buNone/>
              <a:defRPr sz="1800" kern="1200">
                <a:solidFill>
                  <a:schemeClr val="tx1"/>
                </a:solidFill>
                <a:latin typeface="+mn-lt"/>
                <a:ea typeface="+mn-ea"/>
                <a:cs typeface="+mn-cs"/>
              </a:defRPr>
            </a:lvl9pPr>
          </a:lstStyle>
          <a:p>
            <a:pPr eaLnBrk="0" hangingPunct="0"/>
            <a:r>
              <a:rPr lang="en-US" sz="1800" dirty="0"/>
              <a:t>A successfully managed organizational change program enables:</a:t>
            </a:r>
          </a:p>
          <a:p>
            <a:pPr eaLnBrk="0" hangingPunct="0">
              <a:spcBef>
                <a:spcPts val="384"/>
              </a:spcBef>
            </a:pPr>
            <a:endParaRPr lang="en-US" sz="1100" dirty="0"/>
          </a:p>
          <a:p>
            <a:pPr marL="342900" lvl="2" indent="-342900" eaLnBrk="0" hangingPunct="0">
              <a:lnSpc>
                <a:spcPts val="2100"/>
              </a:lnSpc>
              <a:buFont typeface="Wingdings" panose="05000000000000000000" pitchFamily="2" charset="2"/>
              <a:buChar char="q"/>
            </a:pPr>
            <a:r>
              <a:rPr lang="en-US" sz="1600" b="1" dirty="0"/>
              <a:t>Aligned leaders</a:t>
            </a:r>
            <a:r>
              <a:rPr lang="en-US" sz="1600" dirty="0"/>
              <a:t> who provide visible sponsorship throughout the lifecycle of your transformation</a:t>
            </a:r>
          </a:p>
          <a:p>
            <a:pPr marL="342900" lvl="2" indent="-342900" eaLnBrk="0" hangingPunct="0">
              <a:lnSpc>
                <a:spcPts val="2100"/>
              </a:lnSpc>
              <a:buFont typeface="Wingdings" panose="05000000000000000000" pitchFamily="2" charset="2"/>
              <a:buChar char="q"/>
            </a:pPr>
            <a:r>
              <a:rPr lang="en-US" sz="1600" b="1" dirty="0"/>
              <a:t>Engaged stakeholders</a:t>
            </a:r>
            <a:r>
              <a:rPr lang="en-US" sz="1600" dirty="0"/>
              <a:t> who maintain accountability and move from aware to ready to adopt the changes driven by your transformational needs</a:t>
            </a:r>
          </a:p>
          <a:p>
            <a:pPr marL="342900" lvl="2" indent="-342900" eaLnBrk="0" hangingPunct="0">
              <a:lnSpc>
                <a:spcPts val="2100"/>
              </a:lnSpc>
              <a:buFont typeface="Wingdings" panose="05000000000000000000" pitchFamily="2" charset="2"/>
              <a:buChar char="q"/>
            </a:pPr>
            <a:r>
              <a:rPr lang="en-US" sz="1600" b="1" dirty="0"/>
              <a:t>Prepared employees </a:t>
            </a:r>
            <a:r>
              <a:rPr lang="en-US" sz="1600" dirty="0"/>
              <a:t>who understand their new roles and responsibilities, and are able to execute against these, thus enabling a return on spent dollars</a:t>
            </a:r>
          </a:p>
          <a:p>
            <a:pPr marL="342900" lvl="2" indent="-342900" eaLnBrk="0" hangingPunct="0">
              <a:lnSpc>
                <a:spcPts val="2100"/>
              </a:lnSpc>
              <a:buFont typeface="Wingdings" panose="05000000000000000000" pitchFamily="2" charset="2"/>
              <a:buChar char="q"/>
            </a:pPr>
            <a:r>
              <a:rPr lang="en-US" sz="1600" b="1" dirty="0"/>
              <a:t>Correct organizational structures and processes </a:t>
            </a:r>
            <a:r>
              <a:rPr lang="en-US" sz="1600" dirty="0"/>
              <a:t>to support your future state</a:t>
            </a:r>
          </a:p>
          <a:p>
            <a:pPr marL="342900" lvl="2" indent="-342900" eaLnBrk="0" hangingPunct="0">
              <a:lnSpc>
                <a:spcPts val="2100"/>
              </a:lnSpc>
              <a:buFont typeface="Wingdings" panose="05000000000000000000" pitchFamily="2" charset="2"/>
              <a:buChar char="q"/>
            </a:pPr>
            <a:r>
              <a:rPr lang="en-US" sz="1600" b="1" dirty="0"/>
              <a:t>Evangelism</a:t>
            </a:r>
            <a:r>
              <a:rPr lang="en-US" sz="1600" dirty="0"/>
              <a:t> to drive further adoption and enable sustainability throughout your organization until the future state becomes “the way” of doing things</a:t>
            </a:r>
          </a:p>
          <a:p>
            <a:endParaRPr lang="en-US" dirty="0"/>
          </a:p>
        </p:txBody>
      </p:sp>
    </p:spTree>
    <p:extLst>
      <p:ext uri="{BB962C8B-B14F-4D97-AF65-F5344CB8AC3E}">
        <p14:creationId xmlns:p14="http://schemas.microsoft.com/office/powerpoint/2010/main" val="4498892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OvQY40KfPk.HpatvouE7hg"/>
</p:tagLst>
</file>

<file path=ppt/theme/theme1.xml><?xml version="1.0" encoding="utf-8"?>
<a:theme xmlns:a="http://schemas.openxmlformats.org/drawingml/2006/main" name="OC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TC">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T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dk1">
                <a:tint val="100000"/>
                <a:satMod val="100000"/>
              </a:schemeClr>
            </a:gs>
            <a:gs pos="100000">
              <a:schemeClr val="phClr">
                <a:tint val="100000"/>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rans Tech">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TC">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T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dk1">
                <a:tint val="100000"/>
                <a:satMod val="100000"/>
              </a:schemeClr>
            </a:gs>
            <a:gs pos="100000">
              <a:schemeClr val="phClr">
                <a:tint val="100000"/>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IS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TC">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T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dk1">
                <a:tint val="100000"/>
                <a:satMod val="100000"/>
              </a:schemeClr>
            </a:gs>
            <a:gs pos="100000">
              <a:schemeClr val="phClr">
                <a:tint val="100000"/>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CI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TC">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T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dk1">
                <a:tint val="100000"/>
                <a:satMod val="100000"/>
              </a:schemeClr>
            </a:gs>
            <a:gs pos="100000">
              <a:schemeClr val="phClr">
                <a:tint val="100000"/>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PQ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TC">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T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dk1">
                <a:tint val="100000"/>
                <a:satMod val="100000"/>
              </a:schemeClr>
            </a:gs>
            <a:gs pos="100000">
              <a:schemeClr val="phClr">
                <a:tint val="100000"/>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OI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TC">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T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dk1">
                <a:tint val="100000"/>
                <a:satMod val="100000"/>
              </a:schemeClr>
            </a:gs>
            <a:gs pos="100000">
              <a:schemeClr val="phClr">
                <a:tint val="100000"/>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7.xml><?xml version="1.0" encoding="utf-8"?>
<a:theme xmlns:a="http://schemas.openxmlformats.org/drawingml/2006/main" name="WPI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TC">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T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dk1">
                <a:tint val="100000"/>
                <a:satMod val="100000"/>
              </a:schemeClr>
            </a:gs>
            <a:gs pos="100000">
              <a:schemeClr val="phClr">
                <a:tint val="100000"/>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17FC3AE6651C4887D0745B50F05A8E" ma:contentTypeVersion="8" ma:contentTypeDescription="Create a new document." ma:contentTypeScope="" ma:versionID="f661095d8f758d2eed8d16047ac7b52e">
  <xsd:schema xmlns:xsd="http://www.w3.org/2001/XMLSchema" xmlns:xs="http://www.w3.org/2001/XMLSchema" xmlns:p="http://schemas.microsoft.com/office/2006/metadata/properties" xmlns:ns2="ec013acb-1956-4a23-bc5d-5637d9799c26" xmlns:ns3="a019fc34-91e4-4c6e-96cd-70fe13cce3a4" xmlns:ns4="e41c0714-8272-4bfa-a383-ae789bcf59a6" targetNamespace="http://schemas.microsoft.com/office/2006/metadata/properties" ma:root="true" ma:fieldsID="14654eb1eab654bc79e7ed9dfbc50ef2" ns2:_="" ns3:_="" ns4:_="">
    <xsd:import namespace="ec013acb-1956-4a23-bc5d-5637d9799c26"/>
    <xsd:import namespace="a019fc34-91e4-4c6e-96cd-70fe13cce3a4"/>
    <xsd:import namespace="e41c0714-8272-4bfa-a383-ae789bcf59a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013acb-1956-4a23-bc5d-5637d9799c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19fc34-91e4-4c6e-96cd-70fe13cce3a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1c0714-8272-4bfa-a383-ae789bcf59a6" elementFormDefault="qualified">
    <xsd:import namespace="http://schemas.microsoft.com/office/2006/documentManagement/types"/>
    <xsd:import namespace="http://schemas.microsoft.com/office/infopath/2007/PartnerControls"/>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8DB210195A39745B1218E577B5027E2" ma:contentTypeVersion="11" ma:contentTypeDescription="Create a new document." ma:contentTypeScope="" ma:versionID="ff88a9e904baaca8a562d1da0817d3cd">
  <xsd:schema xmlns:xsd="http://www.w3.org/2001/XMLSchema" xmlns:xs="http://www.w3.org/2001/XMLSchema" xmlns:p="http://schemas.microsoft.com/office/2006/metadata/properties" xmlns:ns2="07c9ea63-d0e6-4861-884e-0624eb91da95" xmlns:ns3="05eb0e68-5d63-481e-bbee-d713c1d64403" targetNamespace="http://schemas.microsoft.com/office/2006/metadata/properties" ma:root="true" ma:fieldsID="7914d703d33fc58733d39ad864ac8679" ns2:_="" ns3:_="">
    <xsd:import namespace="07c9ea63-d0e6-4861-884e-0624eb91da95"/>
    <xsd:import namespace="05eb0e68-5d63-481e-bbee-d713c1d6440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DateTaken" minOccurs="0"/>
                <xsd:element ref="ns2:MediaServiceLocation"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c9ea63-d0e6-4861-884e-0624eb91da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eb0e68-5d63-481e-bbee-d713c1d6440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_dlc_DocId" ma:index="18" nillable="true" ma:displayName="Document ID Value" ma:description="The value of the document ID assigned to this item." ma:internalName="_dlc_DocId" ma:readOnly="true">
      <xsd:simpleType>
        <xsd:restriction base="dms:Text"/>
      </xsd:simple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29C857-7D70-4549-B946-232CD82FB7FF}"/>
</file>

<file path=customXml/itemProps2.xml><?xml version="1.0" encoding="utf-8"?>
<ds:datastoreItem xmlns:ds="http://schemas.openxmlformats.org/officeDocument/2006/customXml" ds:itemID="{1C1C19DC-B602-4A97-AAB9-2973607DB15C}">
  <ds:schemaRefs>
    <ds:schemaRef ds:uri="http://schemas.microsoft.com/sharepoint/v3/contenttype/forms"/>
  </ds:schemaRefs>
</ds:datastoreItem>
</file>

<file path=customXml/itemProps3.xml><?xml version="1.0" encoding="utf-8"?>
<ds:datastoreItem xmlns:ds="http://schemas.openxmlformats.org/officeDocument/2006/customXml" ds:itemID="{234B6DB0-F413-421C-BD11-96DE6BF71AB3}">
  <ds:schemaRefs>
    <ds:schemaRef ds:uri="http://purl.org/dc/elements/1.1/"/>
    <ds:schemaRef ds:uri="http://schemas.microsoft.com/office/2006/metadata/properties"/>
    <ds:schemaRef ds:uri="http://schemas.microsoft.com/office/2006/documentManagement/types"/>
    <ds:schemaRef ds:uri="fd550b8b-0dd7-4de3-a8e6-af527f15a8ac"/>
    <ds:schemaRef ds:uri="http://purl.org/dc/terms/"/>
    <ds:schemaRef ds:uri="45cbc027-4fdb-4325-ba4c-14e20f088a7f"/>
    <ds:schemaRef ds:uri="http://purl.org/dc/dcmitype/"/>
    <ds:schemaRef ds:uri="http://schemas.microsoft.com/office/infopath/2007/PartnerControls"/>
    <ds:schemaRef ds:uri="http://schemas.openxmlformats.org/package/2006/metadata/core-properties"/>
    <ds:schemaRef ds:uri="http://www.w3.org/XML/1998/namespace"/>
    <ds:schemaRef ds:uri="05eb0e68-5d63-481e-bbee-d713c1d64403"/>
  </ds:schemaRefs>
</ds:datastoreItem>
</file>

<file path=customXml/itemProps4.xml><?xml version="1.0" encoding="utf-8"?>
<ds:datastoreItem xmlns:ds="http://schemas.openxmlformats.org/officeDocument/2006/customXml" ds:itemID="{3F907B64-4480-4AEC-A3D8-65DA783803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c9ea63-d0e6-4861-884e-0624eb91da95"/>
    <ds:schemaRef ds:uri="05eb0e68-5d63-481e-bbee-d713c1d644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66698</TotalTime>
  <Words>4334</Words>
  <Application>Microsoft Office PowerPoint</Application>
  <PresentationFormat>Widescreen</PresentationFormat>
  <Paragraphs>604</Paragraphs>
  <Slides>24</Slides>
  <Notes>0</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24</vt:i4>
      </vt:variant>
    </vt:vector>
  </HeadingPairs>
  <TitlesOfParts>
    <vt:vector size="37" baseType="lpstr">
      <vt:lpstr>Arial</vt:lpstr>
      <vt:lpstr>Calibri</vt:lpstr>
      <vt:lpstr>EYInterstate</vt:lpstr>
      <vt:lpstr>EYInterstate Light</vt:lpstr>
      <vt:lpstr>Times New Roman</vt:lpstr>
      <vt:lpstr>Wingdings</vt:lpstr>
      <vt:lpstr>OCM</vt:lpstr>
      <vt:lpstr>Trans Tech</vt:lpstr>
      <vt:lpstr>ISM</vt:lpstr>
      <vt:lpstr>CIM</vt:lpstr>
      <vt:lpstr>PQI</vt:lpstr>
      <vt:lpstr>OIT</vt:lpstr>
      <vt:lpstr>WPII</vt:lpstr>
      <vt:lpstr>Trans Tech OCM Framework</vt:lpstr>
      <vt:lpstr>What is Organizational Change Management?</vt:lpstr>
      <vt:lpstr>Managing organizational change</vt:lpstr>
      <vt:lpstr>Why OCM is critical to fdot’s future</vt:lpstr>
      <vt:lpstr>How we successfully enable transformation</vt:lpstr>
      <vt:lpstr>The Approach to Organizational Change</vt:lpstr>
      <vt:lpstr>Resistance to change is a significant barrier to realizing results and savings</vt:lpstr>
      <vt:lpstr>What really matters</vt:lpstr>
      <vt:lpstr>Organizational Change program focuses on the critical success factors and mitigates organizational risk</vt:lpstr>
      <vt:lpstr>OCM OVERVIEW OF ACTIVITIES</vt:lpstr>
      <vt:lpstr>OCM OVERVIEW OF ACTIVITIES</vt:lpstr>
      <vt:lpstr>Case for Change overview</vt:lpstr>
      <vt:lpstr>Leadership Alignment overview</vt:lpstr>
      <vt:lpstr>Business Readiness Assessment overview</vt:lpstr>
      <vt:lpstr>Stakeholder analysis overview</vt:lpstr>
      <vt:lpstr>OCM OVERVIEW OF ACTIVITIES</vt:lpstr>
      <vt:lpstr>Communications plan overview</vt:lpstr>
      <vt:lpstr>Change impact assessment overview</vt:lpstr>
      <vt:lpstr>Job/Role assessment overview</vt:lpstr>
      <vt:lpstr>OCM OVERVIEW OF ACTIVITIES</vt:lpstr>
      <vt:lpstr>Training Strategy and Plan overview</vt:lpstr>
      <vt:lpstr>Job role and assessment overview</vt:lpstr>
      <vt:lpstr>OCM OVERVIEW OF ACTIVITIES</vt:lpstr>
      <vt:lpstr>Change Metrics overview</vt:lpstr>
    </vt:vector>
  </TitlesOfParts>
  <Company>Ernst &amp; Young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Malou Cristobal</dc:creator>
  <cp:lastModifiedBy>Mandell, Vallie</cp:lastModifiedBy>
  <cp:revision>1235</cp:revision>
  <dcterms:created xsi:type="dcterms:W3CDTF">2017-11-29T19:02:03Z</dcterms:created>
  <dcterms:modified xsi:type="dcterms:W3CDTF">2021-01-12T17:18:14Z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ppReportDate">
    <vt:lpwstr/>
  </property>
  <property fmtid="{D5CDD505-2E9C-101B-9397-08002B2CF9AE}" pid="3" name="WppReportVersion">
    <vt:lpwstr>Version 1.0</vt:lpwstr>
  </property>
  <property fmtid="{D5CDD505-2E9C-101B-9397-08002B2CF9AE}" pid="4" name="WppReportDraft">
    <vt:lpwstr>(Draft)</vt:lpwstr>
  </property>
  <property fmtid="{D5CDD505-2E9C-101B-9397-08002B2CF9AE}" pid="5" name="WppReportCurrencySymbol">
    <vt:lpwstr>$</vt:lpwstr>
  </property>
  <property fmtid="{D5CDD505-2E9C-101B-9397-08002B2CF9AE}" pid="6" name="WppReportDashboardTitleText">
    <vt:lpwstr>Dashboard</vt:lpwstr>
  </property>
  <property fmtid="{D5CDD505-2E9C-101B-9397-08002B2CF9AE}" pid="7" name="WppReportShortPageNumberFormat">
    <vt:lpwstr>Page &lt;#&gt;</vt:lpwstr>
  </property>
  <property fmtid="{D5CDD505-2E9C-101B-9397-08002B2CF9AE}" pid="8" name="WppReportLongPageNumberFormat">
    <vt:lpwstr>Page &lt;#&gt; of &lt;PageCount&gt;</vt:lpwstr>
  </property>
  <property fmtid="{D5CDD505-2E9C-101B-9397-08002B2CF9AE}" pid="9" name="WppReportTocTitleText">
    <vt:lpwstr>Table of contents</vt:lpwstr>
  </property>
  <property fmtid="{D5CDD505-2E9C-101B-9397-08002B2CF9AE}" pid="10" name="WppReportIsTocUpdateRecommended">
    <vt:bool>true</vt:bool>
  </property>
  <property fmtid="{D5CDD505-2E9C-101B-9397-08002B2CF9AE}" pid="11" name="WppReportPropertiesLastWrittenToDocument">
    <vt:filetime>2019-04-04T21:12:30Z</vt:filetime>
  </property>
  <property fmtid="{D5CDD505-2E9C-101B-9397-08002B2CF9AE}" pid="12" name="_dlc_DocIdItemGuid">
    <vt:lpwstr>ed837b9d-e9c3-490d-a347-9692acf659f6</vt:lpwstr>
  </property>
  <property fmtid="{D5CDD505-2E9C-101B-9397-08002B2CF9AE}" pid="13" name="ContentTypeId">
    <vt:lpwstr>0x0101000217FC3AE6651C4887D0745B50F05A8E</vt:lpwstr>
  </property>
</Properties>
</file>