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C7B66C-7C39-4CE4-510B-05BAD8000961}" v="74" dt="2020-09-10T14:34:14.863"/>
    <p1510:client id="{ECF5586D-5E39-565B-6C73-DD53DE465912}" v="62" dt="2021-01-12T18:43:01.2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2C7B66C-7C39-4CE4-510B-05BAD8000961}"/>
    <pc:docChg chg="modSld">
      <pc:chgData name="" userId="" providerId="" clId="Web-{12C7B66C-7C39-4CE4-510B-05BAD8000961}" dt="2020-09-10T14:34:11.285" v="59" actId="20577"/>
      <pc:docMkLst>
        <pc:docMk/>
      </pc:docMkLst>
      <pc:sldChg chg="modSp">
        <pc:chgData name="" userId="" providerId="" clId="Web-{12C7B66C-7C39-4CE4-510B-05BAD8000961}" dt="2020-09-10T14:34:11.285" v="59" actId="20577"/>
        <pc:sldMkLst>
          <pc:docMk/>
          <pc:sldMk cId="2517941291" sldId="256"/>
        </pc:sldMkLst>
        <pc:spChg chg="mod">
          <ac:chgData name="" userId="" providerId="" clId="Web-{12C7B66C-7C39-4CE4-510B-05BAD8000961}" dt="2020-09-10T14:31:48.080" v="4" actId="20577"/>
          <ac:spMkLst>
            <pc:docMk/>
            <pc:sldMk cId="2517941291" sldId="256"/>
            <ac:spMk id="7" creationId="{FDEE9A60-FDA7-48B4-A792-56FDF31466EC}"/>
          </ac:spMkLst>
        </pc:spChg>
        <pc:spChg chg="mod">
          <ac:chgData name="" userId="" providerId="" clId="Web-{12C7B66C-7C39-4CE4-510B-05BAD8000961}" dt="2020-09-10T14:32:06.939" v="6" actId="20577"/>
          <ac:spMkLst>
            <pc:docMk/>
            <pc:sldMk cId="2517941291" sldId="256"/>
            <ac:spMk id="8" creationId="{B525A21E-534F-4B7A-B057-085ED3990382}"/>
          </ac:spMkLst>
        </pc:spChg>
        <pc:spChg chg="mod">
          <ac:chgData name="" userId="" providerId="" clId="Web-{12C7B66C-7C39-4CE4-510B-05BAD8000961}" dt="2020-09-10T14:31:34.392" v="2" actId="20577"/>
          <ac:spMkLst>
            <pc:docMk/>
            <pc:sldMk cId="2517941291" sldId="256"/>
            <ac:spMk id="11" creationId="{C64CAB90-960F-445F-9B9A-729B4128A35A}"/>
          </ac:spMkLst>
        </pc:spChg>
        <pc:spChg chg="mod">
          <ac:chgData name="" userId="" providerId="" clId="Web-{12C7B66C-7C39-4CE4-510B-05BAD8000961}" dt="2020-09-10T14:32:32.424" v="21" actId="20577"/>
          <ac:spMkLst>
            <pc:docMk/>
            <pc:sldMk cId="2517941291" sldId="256"/>
            <ac:spMk id="25" creationId="{25C691A1-7275-48F2-9BE8-FFC6B7F58261}"/>
          </ac:spMkLst>
        </pc:spChg>
        <pc:spChg chg="mod">
          <ac:chgData name="" userId="" providerId="" clId="Web-{12C7B66C-7C39-4CE4-510B-05BAD8000961}" dt="2020-09-10T14:32:38.221" v="22" actId="20577"/>
          <ac:spMkLst>
            <pc:docMk/>
            <pc:sldMk cId="2517941291" sldId="256"/>
            <ac:spMk id="28" creationId="{E1368FBB-AC69-46DF-BA87-68A3BDB80475}"/>
          </ac:spMkLst>
        </pc:spChg>
        <pc:spChg chg="mod">
          <ac:chgData name="" userId="" providerId="" clId="Web-{12C7B66C-7C39-4CE4-510B-05BAD8000961}" dt="2020-09-10T14:32:41.893" v="24" actId="20577"/>
          <ac:spMkLst>
            <pc:docMk/>
            <pc:sldMk cId="2517941291" sldId="256"/>
            <ac:spMk id="29" creationId="{111848B3-2442-4C13-9527-3D9D216DB9BB}"/>
          </ac:spMkLst>
        </pc:spChg>
        <pc:spChg chg="mod">
          <ac:chgData name="" userId="" providerId="" clId="Web-{12C7B66C-7C39-4CE4-510B-05BAD8000961}" dt="2020-09-10T14:33:06.159" v="29" actId="20577"/>
          <ac:spMkLst>
            <pc:docMk/>
            <pc:sldMk cId="2517941291" sldId="256"/>
            <ac:spMk id="33" creationId="{4DB6AB6B-A06B-443B-AA8A-D00A98F570F8}"/>
          </ac:spMkLst>
        </pc:spChg>
        <pc:spChg chg="mod">
          <ac:chgData name="" userId="" providerId="" clId="Web-{12C7B66C-7C39-4CE4-510B-05BAD8000961}" dt="2020-09-10T14:33:10.674" v="33" actId="20577"/>
          <ac:spMkLst>
            <pc:docMk/>
            <pc:sldMk cId="2517941291" sldId="256"/>
            <ac:spMk id="34" creationId="{00FA919F-EB6E-493D-BA71-4F80E422B74A}"/>
          </ac:spMkLst>
        </pc:spChg>
        <pc:spChg chg="mod">
          <ac:chgData name="" userId="" providerId="" clId="Web-{12C7B66C-7C39-4CE4-510B-05BAD8000961}" dt="2020-09-10T14:33:54.191" v="58" actId="20577"/>
          <ac:spMkLst>
            <pc:docMk/>
            <pc:sldMk cId="2517941291" sldId="256"/>
            <ac:spMk id="36" creationId="{316A2065-8024-4B06-A508-04025CFDC03D}"/>
          </ac:spMkLst>
        </pc:spChg>
        <pc:spChg chg="mod">
          <ac:chgData name="" userId="" providerId="" clId="Web-{12C7B66C-7C39-4CE4-510B-05BAD8000961}" dt="2020-09-10T14:33:49.253" v="57" actId="20577"/>
          <ac:spMkLst>
            <pc:docMk/>
            <pc:sldMk cId="2517941291" sldId="256"/>
            <ac:spMk id="37" creationId="{98F1267F-48D0-45CF-BAEC-C957730A423F}"/>
          </ac:spMkLst>
        </pc:spChg>
        <pc:spChg chg="mod">
          <ac:chgData name="" userId="" providerId="" clId="Web-{12C7B66C-7C39-4CE4-510B-05BAD8000961}" dt="2020-09-10T14:33:28.768" v="49" actId="20577"/>
          <ac:spMkLst>
            <pc:docMk/>
            <pc:sldMk cId="2517941291" sldId="256"/>
            <ac:spMk id="38" creationId="{7FC863B3-9F5B-4929-8478-AEC81ABA6F29}"/>
          </ac:spMkLst>
        </pc:spChg>
        <pc:spChg chg="mod">
          <ac:chgData name="" userId="" providerId="" clId="Web-{12C7B66C-7C39-4CE4-510B-05BAD8000961}" dt="2020-09-10T14:33:35.378" v="52" actId="20577"/>
          <ac:spMkLst>
            <pc:docMk/>
            <pc:sldMk cId="2517941291" sldId="256"/>
            <ac:spMk id="39" creationId="{CF0F2961-1FF4-4738-9500-7EC60A618A46}"/>
          </ac:spMkLst>
        </pc:spChg>
        <pc:spChg chg="mod">
          <ac:chgData name="" userId="" providerId="" clId="Web-{12C7B66C-7C39-4CE4-510B-05BAD8000961}" dt="2020-09-10T14:32:12.580" v="7" actId="20577"/>
          <ac:spMkLst>
            <pc:docMk/>
            <pc:sldMk cId="2517941291" sldId="256"/>
            <ac:spMk id="40" creationId="{B05C0F8E-3FE8-45B6-8671-5AFD019C522C}"/>
          </ac:spMkLst>
        </pc:spChg>
        <pc:spChg chg="mod">
          <ac:chgData name="" userId="" providerId="" clId="Web-{12C7B66C-7C39-4CE4-510B-05BAD8000961}" dt="2020-09-10T14:32:24.361" v="15" actId="20577"/>
          <ac:spMkLst>
            <pc:docMk/>
            <pc:sldMk cId="2517941291" sldId="256"/>
            <ac:spMk id="43" creationId="{9476D753-CA08-4858-8C45-E484BCBF8134}"/>
          </ac:spMkLst>
        </pc:spChg>
        <pc:spChg chg="mod">
          <ac:chgData name="" userId="" providerId="" clId="Web-{12C7B66C-7C39-4CE4-510B-05BAD8000961}" dt="2020-09-10T14:33:42.284" v="53" actId="20577"/>
          <ac:spMkLst>
            <pc:docMk/>
            <pc:sldMk cId="2517941291" sldId="256"/>
            <ac:spMk id="44" creationId="{D213635C-D796-40E5-9CD0-C8E658E12C99}"/>
          </ac:spMkLst>
        </pc:spChg>
        <pc:spChg chg="mod">
          <ac:chgData name="" userId="" providerId="" clId="Web-{12C7B66C-7C39-4CE4-510B-05BAD8000961}" dt="2020-09-10T14:32:55.315" v="27" actId="20577"/>
          <ac:spMkLst>
            <pc:docMk/>
            <pc:sldMk cId="2517941291" sldId="256"/>
            <ac:spMk id="45" creationId="{D9F7087F-0DA1-4253-BA13-8D0D067560B6}"/>
          </ac:spMkLst>
        </pc:spChg>
        <pc:spChg chg="mod">
          <ac:chgData name="" userId="" providerId="" clId="Web-{12C7B66C-7C39-4CE4-510B-05BAD8000961}" dt="2020-09-10T14:34:11.285" v="59" actId="20577"/>
          <ac:spMkLst>
            <pc:docMk/>
            <pc:sldMk cId="2517941291" sldId="256"/>
            <ac:spMk id="53" creationId="{DA04D049-60AC-45AB-A134-3DC7EA35CBDE}"/>
          </ac:spMkLst>
        </pc:spChg>
      </pc:sldChg>
    </pc:docChg>
  </pc:docChgLst>
  <pc:docChgLst>
    <pc:chgData clId="Web-{ECF5586D-5E39-565B-6C73-DD53DE465912}"/>
    <pc:docChg chg="modSld">
      <pc:chgData name="" userId="" providerId="" clId="Web-{ECF5586D-5E39-565B-6C73-DD53DE465912}" dt="2021-01-12T18:43:01.236" v="61" actId="1076"/>
      <pc:docMkLst>
        <pc:docMk/>
      </pc:docMkLst>
      <pc:sldChg chg="addSp delSp modSp">
        <pc:chgData name="" userId="" providerId="" clId="Web-{ECF5586D-5E39-565B-6C73-DD53DE465912}" dt="2021-01-12T18:43:01.236" v="61" actId="1076"/>
        <pc:sldMkLst>
          <pc:docMk/>
          <pc:sldMk cId="2517941291" sldId="256"/>
        </pc:sldMkLst>
        <pc:spChg chg="add">
          <ac:chgData name="" userId="" providerId="" clId="Web-{ECF5586D-5E39-565B-6C73-DD53DE465912}" dt="2021-01-12T18:39:38.609" v="0"/>
          <ac:spMkLst>
            <pc:docMk/>
            <pc:sldMk cId="2517941291" sldId="256"/>
            <ac:spMk id="2" creationId="{E5787F28-80DC-49AC-87A9-62C479D5BCBB}"/>
          </ac:spMkLst>
        </pc:spChg>
        <pc:spChg chg="add">
          <ac:chgData name="" userId="" providerId="" clId="Web-{ECF5586D-5E39-565B-6C73-DD53DE465912}" dt="2021-01-12T18:39:55.267" v="1"/>
          <ac:spMkLst>
            <pc:docMk/>
            <pc:sldMk cId="2517941291" sldId="256"/>
            <ac:spMk id="4" creationId="{6901B51F-22FF-42CD-AFF1-4534DA912C54}"/>
          </ac:spMkLst>
        </pc:spChg>
        <pc:spChg chg="add del">
          <ac:chgData name="" userId="" providerId="" clId="Web-{ECF5586D-5E39-565B-6C73-DD53DE465912}" dt="2021-01-12T18:40:42.865" v="5"/>
          <ac:spMkLst>
            <pc:docMk/>
            <pc:sldMk cId="2517941291" sldId="256"/>
            <ac:spMk id="5" creationId="{61793ED7-D62D-474E-8E9A-20C14E7C5280}"/>
          </ac:spMkLst>
        </pc:spChg>
        <pc:spChg chg="add mod">
          <ac:chgData name="" userId="" providerId="" clId="Web-{ECF5586D-5E39-565B-6C73-DD53DE465912}" dt="2021-01-12T18:43:01.236" v="61" actId="1076"/>
          <ac:spMkLst>
            <pc:docMk/>
            <pc:sldMk cId="2517941291" sldId="256"/>
            <ac:spMk id="9" creationId="{C8FBBFC9-7EEA-47B8-88D0-B4A4C15B6EDD}"/>
          </ac:spMkLst>
        </pc:spChg>
        <pc:picChg chg="mod">
          <ac:chgData name="" userId="" providerId="" clId="Web-{ECF5586D-5E39-565B-6C73-DD53DE465912}" dt="2021-01-12T18:40:39.739" v="4" actId="1076"/>
          <ac:picMkLst>
            <pc:docMk/>
            <pc:sldMk cId="2517941291" sldId="256"/>
            <ac:picMk id="3" creationId="{212B394E-B98C-4A2E-B91A-6350CA31BF9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7FD5A-6304-4D31-9C3B-CBD627363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D6219E-70FD-479A-9244-D7C8B6A84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272B0-DF78-4FC6-B489-4DC23C0C7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3B70-17D5-43DE-950C-D85B0163B006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68F0E-1F4C-44E3-A62C-60FA43B5D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3EDB5-C6EC-43D4-93C7-F98466259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ECB8-F626-4A01-A29B-54B4E4B70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4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ACA1D-5072-4348-B591-0C997DB1F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C1A4AA-ACC2-42C1-A33E-F4EF48402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5E7CE-8514-4E70-87EC-889177378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3B70-17D5-43DE-950C-D85B0163B006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4D0F7-C1B4-4120-BCE2-320B43576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84148-4EDD-4BB8-85D8-D47DAD679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ECB8-F626-4A01-A29B-54B4E4B70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0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71E9F5-193A-4020-A933-EDB6F71652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73FD03-DDDE-4A0C-9E74-29F0C17C8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DA37D-5C6E-4AF9-BB9F-AAE447F85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3B70-17D5-43DE-950C-D85B0163B006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25D3D-92BE-4DF7-BB0F-9D7DA518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C93D6-95B1-4A16-AE64-C2BC1B4EF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ECB8-F626-4A01-A29B-54B4E4B70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18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8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340"/>
            </a:lvl1pPr>
            <a:lvl2pPr marL="445770" indent="0" algn="ctr">
              <a:buNone/>
              <a:defRPr sz="1950"/>
            </a:lvl2pPr>
            <a:lvl3pPr marL="891540" indent="0" algn="ctr">
              <a:buNone/>
              <a:defRPr sz="1755"/>
            </a:lvl3pPr>
            <a:lvl4pPr marL="1337310" indent="0" algn="ctr">
              <a:buNone/>
              <a:defRPr sz="1560"/>
            </a:lvl4pPr>
            <a:lvl5pPr marL="1783080" indent="0" algn="ctr">
              <a:buNone/>
              <a:defRPr sz="1560"/>
            </a:lvl5pPr>
            <a:lvl6pPr marL="2228850" indent="0" algn="ctr">
              <a:buNone/>
              <a:defRPr sz="1560"/>
            </a:lvl6pPr>
            <a:lvl7pPr marL="2674620" indent="0" algn="ctr">
              <a:buNone/>
              <a:defRPr sz="1560"/>
            </a:lvl7pPr>
            <a:lvl8pPr marL="3120390" indent="0" algn="ctr">
              <a:buNone/>
              <a:defRPr sz="1560"/>
            </a:lvl8pPr>
            <a:lvl9pPr marL="3566160" indent="0" algn="ctr">
              <a:buNone/>
              <a:defRPr sz="1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6E18-D0EF-4C25-AA6B-63265D57E80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930-944A-49E5-9A57-415DD63F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69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6E18-D0EF-4C25-AA6B-63265D57E80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930-944A-49E5-9A57-415DD63F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64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58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340">
                <a:solidFill>
                  <a:schemeClr val="tx1">
                    <a:tint val="75000"/>
                  </a:schemeClr>
                </a:solidFill>
              </a:defRPr>
            </a:lvl1pPr>
            <a:lvl2pPr marL="4457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6E18-D0EF-4C25-AA6B-63265D57E80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930-944A-49E5-9A57-415DD63F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08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6E18-D0EF-4C25-AA6B-63265D57E80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930-944A-49E5-9A57-415DD63F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71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6E18-D0EF-4C25-AA6B-63265D57E80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930-944A-49E5-9A57-415DD63F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3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6E18-D0EF-4C25-AA6B-63265D57E80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930-944A-49E5-9A57-415DD63F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68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6E18-D0EF-4C25-AA6B-63265D57E80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930-944A-49E5-9A57-415DD63F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56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120"/>
            </a:lvl1pPr>
            <a:lvl2pPr>
              <a:defRPr sz="2730"/>
            </a:lvl2pPr>
            <a:lvl3pPr>
              <a:defRPr sz="2340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6E18-D0EF-4C25-AA6B-63265D57E80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930-944A-49E5-9A57-415DD63F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3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183D-6574-45F5-9D92-6F50A3A6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FEABC-9568-4053-8758-FAC252495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6D7EF-5302-4DA2-8158-843B17D1B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3B70-17D5-43DE-950C-D85B0163B006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87FA0-7AF5-47BD-8170-1DCC1718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6A82D-5A10-4C01-ABB0-55C11431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ECB8-F626-4A01-A29B-54B4E4B70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25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120"/>
            </a:lvl1pPr>
            <a:lvl2pPr marL="445770" indent="0">
              <a:buNone/>
              <a:defRPr sz="2730"/>
            </a:lvl2pPr>
            <a:lvl3pPr marL="891540" indent="0">
              <a:buNone/>
              <a:defRPr sz="2340"/>
            </a:lvl3pPr>
            <a:lvl4pPr marL="1337310" indent="0">
              <a:buNone/>
              <a:defRPr sz="1950"/>
            </a:lvl4pPr>
            <a:lvl5pPr marL="1783080" indent="0">
              <a:buNone/>
              <a:defRPr sz="1950"/>
            </a:lvl5pPr>
            <a:lvl6pPr marL="2228850" indent="0">
              <a:buNone/>
              <a:defRPr sz="1950"/>
            </a:lvl6pPr>
            <a:lvl7pPr marL="2674620" indent="0">
              <a:buNone/>
              <a:defRPr sz="1950"/>
            </a:lvl7pPr>
            <a:lvl8pPr marL="3120390" indent="0">
              <a:buNone/>
              <a:defRPr sz="1950"/>
            </a:lvl8pPr>
            <a:lvl9pPr marL="3566160" indent="0">
              <a:buNone/>
              <a:defRPr sz="19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6E18-D0EF-4C25-AA6B-63265D57E80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930-944A-49E5-9A57-415DD63F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320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6E18-D0EF-4C25-AA6B-63265D57E80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930-944A-49E5-9A57-415DD63F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69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1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6E18-D0EF-4C25-AA6B-63265D57E80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930-944A-49E5-9A57-415DD63F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7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DD9E4-E492-40D7-B65D-AF543EE7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A441E-8379-4DD3-8692-1BA70B723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C7226-F7B9-4A77-B9F5-EBB1EEF68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3B70-17D5-43DE-950C-D85B0163B006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78255-C9ED-4768-ACA2-A8B2D482F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764F0-D368-472C-8052-EDAA96CD2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ECB8-F626-4A01-A29B-54B4E4B70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7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6369-4414-49C3-A032-745846791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01AC9-C2C0-492A-A5B7-9A5EC42BB3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B0660-9B6A-4BEE-A429-D34BA7DCB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86051-B99D-4AFD-A0D3-6FEEE39EF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3B70-17D5-43DE-950C-D85B0163B006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2B54DF-81A6-4B63-B2FF-BD700611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D78B9-081D-4A20-98C2-99D5B8648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ECB8-F626-4A01-A29B-54B4E4B70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3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5D30B-382C-4036-BB18-218CA39C6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03E74-B573-4DC5-A36C-8FA175A85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C86EE6-E54F-4FC5-9D64-A5BDE99AF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31208E-5887-4375-997C-A797A3874F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4BC0FB-1C3E-499B-AAEB-BCE409D66C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57CDC4-8B0F-44EF-9D9E-EF8692A32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3B70-17D5-43DE-950C-D85B0163B006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67FA60-4251-47A6-82D1-4C0423B1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F627B8-76D4-4BD7-8581-FA7FCD462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ECB8-F626-4A01-A29B-54B4E4B70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370DB-CC1A-401B-9843-8CF8050E5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52FE99-BE55-4B93-B80D-904C531A7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3B70-17D5-43DE-950C-D85B0163B006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FB82B2-1EFF-4CF6-92B2-CE268428D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175B5-FF9F-464C-8F45-77B760A3F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ECB8-F626-4A01-A29B-54B4E4B70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5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BEF6E6-A411-43B0-953C-613092693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3B70-17D5-43DE-950C-D85B0163B006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EADCDD-1E22-419A-88A6-B3BCC4A1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40203-C4DD-4D47-97B5-50BBCEEC9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ECB8-F626-4A01-A29B-54B4E4B70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55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8F651-BF63-4E39-BC91-9C0C7F107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EDD97-3A28-417B-9DB2-E205A2C91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210913-FC64-4D07-981D-CA0269D72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8FF5FA-250D-4B5C-8CE6-736CFF8CE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3B70-17D5-43DE-950C-D85B0163B006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27BC53-13C1-478D-88E7-0636C9EEC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67268-8994-47AB-966E-3B260B84F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ECB8-F626-4A01-A29B-54B4E4B70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8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34F8A-A1B0-4D63-97A1-003A803D7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ACBD2A-1048-4423-884F-84CA6A8672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D7085A-8AD6-46A2-A3E9-8E674F236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C7B69-F86C-4BEF-9286-80E547161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3B70-17D5-43DE-950C-D85B0163B006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9A1D2-F233-4D36-A224-407AE4664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4212D-C3D7-4F6D-B654-03353CE41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ECB8-F626-4A01-A29B-54B4E4B70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8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74BD98-66E1-4498-A8F4-66215DFC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B11C56-4DE8-483E-BB00-EB23303DF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8A290-8D41-4171-9CE8-E3EFE2404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73B70-17D5-43DE-950C-D85B0163B006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60DEC-14BF-49E5-B88D-59840D4655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BC544-5648-44A7-9109-0B6576850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3ECB8-F626-4A01-A29B-54B4E4B70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3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6E18-D0EF-4C25-AA6B-63265D57E802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58930-944A-49E5-9A57-415DD63F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0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1540" rtl="0" eaLnBrk="1" latinLnBrk="0" hangingPunct="1">
        <a:lnSpc>
          <a:spcPct val="90000"/>
        </a:lnSpc>
        <a:spcBef>
          <a:spcPct val="0"/>
        </a:spcBef>
        <a:buNone/>
        <a:defRPr sz="4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885" indent="-222885" algn="l" defTabSz="8915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1442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56019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200596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45173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89750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34327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78904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12039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generated with high confidence">
            <a:extLst>
              <a:ext uri="{FF2B5EF4-FFF2-40B4-BE49-F238E27FC236}">
                <a16:creationId xmlns:a16="http://schemas.microsoft.com/office/drawing/2014/main" id="{212B394E-B98C-4A2E-B91A-6350CA31B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720" y="-12546"/>
            <a:ext cx="5640315" cy="342447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CD85796-9906-473A-9559-FBE04B28E5AE}"/>
              </a:ext>
            </a:extLst>
          </p:cNvPr>
          <p:cNvSpPr/>
          <p:nvPr/>
        </p:nvSpPr>
        <p:spPr>
          <a:xfrm>
            <a:off x="367807" y="214271"/>
            <a:ext cx="4411909" cy="469783"/>
          </a:xfrm>
          <a:prstGeom prst="rect">
            <a:avLst/>
          </a:prstGeom>
          <a:solidFill>
            <a:srgbClr val="1F42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District 2 WPII Change Network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DEE9A60-FDA7-48B4-A792-56FDF31466EC}"/>
              </a:ext>
            </a:extLst>
          </p:cNvPr>
          <p:cNvSpPr/>
          <p:nvPr/>
        </p:nvSpPr>
        <p:spPr>
          <a:xfrm>
            <a:off x="367807" y="885388"/>
            <a:ext cx="1585519" cy="713064"/>
          </a:xfrm>
          <a:prstGeom prst="roundRect">
            <a:avLst/>
          </a:prstGeom>
          <a:solidFill>
            <a:srgbClr val="D72E2A"/>
          </a:solidFill>
          <a:ln>
            <a:solidFill>
              <a:srgbClr val="D72E2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sz="1400" b="1" dirty="0">
                <a:latin typeface="Arial"/>
                <a:cs typeface="Arial"/>
              </a:rPr>
              <a:t>George Smith</a:t>
            </a:r>
            <a:endParaRPr lang="en-US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Sponsor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525A21E-534F-4B7A-B057-085ED3990382}"/>
              </a:ext>
            </a:extLst>
          </p:cNvPr>
          <p:cNvSpPr/>
          <p:nvPr/>
        </p:nvSpPr>
        <p:spPr>
          <a:xfrm>
            <a:off x="821511" y="1799788"/>
            <a:ext cx="2549733" cy="713064"/>
          </a:xfrm>
          <a:prstGeom prst="roundRect">
            <a:avLst/>
          </a:prstGeom>
          <a:solidFill>
            <a:srgbClr val="D72E2A"/>
          </a:solidFill>
          <a:ln>
            <a:solidFill>
              <a:srgbClr val="D72E2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sz="1400" b="1" dirty="0">
                <a:latin typeface="Arial"/>
                <a:cs typeface="Arial"/>
              </a:rPr>
              <a:t>Larry Darks</a:t>
            </a:r>
            <a:endParaRPr lang="en-US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Transportation Development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4CAB90-960F-445F-9B9A-729B4128A35A}"/>
              </a:ext>
            </a:extLst>
          </p:cNvPr>
          <p:cNvSpPr/>
          <p:nvPr/>
        </p:nvSpPr>
        <p:spPr>
          <a:xfrm>
            <a:off x="367806" y="2714188"/>
            <a:ext cx="1585519" cy="713064"/>
          </a:xfrm>
          <a:prstGeom prst="roundRect">
            <a:avLst/>
          </a:prstGeom>
          <a:solidFill>
            <a:srgbClr val="D72E2A"/>
          </a:solidFill>
          <a:ln>
            <a:solidFill>
              <a:srgbClr val="D72E2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sz="1400" b="1" dirty="0">
                <a:latin typeface="Arial"/>
                <a:cs typeface="Arial"/>
              </a:rPr>
              <a:t>John Dane</a:t>
            </a:r>
            <a:endParaRPr lang="en-US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WPII Liaison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0C04CE1-765A-481E-80CC-DF6EC8D10EB3}"/>
              </a:ext>
            </a:extLst>
          </p:cNvPr>
          <p:cNvCxnSpPr>
            <a:cxnSpLocks/>
          </p:cNvCxnSpPr>
          <p:nvPr/>
        </p:nvCxnSpPr>
        <p:spPr>
          <a:xfrm flipH="1">
            <a:off x="2035816" y="1243437"/>
            <a:ext cx="5182924" cy="0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headEnd type="none" w="med" len="med"/>
            <a:tailEnd type="triangle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C1CDB52-0647-4EC4-A1DA-BDEA0056F95F}"/>
              </a:ext>
            </a:extLst>
          </p:cNvPr>
          <p:cNvCxnSpPr>
            <a:cxnSpLocks/>
          </p:cNvCxnSpPr>
          <p:nvPr/>
        </p:nvCxnSpPr>
        <p:spPr>
          <a:xfrm>
            <a:off x="7218740" y="1243439"/>
            <a:ext cx="0" cy="505629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headEnd type="none" w="med" len="med"/>
            <a:tailEnd type="triangle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170D640-043C-4016-BC31-D4E94E6F55F8}"/>
              </a:ext>
            </a:extLst>
          </p:cNvPr>
          <p:cNvCxnSpPr>
            <a:cxnSpLocks/>
          </p:cNvCxnSpPr>
          <p:nvPr/>
        </p:nvCxnSpPr>
        <p:spPr>
          <a:xfrm>
            <a:off x="4763873" y="1243439"/>
            <a:ext cx="0" cy="505629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headEnd type="none" w="med" len="med"/>
            <a:tailEnd type="triangle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8A1C90C-98E7-40D3-B4C8-3816E2D1A427}"/>
              </a:ext>
            </a:extLst>
          </p:cNvPr>
          <p:cNvCxnSpPr>
            <a:cxnSpLocks/>
          </p:cNvCxnSpPr>
          <p:nvPr/>
        </p:nvCxnSpPr>
        <p:spPr>
          <a:xfrm>
            <a:off x="2311026" y="1243439"/>
            <a:ext cx="0" cy="505629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headEnd type="none" w="med" len="med"/>
            <a:tailEnd type="triangle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7673262-715C-4697-B042-55845DF04267}"/>
              </a:ext>
            </a:extLst>
          </p:cNvPr>
          <p:cNvCxnSpPr>
            <a:cxnSpLocks/>
          </p:cNvCxnSpPr>
          <p:nvPr/>
        </p:nvCxnSpPr>
        <p:spPr>
          <a:xfrm flipH="1">
            <a:off x="2035816" y="3084107"/>
            <a:ext cx="5182924" cy="0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headEnd type="none" w="med" len="med"/>
            <a:tailEnd type="triangle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88F4A61-50DA-49C3-A47B-C291EBB4138D}"/>
              </a:ext>
            </a:extLst>
          </p:cNvPr>
          <p:cNvCxnSpPr>
            <a:cxnSpLocks/>
          </p:cNvCxnSpPr>
          <p:nvPr/>
        </p:nvCxnSpPr>
        <p:spPr>
          <a:xfrm rot="10800000">
            <a:off x="7218740" y="2582614"/>
            <a:ext cx="0" cy="505629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headEnd type="none" w="med" len="med"/>
            <a:tailEnd type="triangle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4B4CE2B-566C-48BE-BB55-B23E5B710F26}"/>
              </a:ext>
            </a:extLst>
          </p:cNvPr>
          <p:cNvCxnSpPr>
            <a:cxnSpLocks/>
          </p:cNvCxnSpPr>
          <p:nvPr/>
        </p:nvCxnSpPr>
        <p:spPr>
          <a:xfrm rot="10800000">
            <a:off x="4763873" y="2582614"/>
            <a:ext cx="0" cy="505629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headEnd type="none" w="med" len="med"/>
            <a:tailEnd type="triangle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F18A021-8F2D-4D97-963E-F12C34BCD0F2}"/>
              </a:ext>
            </a:extLst>
          </p:cNvPr>
          <p:cNvCxnSpPr>
            <a:cxnSpLocks/>
          </p:cNvCxnSpPr>
          <p:nvPr/>
        </p:nvCxnSpPr>
        <p:spPr>
          <a:xfrm rot="10800000">
            <a:off x="2311026" y="2582614"/>
            <a:ext cx="0" cy="505629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headEnd type="none" w="med" len="med"/>
            <a:tailEnd type="triangle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A41B297-41B7-48EC-94F5-2840B7BB978F}"/>
              </a:ext>
            </a:extLst>
          </p:cNvPr>
          <p:cNvCxnSpPr>
            <a:cxnSpLocks/>
          </p:cNvCxnSpPr>
          <p:nvPr/>
        </p:nvCxnSpPr>
        <p:spPr>
          <a:xfrm flipV="1">
            <a:off x="599364" y="3503499"/>
            <a:ext cx="0" cy="2311938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headEnd type="none" w="med" len="med"/>
            <a:tailEnd type="triangle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8B0C1B5-151D-4179-8D0E-9A964A69CB53}"/>
              </a:ext>
            </a:extLst>
          </p:cNvPr>
          <p:cNvCxnSpPr>
            <a:cxnSpLocks/>
            <a:stCxn id="45" idx="1"/>
          </p:cNvCxnSpPr>
          <p:nvPr/>
        </p:nvCxnSpPr>
        <p:spPr>
          <a:xfrm flipH="1" flipV="1">
            <a:off x="607085" y="4002852"/>
            <a:ext cx="6194438" cy="14776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headEnd type="none" w="med" len="med"/>
            <a:tailEnd type="none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88EE4AF-0EFA-460D-B7B6-99593CBA074E}"/>
              </a:ext>
            </a:extLst>
          </p:cNvPr>
          <p:cNvCxnSpPr>
            <a:cxnSpLocks/>
          </p:cNvCxnSpPr>
          <p:nvPr/>
        </p:nvCxnSpPr>
        <p:spPr>
          <a:xfrm flipH="1" flipV="1">
            <a:off x="599364" y="1710156"/>
            <a:ext cx="7718" cy="901640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headEnd type="triangle" w="lg" len="lg"/>
            <a:tailEnd type="triangle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25C691A1-7275-48F2-9BE8-FFC6B7F58261}"/>
              </a:ext>
            </a:extLst>
          </p:cNvPr>
          <p:cNvSpPr/>
          <p:nvPr/>
        </p:nvSpPr>
        <p:spPr>
          <a:xfrm>
            <a:off x="821511" y="3634881"/>
            <a:ext cx="1760989" cy="765495"/>
          </a:xfrm>
          <a:prstGeom prst="roundRect">
            <a:avLst/>
          </a:prstGeom>
          <a:solidFill>
            <a:srgbClr val="D72E2A"/>
          </a:solidFill>
          <a:ln>
            <a:solidFill>
              <a:srgbClr val="D72E2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sz="1400" b="1" dirty="0">
                <a:latin typeface="Arial"/>
                <a:cs typeface="Arial"/>
              </a:rPr>
              <a:t>Kathy Taylor</a:t>
            </a:r>
            <a:endParaRPr lang="en-US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Agent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1368FBB-AC69-46DF-BA87-68A3BDB80475}"/>
              </a:ext>
            </a:extLst>
          </p:cNvPr>
          <p:cNvSpPr/>
          <p:nvPr/>
        </p:nvSpPr>
        <p:spPr>
          <a:xfrm>
            <a:off x="2753912" y="3634880"/>
            <a:ext cx="1900783" cy="765495"/>
          </a:xfrm>
          <a:prstGeom prst="roundRect">
            <a:avLst/>
          </a:prstGeom>
          <a:solidFill>
            <a:srgbClr val="D72E2A"/>
          </a:solidFill>
          <a:ln>
            <a:solidFill>
              <a:srgbClr val="D72E2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sz="1400" b="1" dirty="0">
                <a:latin typeface="Arial"/>
                <a:cs typeface="Arial"/>
              </a:rPr>
              <a:t>Stephen Brown</a:t>
            </a:r>
            <a:endParaRPr lang="en-US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en-US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&amp; Environment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Agent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11848B3-2442-4C13-9527-3D9D216DB9BB}"/>
              </a:ext>
            </a:extLst>
          </p:cNvPr>
          <p:cNvSpPr/>
          <p:nvPr/>
        </p:nvSpPr>
        <p:spPr>
          <a:xfrm>
            <a:off x="4822420" y="3634881"/>
            <a:ext cx="1794040" cy="765495"/>
          </a:xfrm>
          <a:prstGeom prst="roundRect">
            <a:avLst/>
          </a:prstGeom>
          <a:solidFill>
            <a:srgbClr val="D72E2A"/>
          </a:solidFill>
          <a:ln>
            <a:solidFill>
              <a:srgbClr val="D72E2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sz="1400" b="1" dirty="0">
                <a:latin typeface="Arial"/>
                <a:cs typeface="Arial"/>
              </a:rPr>
              <a:t>Scott Baker</a:t>
            </a:r>
            <a:endParaRPr lang="en-US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Procurement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Agent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206E44F-6C80-470C-9710-24467FAA8074}"/>
              </a:ext>
            </a:extLst>
          </p:cNvPr>
          <p:cNvCxnSpPr>
            <a:cxnSpLocks/>
          </p:cNvCxnSpPr>
          <p:nvPr/>
        </p:nvCxnSpPr>
        <p:spPr>
          <a:xfrm flipH="1">
            <a:off x="593027" y="4923735"/>
            <a:ext cx="7088991" cy="0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headEnd type="none" w="med" len="med"/>
            <a:tailEnd type="none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DB6AB6B-A06B-443B-AA8A-D00A98F570F8}"/>
              </a:ext>
            </a:extLst>
          </p:cNvPr>
          <p:cNvSpPr/>
          <p:nvPr/>
        </p:nvSpPr>
        <p:spPr>
          <a:xfrm>
            <a:off x="817481" y="4518289"/>
            <a:ext cx="1765018" cy="765495"/>
          </a:xfrm>
          <a:prstGeom prst="roundRect">
            <a:avLst/>
          </a:prstGeom>
          <a:solidFill>
            <a:srgbClr val="D72E2A"/>
          </a:solidFill>
          <a:ln>
            <a:solidFill>
              <a:srgbClr val="D72E2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sz="1400" b="1" dirty="0">
                <a:latin typeface="Arial"/>
                <a:cs typeface="Arial"/>
              </a:rPr>
              <a:t>Travis </a:t>
            </a:r>
            <a:r>
              <a:rPr lang="en-US" sz="1400" b="1" dirty="0" err="1">
                <a:latin typeface="Arial"/>
                <a:cs typeface="Arial"/>
              </a:rPr>
              <a:t>Pumphries</a:t>
            </a:r>
            <a:endParaRPr lang="en-US" sz="1400" b="1" dirty="0" err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Agent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00FA919F-EB6E-493D-BA71-4F80E422B74A}"/>
              </a:ext>
            </a:extLst>
          </p:cNvPr>
          <p:cNvSpPr/>
          <p:nvPr/>
        </p:nvSpPr>
        <p:spPr>
          <a:xfrm>
            <a:off x="2755154" y="4519644"/>
            <a:ext cx="1900783" cy="765495"/>
          </a:xfrm>
          <a:prstGeom prst="roundRect">
            <a:avLst/>
          </a:prstGeom>
          <a:solidFill>
            <a:srgbClr val="D72E2A"/>
          </a:solidFill>
          <a:ln>
            <a:solidFill>
              <a:srgbClr val="D72E2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sz="1400" b="1" dirty="0">
                <a:latin typeface="Arial"/>
                <a:cs typeface="Arial"/>
              </a:rPr>
              <a:t>Carrie Stand</a:t>
            </a:r>
            <a:endParaRPr lang="en-US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Maintenance</a:t>
            </a:r>
            <a:br>
              <a:rPr lang="en-US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Agent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4F2FB2D-C2B4-4B6C-9E04-A78442013610}"/>
              </a:ext>
            </a:extLst>
          </p:cNvPr>
          <p:cNvCxnSpPr>
            <a:cxnSpLocks/>
          </p:cNvCxnSpPr>
          <p:nvPr/>
        </p:nvCxnSpPr>
        <p:spPr>
          <a:xfrm flipH="1">
            <a:off x="592419" y="5815437"/>
            <a:ext cx="7026421" cy="0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headEnd type="none" w="med" len="med"/>
            <a:tailEnd type="none"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16A2065-8024-4B06-A508-04025CFDC03D}"/>
              </a:ext>
            </a:extLst>
          </p:cNvPr>
          <p:cNvSpPr/>
          <p:nvPr/>
        </p:nvSpPr>
        <p:spPr>
          <a:xfrm>
            <a:off x="4822420" y="5394734"/>
            <a:ext cx="1813391" cy="765495"/>
          </a:xfrm>
          <a:prstGeom prst="roundRect">
            <a:avLst/>
          </a:prstGeom>
          <a:solidFill>
            <a:srgbClr val="D72E2A"/>
          </a:solidFill>
          <a:ln>
            <a:solidFill>
              <a:srgbClr val="D72E2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sz="1400" b="1" dirty="0">
                <a:latin typeface="Arial"/>
                <a:cs typeface="Arial"/>
              </a:rPr>
              <a:t>Fae Moss</a:t>
            </a:r>
            <a:endParaRPr lang="en-US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Support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Agent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8F1267F-48D0-45CF-BAEC-C957730A423F}"/>
              </a:ext>
            </a:extLst>
          </p:cNvPr>
          <p:cNvSpPr/>
          <p:nvPr/>
        </p:nvSpPr>
        <p:spPr>
          <a:xfrm>
            <a:off x="2748813" y="5401696"/>
            <a:ext cx="1900783" cy="765495"/>
          </a:xfrm>
          <a:prstGeom prst="roundRect">
            <a:avLst/>
          </a:prstGeom>
          <a:solidFill>
            <a:srgbClr val="D72E2A"/>
          </a:solidFill>
          <a:ln>
            <a:solidFill>
              <a:srgbClr val="D72E2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sz="1400" b="1" dirty="0">
                <a:latin typeface="Arial"/>
                <a:cs typeface="Arial"/>
              </a:rPr>
              <a:t>Jim Hanny</a:t>
            </a:r>
            <a:endParaRPr lang="en-US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Traffic Operations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Agent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7FC863B3-9F5B-4929-8478-AEC81ABA6F29}"/>
              </a:ext>
            </a:extLst>
          </p:cNvPr>
          <p:cNvSpPr/>
          <p:nvPr/>
        </p:nvSpPr>
        <p:spPr>
          <a:xfrm>
            <a:off x="4822421" y="4505869"/>
            <a:ext cx="1813390" cy="765495"/>
          </a:xfrm>
          <a:prstGeom prst="roundRect">
            <a:avLst/>
          </a:prstGeom>
          <a:solidFill>
            <a:srgbClr val="D72E2A"/>
          </a:solidFill>
          <a:ln>
            <a:solidFill>
              <a:srgbClr val="D72E2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sz="1400" b="1" dirty="0">
                <a:latin typeface="Arial"/>
                <a:cs typeface="Arial"/>
              </a:rPr>
              <a:t>John Dane</a:t>
            </a:r>
          </a:p>
          <a:p>
            <a:pPr algn="ctr" defTabSz="457200"/>
            <a:r>
              <a:rPr lang="en-U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Management</a:t>
            </a:r>
            <a:b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Agent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CF0F2961-1FF4-4738-9500-7EC60A618A46}"/>
              </a:ext>
            </a:extLst>
          </p:cNvPr>
          <p:cNvSpPr/>
          <p:nvPr/>
        </p:nvSpPr>
        <p:spPr>
          <a:xfrm>
            <a:off x="6801524" y="4505870"/>
            <a:ext cx="1760989" cy="765495"/>
          </a:xfrm>
          <a:prstGeom prst="roundRect">
            <a:avLst/>
          </a:prstGeom>
          <a:solidFill>
            <a:srgbClr val="D72E2A"/>
          </a:solidFill>
          <a:ln>
            <a:solidFill>
              <a:srgbClr val="D72E2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sz="1400" b="1" dirty="0">
                <a:latin typeface="Arial"/>
                <a:cs typeface="Arial"/>
              </a:rPr>
              <a:t>Joe Jordy</a:t>
            </a:r>
            <a:endParaRPr lang="en-US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of Way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Agent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B05C0F8E-3FE8-45B6-8671-5AFD019C522C}"/>
              </a:ext>
            </a:extLst>
          </p:cNvPr>
          <p:cNvSpPr/>
          <p:nvPr/>
        </p:nvSpPr>
        <p:spPr>
          <a:xfrm>
            <a:off x="3585671" y="1794923"/>
            <a:ext cx="2246671" cy="713064"/>
          </a:xfrm>
          <a:prstGeom prst="roundRect">
            <a:avLst/>
          </a:prstGeom>
          <a:solidFill>
            <a:srgbClr val="D72E2A"/>
          </a:solidFill>
          <a:ln>
            <a:solidFill>
              <a:srgbClr val="D72E2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sz="1400" b="1" dirty="0">
                <a:latin typeface="Arial"/>
                <a:cs typeface="Arial"/>
              </a:rPr>
              <a:t>Jordan Grey</a:t>
            </a:r>
            <a:endParaRPr lang="en-US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Transportation Support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9476D753-CA08-4858-8C45-E484BCBF8134}"/>
              </a:ext>
            </a:extLst>
          </p:cNvPr>
          <p:cNvSpPr/>
          <p:nvPr/>
        </p:nvSpPr>
        <p:spPr>
          <a:xfrm>
            <a:off x="6046769" y="1801515"/>
            <a:ext cx="2343947" cy="713064"/>
          </a:xfrm>
          <a:prstGeom prst="roundRect">
            <a:avLst/>
          </a:prstGeom>
          <a:solidFill>
            <a:srgbClr val="D72E2A"/>
          </a:solidFill>
          <a:ln>
            <a:solidFill>
              <a:srgbClr val="D72E2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sz="1400" b="1" dirty="0">
                <a:latin typeface="Arial"/>
                <a:cs typeface="Arial"/>
              </a:rPr>
              <a:t>Vicki Jones</a:t>
            </a:r>
            <a:endParaRPr lang="en-US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Transportation Operations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D213635C-D796-40E5-9CD0-C8E658E12C99}"/>
              </a:ext>
            </a:extLst>
          </p:cNvPr>
          <p:cNvSpPr/>
          <p:nvPr/>
        </p:nvSpPr>
        <p:spPr>
          <a:xfrm>
            <a:off x="842144" y="5401697"/>
            <a:ext cx="1733845" cy="765495"/>
          </a:xfrm>
          <a:prstGeom prst="roundRect">
            <a:avLst/>
          </a:prstGeom>
          <a:solidFill>
            <a:srgbClr val="D72E2A"/>
          </a:solidFill>
          <a:ln>
            <a:solidFill>
              <a:srgbClr val="D72E2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sz="1400" b="1" dirty="0">
                <a:latin typeface="Arial"/>
                <a:cs typeface="Arial"/>
              </a:rPr>
              <a:t>Jim Kight</a:t>
            </a:r>
            <a:endParaRPr lang="en-US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en-US" sz="13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 Development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Agent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D9F7087F-0DA1-4253-BA13-8D0D067560B6}"/>
              </a:ext>
            </a:extLst>
          </p:cNvPr>
          <p:cNvSpPr/>
          <p:nvPr/>
        </p:nvSpPr>
        <p:spPr>
          <a:xfrm>
            <a:off x="6801523" y="3634880"/>
            <a:ext cx="1760989" cy="765495"/>
          </a:xfrm>
          <a:prstGeom prst="roundRect">
            <a:avLst/>
          </a:prstGeom>
          <a:solidFill>
            <a:srgbClr val="D72E2A"/>
          </a:solidFill>
          <a:ln>
            <a:solidFill>
              <a:srgbClr val="D72E2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sz="1400" b="1" dirty="0">
                <a:latin typeface="Arial"/>
                <a:cs typeface="Arial"/>
              </a:rPr>
              <a:t>Tom Sway</a:t>
            </a:r>
            <a:endParaRPr lang="en-US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Services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Agent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DA04D049-60AC-45AB-A134-3DC7EA35CBDE}"/>
              </a:ext>
            </a:extLst>
          </p:cNvPr>
          <p:cNvSpPr/>
          <p:nvPr/>
        </p:nvSpPr>
        <p:spPr>
          <a:xfrm>
            <a:off x="6798858" y="5389318"/>
            <a:ext cx="1760989" cy="765495"/>
          </a:xfrm>
          <a:prstGeom prst="roundRect">
            <a:avLst/>
          </a:prstGeom>
          <a:solidFill>
            <a:srgbClr val="D72E2A"/>
          </a:solidFill>
          <a:ln>
            <a:solidFill>
              <a:srgbClr val="D72E2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sz="1400" b="1" dirty="0">
                <a:latin typeface="Arial"/>
                <a:cs typeface="Arial"/>
              </a:rPr>
              <a:t>Jose Hero</a:t>
            </a:r>
            <a:endParaRPr lang="en-US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en-U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&amp; Research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Agent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787F28-80DC-49AC-87A9-62C479D5BCBB}"/>
              </a:ext>
            </a:extLst>
          </p:cNvPr>
          <p:cNvSpPr txBox="1"/>
          <p:nvPr/>
        </p:nvSpPr>
        <p:spPr>
          <a:xfrm>
            <a:off x="4724400" y="320040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01B51F-22FF-42CD-AFF1-4534DA912C54}"/>
              </a:ext>
            </a:extLst>
          </p:cNvPr>
          <p:cNvSpPr txBox="1"/>
          <p:nvPr/>
        </p:nvSpPr>
        <p:spPr>
          <a:xfrm>
            <a:off x="4867275" y="3343275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FBBFC9-7EEA-47B8-88D0-B4A4C15B6EDD}"/>
              </a:ext>
            </a:extLst>
          </p:cNvPr>
          <p:cNvSpPr txBox="1"/>
          <p:nvPr/>
        </p:nvSpPr>
        <p:spPr>
          <a:xfrm rot="3120000">
            <a:off x="9002728" y="4673198"/>
            <a:ext cx="3202353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6000" dirty="0">
                <a:solidFill>
                  <a:schemeClr val="bg1">
                    <a:lumMod val="95000"/>
                  </a:schemeClr>
                </a:solidFill>
              </a:rPr>
              <a:t>SAMPLE</a:t>
            </a:r>
            <a:endParaRPr lang="en-US" sz="6000">
              <a:solidFill>
                <a:schemeClr val="bg1">
                  <a:lumMod val="9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7941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17FC3AE6651C4887D0745B50F05A8E" ma:contentTypeVersion="8" ma:contentTypeDescription="Create a new document." ma:contentTypeScope="" ma:versionID="f661095d8f758d2eed8d16047ac7b52e">
  <xsd:schema xmlns:xsd="http://www.w3.org/2001/XMLSchema" xmlns:xs="http://www.w3.org/2001/XMLSchema" xmlns:p="http://schemas.microsoft.com/office/2006/metadata/properties" xmlns:ns2="ec013acb-1956-4a23-bc5d-5637d9799c26" xmlns:ns3="a019fc34-91e4-4c6e-96cd-70fe13cce3a4" xmlns:ns4="e41c0714-8272-4bfa-a383-ae789bcf59a6" targetNamespace="http://schemas.microsoft.com/office/2006/metadata/properties" ma:root="true" ma:fieldsID="14654eb1eab654bc79e7ed9dfbc50ef2" ns2:_="" ns3:_="" ns4:_="">
    <xsd:import namespace="ec013acb-1956-4a23-bc5d-5637d9799c26"/>
    <xsd:import namespace="a019fc34-91e4-4c6e-96cd-70fe13cce3a4"/>
    <xsd:import namespace="e41c0714-8272-4bfa-a383-ae789bcf59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013acb-1956-4a23-bc5d-5637d9799c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19fc34-91e4-4c6e-96cd-70fe13cce3a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1c0714-8272-4bfa-a383-ae789bcf59a6" elementFormDefault="qualified">
    <xsd:import namespace="http://schemas.microsoft.com/office/2006/documentManagement/types"/>
    <xsd:import namespace="http://schemas.microsoft.com/office/infopath/2007/PartnerControls"/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56FB1F-BC73-4717-BE2E-B00E8C0FC4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7CA35D-0E34-4EA0-A769-EB98B3CF7A08}">
  <ds:schemaRefs>
    <ds:schemaRef ds:uri="1097aef7-af65-432e-a63d-12e4a97deaa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0b85a07-b985-46d1-8d97-2a5fa4fa7a44"/>
    <ds:schemaRef ds:uri="http://www.w3.org/XML/1998/namespace"/>
    <ds:schemaRef ds:uri="http://purl.org/dc/dcmitype/"/>
    <ds:schemaRef ds:uri="1b4d6531-7dae-44af-beab-eaac33e7de48"/>
    <ds:schemaRef ds:uri="http://schemas.microsoft.com/sharepoint/v4"/>
  </ds:schemaRefs>
</ds:datastoreItem>
</file>

<file path=customXml/itemProps3.xml><?xml version="1.0" encoding="utf-8"?>
<ds:datastoreItem xmlns:ds="http://schemas.openxmlformats.org/officeDocument/2006/customXml" ds:itemID="{55FD44B1-5F0E-4BCB-8BAB-8E629D4A834C}"/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94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Kiyana M Edwards</dc:creator>
  <cp:keywords/>
  <dc:description/>
  <cp:lastModifiedBy>Thrasher, Teresa</cp:lastModifiedBy>
  <cp:revision>54</cp:revision>
  <dcterms:created xsi:type="dcterms:W3CDTF">2018-11-30T16:45:00Z</dcterms:created>
  <dcterms:modified xsi:type="dcterms:W3CDTF">2021-01-12T18:43:05Z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0x0101000217FC3AE6651C4887D0745B50F05A8E</vt:lpwstr>
  </property>
  <property fmtid="{D5CDD505-2E9C-101B-9397-08002B2CF9AE}" pid="3" name="Order">
    <vt:r8>1127700</vt:r8>
  </property>
  <property fmtid="{D5CDD505-2E9C-101B-9397-08002B2CF9AE}" pid="4" name="URL">
    <vt:lpwstr/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  <property fmtid="{D5CDD505-2E9C-101B-9397-08002B2CF9AE}" pid="9" name="_CopySource">
    <vt:lpwstr>https://fldot.sharepoint.com/sites/FDOT-EXT-WPII/Shared Documents/05.OCM/3.0.Stakeholder.Management/Change.Agent.Network/Change Network Maps FY19-20 June 2020/District 2_WPII Change Network Map_June_2020.pptx</vt:lpwstr>
  </property>
</Properties>
</file>